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Mai-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Mai-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Mai-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40141835676482E-2"/>
          <c:y val="0.14560117637797459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BA6-4093-A2E3-C51EC7C38721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BA6-4093-A2E3-C51EC7C38721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EBA6-4093-A2E3-C51EC7C38721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EBA6-4093-A2E3-C51EC7C3872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BA6-4093-A2E3-C51EC7C38721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EBA6-4093-A2E3-C51EC7C38721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EBA6-4093-A2E3-C51EC7C38721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EBA6-4093-A2E3-C51EC7C38721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EBA6-4093-A2E3-C51EC7C38721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EBA6-4093-A2E3-C51EC7C38721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EBA6-4093-A2E3-C51EC7C3872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BA6-4093-A2E3-C51EC7C38721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1.6544729032258065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BA6-4093-A2E3-C51EC7C38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EBA6-4093-A2E3-C51EC7C38721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BA6-4093-A2E3-C51EC7C38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81312926762071E-2"/>
          <c:y val="0.10111512221651914"/>
          <c:w val="0.92802568754733405"/>
          <c:h val="0.74912917376929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B5B-4FC3-A575-7F1C16930DF8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0B5B-4FC3-A575-7F1C16930DF8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0B5B-4FC3-A575-7F1C16930DF8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0B5B-4FC3-A575-7F1C16930D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B5B-4FC3-A575-7F1C16930DF8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0B5B-4FC3-A575-7F1C16930DF8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0B5B-4FC3-A575-7F1C16930DF8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0B5B-4FC3-A575-7F1C16930DF8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0B5B-4FC3-A575-7F1C16930DF8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0B5B-4FC3-A575-7F1C16930DF8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0B5B-4FC3-A575-7F1C16930DF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B5B-4FC3-A575-7F1C16930DF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1.6544729032258065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B5B-4FC3-A575-7F1C16930DF8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1.2174193548387098E-2</c:v>
                </c:pt>
                <c:pt idx="3">
                  <c:v>1.2580000000000001E-2</c:v>
                </c:pt>
                <c:pt idx="4">
                  <c:v>1.0550967741935483E-2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B5B-4FC3-A575-7F1C16930DF8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0.26711533333333332</c:v>
                </c:pt>
                <c:pt idx="4">
                  <c:v>0.19478709677419356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B5B-4FC3-A575-7F1C16930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B5B-4FC3-A575-7F1C16930DF8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B5B-4FC3-A575-7F1C16930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6B0-491B-99D5-2EFF1FD1039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6B0-491B-99D5-2EFF1FD1039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66B0-491B-99D5-2EFF1FD1039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6B0-491B-99D5-2EFF1FD1039C}"/>
              </c:ext>
            </c:extLst>
          </c:dPt>
          <c:dPt>
            <c:idx val="4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9-66B0-491B-99D5-2EFF1FD1039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66B0-491B-99D5-2EFF1FD1039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66B0-491B-99D5-2EFF1FD1039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66B0-491B-99D5-2EFF1FD1039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66B0-491B-99D5-2EFF1FD1039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66B0-491B-99D5-2EFF1FD1039C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66B0-491B-99D5-2EFF1FD1039C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66B0-491B-99D5-2EFF1FD1039C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318.09677419354841</c:v>
                </c:pt>
                <c:pt idx="3">
                  <c:v>312.86666666666667</c:v>
                </c:pt>
                <c:pt idx="4">
                  <c:v>280.09677419354841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6B0-491B-99D5-2EFF1FD10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6B0-491B-99D5-2EFF1FD1039C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6B0-491B-99D5-2EFF1FD10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0.3966</cdr:x>
      <cdr:y>0.33998</cdr:y>
    </cdr:from>
    <cdr:to>
      <cdr:x>0.44181</cdr:x>
      <cdr:y>0.61225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3077843" y="2638768"/>
          <a:ext cx="1629022" cy="419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0.37514</cdr:x>
      <cdr:y>0.4</cdr:y>
    </cdr:from>
    <cdr:to>
      <cdr:x>0.42068</cdr:x>
      <cdr:y>0.6472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2508866" y="2460018"/>
          <a:ext cx="1246027" cy="358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0.41964</cdr:x>
      <cdr:y>0.41176</cdr:y>
    </cdr:from>
    <cdr:to>
      <cdr:x>0.46363</cdr:x>
      <cdr:y>0.64767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2963571" y="2509036"/>
          <a:ext cx="1196386" cy="35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2021 compared with prognosis and 2020</a:t>
            </a:r>
            <a:endParaRPr lang="en-GB" altLang="nb-N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May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May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C7F5506-9B97-4D2A-8D64-02DDAFEB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85912"/>
            <a:ext cx="771525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13662"/>
              </p:ext>
            </p:extLst>
          </p:nvPr>
        </p:nvGraphicFramePr>
        <p:xfrm>
          <a:off x="613167" y="1268760"/>
          <a:ext cx="8174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86494"/>
              </p:ext>
            </p:extLst>
          </p:nvPr>
        </p:nvGraphicFramePr>
        <p:xfrm>
          <a:off x="744538" y="1412776"/>
          <a:ext cx="787082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66480"/>
              </p:ext>
            </p:extLst>
          </p:nvPr>
        </p:nvGraphicFramePr>
        <p:xfrm>
          <a:off x="395536" y="1340769"/>
          <a:ext cx="8064896" cy="507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C32C9-F5F9-4982-B9A2-6E150696EC19}">
  <ds:schemaRefs>
    <ds:schemaRef ds:uri="0d5c3087-156b-4c12-90db-3fdf05b7bd9e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786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2021 compared with prognosis and 2020</vt:lpstr>
      <vt:lpstr>Production May 2021</vt:lpstr>
      <vt:lpstr>Oil production 2021</vt:lpstr>
      <vt:lpstr>Liquid production 2021</vt:lpstr>
      <vt:lpstr>Gas production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105</cp:revision>
  <cp:lastPrinted>2021-03-18T12:31:23Z</cp:lastPrinted>
  <dcterms:created xsi:type="dcterms:W3CDTF">2016-05-19T11:45:21Z</dcterms:created>
  <dcterms:modified xsi:type="dcterms:W3CDTF">2021-06-17T08:16:43Z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