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9"/>
  </p:notesMasterIdLst>
  <p:sldIdLst>
    <p:sldId id="256" r:id="rId5"/>
    <p:sldId id="1247" r:id="rId6"/>
    <p:sldId id="1248" r:id="rId7"/>
    <p:sldId id="1239" r:id="rId8"/>
    <p:sldId id="1261" r:id="rId9"/>
    <p:sldId id="262" r:id="rId10"/>
    <p:sldId id="1252" r:id="rId11"/>
    <p:sldId id="1255" r:id="rId12"/>
    <p:sldId id="1256" r:id="rId13"/>
    <p:sldId id="1267" r:id="rId14"/>
    <p:sldId id="1275" r:id="rId15"/>
    <p:sldId id="1268" r:id="rId16"/>
    <p:sldId id="270" r:id="rId17"/>
    <p:sldId id="267" r:id="rId18"/>
    <p:sldId id="1279" r:id="rId19"/>
    <p:sldId id="1287" r:id="rId20"/>
    <p:sldId id="1286" r:id="rId21"/>
    <p:sldId id="1276" r:id="rId22"/>
    <p:sldId id="1278" r:id="rId23"/>
    <p:sldId id="1281" r:id="rId24"/>
    <p:sldId id="1288" r:id="rId25"/>
    <p:sldId id="1290" r:id="rId26"/>
    <p:sldId id="1289" r:id="rId27"/>
    <p:sldId id="1285" r:id="rId2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omao Martins, Gabriela" initials="SMG" lastIdx="1" clrIdx="0">
    <p:extLst>
      <p:ext uri="{19B8F6BF-5375-455C-9EA6-DF929625EA0E}">
        <p15:presenceInfo xmlns:p15="http://schemas.microsoft.com/office/powerpoint/2012/main" userId="S-1-5-21-243037206-41955558-561332275-1398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8AC57"/>
    <a:srgbClr val="FFFF66"/>
    <a:srgbClr val="FFFFFF"/>
    <a:srgbClr val="FFB3D9"/>
    <a:srgbClr val="AA4AC4"/>
    <a:srgbClr val="FF69B4"/>
    <a:srgbClr val="FF3399"/>
    <a:srgbClr val="EE82EE"/>
    <a:srgbClr val="F5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362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cnas2.cc.ic.ac.uk\gsm517\_PhD_work\Tables\litho_thickness\Litho_thick_a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rgbClr val="FF99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14-4FDE-A590-69FC6A915CAC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rgbClr val="D3D3D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14-4FDE-A590-69FC6A915C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Data!$A$19:$A$20</c:f>
              <c:strCache>
                <c:ptCount val="2"/>
                <c:pt idx="0">
                  <c:v>Mobile salts</c:v>
                </c:pt>
                <c:pt idx="1">
                  <c:v>Other</c:v>
                </c:pt>
              </c:strCache>
            </c:strRef>
          </c:cat>
          <c:val>
            <c:numRef>
              <c:f>Data!$CN$19:$CN$20</c:f>
              <c:numCache>
                <c:formatCode>General</c:formatCode>
                <c:ptCount val="2"/>
                <c:pt idx="0">
                  <c:v>38.538337801608968</c:v>
                </c:pt>
                <c:pt idx="1">
                  <c:v>61.461662198391032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14-4FDE-A590-69FC6A915C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en-GB"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GB" sz="105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4B4C0-3EE8-45C5-9F52-52D9E5B56ABD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B7B74-6771-4E8C-A5F2-F14C62BCAE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0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Key questions to be answered in this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4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Screen Clippi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766"/>
            <a:ext cx="9144000" cy="74380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 bwMode="auto">
          <a:xfrm>
            <a:off x="1" y="6111154"/>
            <a:ext cx="5778230" cy="752421"/>
          </a:xfrm>
          <a:custGeom>
            <a:avLst/>
            <a:gdLst>
              <a:gd name="connsiteX0" fmla="*/ 0 w 5778230"/>
              <a:gd name="connsiteY0" fmla="*/ 0 h 758757"/>
              <a:gd name="connsiteX1" fmla="*/ 5778230 w 5778230"/>
              <a:gd name="connsiteY1" fmla="*/ 19455 h 758757"/>
              <a:gd name="connsiteX2" fmla="*/ 5379396 w 5778230"/>
              <a:gd name="connsiteY2" fmla="*/ 758757 h 758757"/>
              <a:gd name="connsiteX3" fmla="*/ 0 w 5778230"/>
              <a:gd name="connsiteY3" fmla="*/ 758757 h 758757"/>
              <a:gd name="connsiteX4" fmla="*/ 0 w 5778230"/>
              <a:gd name="connsiteY4" fmla="*/ 0 h 7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7ACD5"/>
              </a:gs>
              <a:gs pos="59000">
                <a:srgbClr val="74A0CF"/>
              </a:gs>
              <a:gs pos="0">
                <a:srgbClr val="4B76AF"/>
              </a:gs>
            </a:gsLst>
            <a:lin ang="108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2" tIns="25717" rIns="51432" bIns="2571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284" y="6176388"/>
            <a:ext cx="1743335" cy="7308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59447"/>
            <a:ext cx="8208912" cy="1470025"/>
          </a:xfrm>
        </p:spPr>
        <p:txBody>
          <a:bodyPr/>
          <a:lstStyle>
            <a:lvl1pPr algn="ctr">
              <a:defRPr b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278445"/>
            <a:ext cx="9144000" cy="207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2" tIns="25717" rIns="51432" bIns="2571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Date Placeholder 3"/>
          <p:cNvSpPr txBox="1">
            <a:spLocks/>
          </p:cNvSpPr>
          <p:nvPr/>
        </p:nvSpPr>
        <p:spPr>
          <a:xfrm rot="5400000">
            <a:off x="9615078" y="-6014928"/>
            <a:ext cx="1328829" cy="365125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FEE5F-65BB-4268-AC17-D19CED90FB82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12/9/2020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  <a:lumOff val="50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Footer Placeholder 4"/>
          <p:cNvSpPr txBox="1">
            <a:spLocks/>
          </p:cNvSpPr>
          <p:nvPr/>
        </p:nvSpPr>
        <p:spPr>
          <a:xfrm rot="5400000">
            <a:off x="8120933" y="-3046312"/>
            <a:ext cx="4351338" cy="365125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Freeform 15"/>
          <p:cNvSpPr>
            <a:spLocks/>
          </p:cNvSpPr>
          <p:nvPr/>
        </p:nvSpPr>
        <p:spPr bwMode="auto">
          <a:xfrm>
            <a:off x="-1623862" y="-7485702"/>
            <a:ext cx="12204700" cy="8112126"/>
          </a:xfrm>
          <a:custGeom>
            <a:avLst/>
            <a:gdLst>
              <a:gd name="T0" fmla="*/ 7688 w 7688"/>
              <a:gd name="T1" fmla="*/ 0 h 5110"/>
              <a:gd name="T2" fmla="*/ 5495 w 7688"/>
              <a:gd name="T3" fmla="*/ 0 h 5110"/>
              <a:gd name="T4" fmla="*/ 0 w 7688"/>
              <a:gd name="T5" fmla="*/ 5110 h 5110"/>
              <a:gd name="T6" fmla="*/ 5050 w 7688"/>
              <a:gd name="T7" fmla="*/ 5110 h 5110"/>
              <a:gd name="T8" fmla="*/ 7495 w 7688"/>
              <a:gd name="T9" fmla="*/ 376 h 5110"/>
              <a:gd name="T10" fmla="*/ 7688 w 7688"/>
              <a:gd name="T11" fmla="*/ 0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Segoe U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96989"/>
            <a:ext cx="2311083" cy="606967"/>
          </a:xfrm>
          <a:prstGeom prst="rect">
            <a:avLst/>
          </a:prstGeom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371600" y="2900411"/>
            <a:ext cx="6400800" cy="744617"/>
          </a:xfrm>
        </p:spPr>
        <p:txBody>
          <a:bodyPr rtlCol="0">
            <a:noAutofit/>
          </a:bodyPr>
          <a:lstStyle>
            <a:lvl1pPr marL="0" indent="0" algn="ctr" eaLnBrk="1" fontAlgn="auto" hangingPunct="1">
              <a:spcAft>
                <a:spcPts val="0"/>
              </a:spcAft>
              <a:buFont typeface="Arial"/>
              <a:buNone/>
              <a:defRPr sz="900"/>
            </a:lvl1pPr>
          </a:lstStyle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575">
                <a:latin typeface="+mn-lt"/>
                <a:ea typeface="+mn-ea"/>
              </a:rPr>
              <a:t>Click to edit Master subtitle style</a:t>
            </a:r>
            <a:endParaRPr lang="en-GB" sz="1575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729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8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7" y="847728"/>
            <a:ext cx="2149475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13" y="847728"/>
            <a:ext cx="6297612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0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A0B4-0478-4B4C-93A3-8A746303C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694350-54EA-4BC8-A409-5D9004796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C00FD-F000-4002-AA65-05036B92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944E-BA44-4993-8F50-89AFB1356DF4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6D394-DC7D-471C-9CC1-0F29BA02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4FB3C-B67A-42CF-AA45-9A56999A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0BBB-57BD-4082-A028-9DF404EB1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5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83264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67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latin typeface="+mn-lt"/>
              </a:defRPr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0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5" y="836712"/>
            <a:ext cx="4388296" cy="5904656"/>
          </a:xfrm>
        </p:spPr>
        <p:txBody>
          <a:bodyPr/>
          <a:lstStyle>
            <a:lvl1pPr>
              <a:defRPr sz="1575">
                <a:latin typeface="+mn-lt"/>
              </a:defRPr>
            </a:lvl1pPr>
            <a:lvl2pPr>
              <a:defRPr sz="1350">
                <a:latin typeface="+mn-lt"/>
              </a:defRPr>
            </a:lvl2pPr>
            <a:lvl3pPr>
              <a:defRPr sz="1125">
                <a:latin typeface="+mn-lt"/>
              </a:defRPr>
            </a:lvl3pPr>
            <a:lvl4pPr>
              <a:defRPr sz="1013">
                <a:latin typeface="+mn-lt"/>
              </a:defRPr>
            </a:lvl4pPr>
            <a:lvl5pPr>
              <a:defRPr sz="1013">
                <a:latin typeface="+mn-lt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836712"/>
            <a:ext cx="4316288" cy="5904656"/>
          </a:xfrm>
        </p:spPr>
        <p:txBody>
          <a:bodyPr/>
          <a:lstStyle>
            <a:lvl1pPr>
              <a:defRPr sz="1575">
                <a:latin typeface="+mn-lt"/>
              </a:defRPr>
            </a:lvl1pPr>
            <a:lvl2pPr>
              <a:defRPr sz="1350">
                <a:latin typeface="+mn-lt"/>
              </a:defRPr>
            </a:lvl2pPr>
            <a:lvl3pPr>
              <a:defRPr sz="1125">
                <a:latin typeface="+mn-lt"/>
              </a:defRPr>
            </a:lvl3pPr>
            <a:lvl4pPr>
              <a:defRPr sz="1013">
                <a:latin typeface="+mn-lt"/>
              </a:defRPr>
            </a:lvl4pPr>
            <a:lvl5pPr>
              <a:defRPr sz="1013">
                <a:latin typeface="+mn-lt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8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344816" cy="49006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6" y="836713"/>
            <a:ext cx="4389884" cy="648072"/>
          </a:xfrm>
        </p:spPr>
        <p:txBody>
          <a:bodyPr anchor="b"/>
          <a:lstStyle>
            <a:lvl1pPr marL="0" indent="0">
              <a:buNone/>
              <a:defRPr sz="1350" b="1">
                <a:latin typeface="+mn-lt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6" y="1484784"/>
            <a:ext cx="4389884" cy="5256584"/>
          </a:xfrm>
        </p:spPr>
        <p:txBody>
          <a:bodyPr/>
          <a:lstStyle>
            <a:lvl1pPr>
              <a:defRPr sz="1350">
                <a:latin typeface="+mn-lt"/>
              </a:defRPr>
            </a:lvl1pPr>
            <a:lvl2pPr>
              <a:defRPr sz="1125">
                <a:latin typeface="+mn-lt"/>
              </a:defRPr>
            </a:lvl2pPr>
            <a:lvl3pPr>
              <a:defRPr sz="1013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36713"/>
            <a:ext cx="4391471" cy="648072"/>
          </a:xfrm>
        </p:spPr>
        <p:txBody>
          <a:bodyPr anchor="b"/>
          <a:lstStyle>
            <a:lvl1pPr marL="0" indent="0">
              <a:buNone/>
              <a:defRPr sz="1350" b="1">
                <a:latin typeface="+mn-lt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84784"/>
            <a:ext cx="4391471" cy="5256584"/>
          </a:xfrm>
        </p:spPr>
        <p:txBody>
          <a:bodyPr/>
          <a:lstStyle>
            <a:lvl1pPr>
              <a:defRPr sz="1350">
                <a:latin typeface="+mn-lt"/>
              </a:defRPr>
            </a:lvl1pPr>
            <a:lvl2pPr>
              <a:defRPr sz="1125">
                <a:latin typeface="+mn-lt"/>
              </a:defRPr>
            </a:lvl2pPr>
            <a:lvl3pPr>
              <a:defRPr sz="1013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64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77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26790"/>
            <a:ext cx="3008313" cy="1162050"/>
          </a:xfrm>
        </p:spPr>
        <p:txBody>
          <a:bodyPr anchor="b"/>
          <a:lstStyle>
            <a:lvl1pPr algn="l">
              <a:defRPr sz="1125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26793"/>
            <a:ext cx="5111750" cy="5853113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575">
                <a:latin typeface="+mn-lt"/>
              </a:defRPr>
            </a:lvl2pPr>
            <a:lvl3pPr>
              <a:defRPr sz="1350">
                <a:latin typeface="+mn-lt"/>
              </a:defRPr>
            </a:lvl3pPr>
            <a:lvl4pPr>
              <a:defRPr sz="1125">
                <a:latin typeface="+mn-lt"/>
              </a:defRPr>
            </a:lvl4pPr>
            <a:lvl5pPr>
              <a:defRPr sz="1125">
                <a:latin typeface="+mn-lt"/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988844"/>
            <a:ext cx="3008313" cy="4691063"/>
          </a:xfrm>
        </p:spPr>
        <p:txBody>
          <a:bodyPr/>
          <a:lstStyle>
            <a:lvl1pPr marL="0" indent="0">
              <a:buNone/>
              <a:defRPr sz="788">
                <a:latin typeface="+mn-lt"/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50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68553"/>
            <a:ext cx="5486400" cy="566738"/>
          </a:xfrm>
        </p:spPr>
        <p:txBody>
          <a:bodyPr anchor="b"/>
          <a:lstStyle>
            <a:lvl1pPr algn="l">
              <a:defRPr sz="1125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0728"/>
            <a:ext cx="5486400" cy="4114800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35291"/>
            <a:ext cx="5486400" cy="804862"/>
          </a:xfrm>
        </p:spPr>
        <p:txBody>
          <a:bodyPr/>
          <a:lstStyle>
            <a:lvl1pPr marL="0" indent="0">
              <a:buNone/>
              <a:defRPr sz="788">
                <a:latin typeface="+mn-lt"/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11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743809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-3471" y="4"/>
            <a:ext cx="5778230" cy="740643"/>
          </a:xfrm>
          <a:custGeom>
            <a:avLst/>
            <a:gdLst>
              <a:gd name="connsiteX0" fmla="*/ 0 w 5778230"/>
              <a:gd name="connsiteY0" fmla="*/ 0 h 758757"/>
              <a:gd name="connsiteX1" fmla="*/ 5778230 w 5778230"/>
              <a:gd name="connsiteY1" fmla="*/ 19455 h 758757"/>
              <a:gd name="connsiteX2" fmla="*/ 5379396 w 5778230"/>
              <a:gd name="connsiteY2" fmla="*/ 758757 h 758757"/>
              <a:gd name="connsiteX3" fmla="*/ 0 w 5778230"/>
              <a:gd name="connsiteY3" fmla="*/ 758757 h 758757"/>
              <a:gd name="connsiteX4" fmla="*/ 0 w 5778230"/>
              <a:gd name="connsiteY4" fmla="*/ 0 h 7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7ACD5"/>
              </a:gs>
              <a:gs pos="59000">
                <a:srgbClr val="74A0CF"/>
              </a:gs>
              <a:gs pos="0">
                <a:srgbClr val="4B76AF"/>
              </a:gs>
            </a:gsLst>
            <a:lin ang="108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2" tIns="25717" rIns="51432" bIns="2571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237" y="6504"/>
            <a:ext cx="1708382" cy="716148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7313" y="115888"/>
            <a:ext cx="67167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80" y="556319"/>
            <a:ext cx="604669" cy="1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9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+mn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cs typeface="Arial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cs typeface="Arial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cs typeface="Arial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rgbClr val="000000"/>
          </a:solidFill>
          <a:latin typeface="+mn-lt"/>
          <a:ea typeface="Arial" charset="0"/>
          <a:cs typeface="+mn-cs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rgbClr val="000000"/>
          </a:solidFill>
          <a:latin typeface="+mn-lt"/>
          <a:ea typeface="Arial" charset="0"/>
          <a:cs typeface="+mn-cs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rgbClr val="000000"/>
          </a:solidFill>
          <a:latin typeface="+mn-lt"/>
          <a:ea typeface="Arial" charset="0"/>
          <a:cs typeface="+mn-cs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000000"/>
          </a:solidFill>
          <a:latin typeface="+mn-lt"/>
          <a:ea typeface="Arial" charset="0"/>
          <a:cs typeface="+mn-cs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  <a:cs typeface="+mn-cs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  <a:cs typeface="+mn-cs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  <a:cs typeface="+mn-cs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JP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7B5E-73B4-40B2-AC25-2B2510CC1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579" y="921027"/>
            <a:ext cx="8345352" cy="1159443"/>
          </a:xfrm>
        </p:spPr>
        <p:txBody>
          <a:bodyPr/>
          <a:lstStyle/>
          <a:p>
            <a:r>
              <a:rPr lang="en-GB" sz="2900" dirty="0">
                <a:solidFill>
                  <a:schemeClr val="tx1"/>
                </a:solidFill>
              </a:rPr>
              <a:t>Petrophysical characterisation and structural styles of salt welds in the Southern North Sea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166D1-0D2B-4E00-B70B-2EDB55C63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592197"/>
            <a:ext cx="6858000" cy="2608976"/>
          </a:xfrm>
        </p:spPr>
        <p:txBody>
          <a:bodyPr/>
          <a:lstStyle/>
          <a:p>
            <a:r>
              <a:rPr lang="en-GB" sz="1800" b="1" i="1" dirty="0"/>
              <a:t>Gabriela Salomao Martins*</a:t>
            </a:r>
          </a:p>
          <a:p>
            <a:r>
              <a:rPr lang="en-GB" sz="1800" b="1" i="1" dirty="0"/>
              <a:t>Christopher A-L Jackson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500" dirty="0"/>
              <a:t>Basins Research Group (BRG)</a:t>
            </a:r>
          </a:p>
          <a:p>
            <a:r>
              <a:rPr lang="en-GB" sz="1500" dirty="0"/>
              <a:t>Dept. of Earth Science &amp;Engineering, Imperial College London </a:t>
            </a:r>
          </a:p>
          <a:p>
            <a:endParaRPr lang="en-GB" sz="1500" dirty="0"/>
          </a:p>
          <a:p>
            <a:r>
              <a:rPr lang="en-GB" sz="1500" b="1" dirty="0"/>
              <a:t>*email: </a:t>
            </a:r>
            <a:r>
              <a:rPr lang="en-GB" sz="1500" dirty="0"/>
              <a:t>g.salomao-martins18@imperial.ac.uk</a:t>
            </a:r>
          </a:p>
          <a:p>
            <a:r>
              <a:rPr lang="en-GB" sz="1500" b="1" dirty="0"/>
              <a:t>*Twitter: </a:t>
            </a:r>
            <a:r>
              <a:rPr lang="en-GB" sz="1500" dirty="0"/>
              <a:t>@</a:t>
            </a:r>
            <a:r>
              <a:rPr lang="en-GB" sz="1500" dirty="0" err="1"/>
              <a:t>gsalomaomartins</a:t>
            </a:r>
            <a:r>
              <a:rPr lang="en-GB" sz="1500" dirty="0"/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C8869D-8B9A-46FB-ACC5-DAD806D2B391}"/>
              </a:ext>
            </a:extLst>
          </p:cNvPr>
          <p:cNvGrpSpPr/>
          <p:nvPr/>
        </p:nvGrpSpPr>
        <p:grpSpPr>
          <a:xfrm>
            <a:off x="191394" y="5536734"/>
            <a:ext cx="1754604" cy="1230688"/>
            <a:chOff x="107504" y="5536734"/>
            <a:chExt cx="1754604" cy="1230688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DD9FB40F-C3D8-4A4B-A402-FE55DFB92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688" y="5619281"/>
              <a:ext cx="13388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400" dirty="0"/>
                <a:t>Seismic data: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55727F-45F3-41CC-BD06-C27D5DD7A0CE}"/>
                </a:ext>
              </a:extLst>
            </p:cNvPr>
            <p:cNvSpPr/>
            <p:nvPr/>
          </p:nvSpPr>
          <p:spPr>
            <a:xfrm>
              <a:off x="107504" y="5536734"/>
              <a:ext cx="1754604" cy="12306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43502E-E219-48D8-91E6-6A38C7703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689" y="6054374"/>
              <a:ext cx="1535999" cy="592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9F2143-1E44-4627-97DC-49DE74748F32}"/>
              </a:ext>
            </a:extLst>
          </p:cNvPr>
          <p:cNvGrpSpPr/>
          <p:nvPr/>
        </p:nvGrpSpPr>
        <p:grpSpPr>
          <a:xfrm>
            <a:off x="2244241" y="5536734"/>
            <a:ext cx="2108437" cy="1230688"/>
            <a:chOff x="3050792" y="5536734"/>
            <a:chExt cx="2108437" cy="1230688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B18C1692-6F02-4F13-84C4-55B0CF588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0792" y="6074132"/>
              <a:ext cx="9605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400" dirty="0"/>
                <a:t>Borehole</a:t>
              </a:r>
            </a:p>
            <a:p>
              <a:pPr eaLnBrk="1" hangingPunct="1"/>
              <a:r>
                <a:rPr lang="en-GB" sz="1400" dirty="0"/>
                <a:t>data: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A13F9-B97C-4B0B-B55A-DF0BE8F61574}"/>
                </a:ext>
              </a:extLst>
            </p:cNvPr>
            <p:cNvSpPr/>
            <p:nvPr/>
          </p:nvSpPr>
          <p:spPr>
            <a:xfrm>
              <a:off x="3050792" y="5536734"/>
              <a:ext cx="2108437" cy="12306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C31321-07A1-4BFA-B820-62219ACA3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427" t="14373" r="23737" b="18756"/>
            <a:stretch/>
          </p:blipFill>
          <p:spPr>
            <a:xfrm>
              <a:off x="3926664" y="5688572"/>
              <a:ext cx="1151229" cy="94795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D85D2-DAD6-4F99-9478-82EC98C5B76D}"/>
              </a:ext>
            </a:extLst>
          </p:cNvPr>
          <p:cNvGrpSpPr/>
          <p:nvPr/>
        </p:nvGrpSpPr>
        <p:grpSpPr>
          <a:xfrm>
            <a:off x="4650921" y="5536734"/>
            <a:ext cx="2108437" cy="1230688"/>
            <a:chOff x="4650921" y="5536734"/>
            <a:chExt cx="2108437" cy="12306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0BE57C-3DFD-4536-9553-088CA145434C}"/>
                </a:ext>
              </a:extLst>
            </p:cNvPr>
            <p:cNvGrpSpPr/>
            <p:nvPr/>
          </p:nvGrpSpPr>
          <p:grpSpPr>
            <a:xfrm>
              <a:off x="4650921" y="5536734"/>
              <a:ext cx="2108437" cy="1230688"/>
              <a:chOff x="3050792" y="5536734"/>
              <a:chExt cx="2108437" cy="1230688"/>
            </a:xfrm>
          </p:grpSpPr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9A33572C-3380-423D-81A1-4C152F102F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0792" y="6074132"/>
                <a:ext cx="88036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37931725" indent="-37474525" eaLnBrk="0" hangingPunct="0"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sz="1400" dirty="0"/>
                  <a:t>Funding: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1CE8A47-5787-4160-84CB-C2FC35A0CE5B}"/>
                  </a:ext>
                </a:extLst>
              </p:cNvPr>
              <p:cNvSpPr/>
              <p:nvPr/>
            </p:nvSpPr>
            <p:spPr>
              <a:xfrm>
                <a:off x="3050792" y="5536734"/>
                <a:ext cx="2108437" cy="12306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noFill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6D5650-33A9-4016-ABEC-1B6AC911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8082" y="5581079"/>
              <a:ext cx="1186343" cy="118634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170A2C-AB9F-4CB8-AB9A-48552763F0CD}"/>
              </a:ext>
            </a:extLst>
          </p:cNvPr>
          <p:cNvGrpSpPr/>
          <p:nvPr/>
        </p:nvGrpSpPr>
        <p:grpSpPr>
          <a:xfrm>
            <a:off x="7057602" y="5536734"/>
            <a:ext cx="1879600" cy="1230688"/>
            <a:chOff x="7057602" y="5536734"/>
            <a:chExt cx="1879600" cy="1230688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D3E95DDF-06A8-4F6F-9ABB-E7C5B1115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8655" y="5594114"/>
              <a:ext cx="1000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400" dirty="0"/>
                <a:t>Software:</a:t>
              </a:r>
            </a:p>
          </p:txBody>
        </p:sp>
        <p:pic>
          <p:nvPicPr>
            <p:cNvPr id="7" name="Picture 2" descr="http://previous.georgiatech-metz.fr/sites/default/files/Schlumberger.jpg">
              <a:extLst>
                <a:ext uri="{FF2B5EF4-FFF2-40B4-BE49-F238E27FC236}">
                  <a16:creationId xmlns:a16="http://schemas.microsoft.com/office/drawing/2014/main" id="{FE33C5A6-9946-4DC8-9B4C-814270CCC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821" y="5871682"/>
              <a:ext cx="1351162" cy="30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AD9B10-30D8-465F-A9D4-879C18AB3EE5}"/>
                </a:ext>
              </a:extLst>
            </p:cNvPr>
            <p:cNvSpPr/>
            <p:nvPr/>
          </p:nvSpPr>
          <p:spPr>
            <a:xfrm>
              <a:off x="7057602" y="5536734"/>
              <a:ext cx="1879600" cy="12306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  <p:pic>
          <p:nvPicPr>
            <p:cNvPr id="1026" name="Picture 2" descr="lloyd's register 2019 Logo Vector (.EPS) Free Download">
              <a:extLst>
                <a:ext uri="{FF2B5EF4-FFF2-40B4-BE49-F238E27FC236}">
                  <a16:creationId xmlns:a16="http://schemas.microsoft.com/office/drawing/2014/main" id="{F9BE0764-99B1-4D07-B71B-5DB23B694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104" y="6189686"/>
              <a:ext cx="991428" cy="51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7062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659E403-810F-42F8-981D-9E7DA6AE491B}"/>
              </a:ext>
            </a:extLst>
          </p:cNvPr>
          <p:cNvGrpSpPr/>
          <p:nvPr/>
        </p:nvGrpSpPr>
        <p:grpSpPr>
          <a:xfrm>
            <a:off x="150960" y="848119"/>
            <a:ext cx="5692477" cy="5893249"/>
            <a:chOff x="150960" y="848119"/>
            <a:chExt cx="5692477" cy="58932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370147-3065-43A2-AE57-D68C9E94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960" y="848119"/>
              <a:ext cx="5692477" cy="5893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FE6946B-B244-4EB0-AF78-036D636E4F9F}"/>
                </a:ext>
              </a:extLst>
            </p:cNvPr>
            <p:cNvSpPr/>
            <p:nvPr/>
          </p:nvSpPr>
          <p:spPr bwMode="auto">
            <a:xfrm>
              <a:off x="3909391" y="874623"/>
              <a:ext cx="1643270" cy="4508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B4A5690-4B2C-4099-B9E0-38992F4A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15888"/>
            <a:ext cx="6716712" cy="450850"/>
          </a:xfrm>
        </p:spPr>
        <p:txBody>
          <a:bodyPr/>
          <a:lstStyle/>
          <a:p>
            <a:r>
              <a:rPr lang="en-GB" sz="2400" dirty="0"/>
              <a:t>ZSG Salt structural domains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CFC5C-5808-44E0-8058-7F10F4151250}"/>
              </a:ext>
            </a:extLst>
          </p:cNvPr>
          <p:cNvSpPr txBox="1"/>
          <p:nvPr/>
        </p:nvSpPr>
        <p:spPr>
          <a:xfrm>
            <a:off x="4139830" y="201387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Area</a:t>
            </a:r>
            <a:r>
              <a:rPr lang="pt-BR" dirty="0"/>
              <a:t> 1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8DC27-704D-4A95-89D4-8730062EAABF}"/>
              </a:ext>
            </a:extLst>
          </p:cNvPr>
          <p:cNvSpPr txBox="1"/>
          <p:nvPr/>
        </p:nvSpPr>
        <p:spPr>
          <a:xfrm>
            <a:off x="4337210" y="637203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Area</a:t>
            </a:r>
            <a:r>
              <a:rPr lang="pt-BR" dirty="0"/>
              <a:t> 2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A3CCC-A38D-4247-B90D-19BC917A377F}"/>
              </a:ext>
            </a:extLst>
          </p:cNvPr>
          <p:cNvSpPr txBox="1"/>
          <p:nvPr/>
        </p:nvSpPr>
        <p:spPr>
          <a:xfrm>
            <a:off x="4979097" y="600988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Area</a:t>
            </a:r>
            <a:r>
              <a:rPr lang="pt-BR" dirty="0"/>
              <a:t> 3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EB7D2C-E6CD-44EC-8F81-6BB2380E3AFD}"/>
              </a:ext>
            </a:extLst>
          </p:cNvPr>
          <p:cNvSpPr txBox="1"/>
          <p:nvPr/>
        </p:nvSpPr>
        <p:spPr>
          <a:xfrm>
            <a:off x="5411267" y="532031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Area</a:t>
            </a:r>
            <a:r>
              <a:rPr lang="pt-BR" dirty="0"/>
              <a:t> 4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D8E7B-8D42-4B33-9990-C7E5ACEDCF4A}"/>
              </a:ext>
            </a:extLst>
          </p:cNvPr>
          <p:cNvSpPr txBox="1"/>
          <p:nvPr/>
        </p:nvSpPr>
        <p:spPr>
          <a:xfrm>
            <a:off x="5808865" y="982822"/>
            <a:ext cx="31841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ZSG thickness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Thin salt domain (</a:t>
            </a:r>
            <a:r>
              <a:rPr lang="en-GB" sz="1600" b="1" dirty="0">
                <a:solidFill>
                  <a:srgbClr val="00B0F0"/>
                </a:solidFill>
              </a:rPr>
              <a:t>blue</a:t>
            </a:r>
            <a:r>
              <a:rPr lang="en-GB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Welds/ thin deposition in structural highs</a:t>
            </a:r>
          </a:p>
          <a:p>
            <a:pPr marL="742950" lvl="1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Thick salt domain (</a:t>
            </a:r>
            <a:r>
              <a:rPr lang="en-GB" sz="1600" b="1" dirty="0">
                <a:solidFill>
                  <a:srgbClr val="FF0000"/>
                </a:solidFill>
              </a:rPr>
              <a:t>red</a:t>
            </a:r>
            <a:r>
              <a:rPr lang="en-GB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Pillows, diapirs, walls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3DB019-B46E-42F2-8132-CAE2BB861842}"/>
              </a:ext>
            </a:extLst>
          </p:cNvPr>
          <p:cNvCxnSpPr>
            <a:stCxn id="3" idx="2"/>
          </p:cNvCxnSpPr>
          <p:nvPr/>
        </p:nvCxnSpPr>
        <p:spPr bwMode="auto">
          <a:xfrm flipH="1">
            <a:off x="4337210" y="2383205"/>
            <a:ext cx="234790" cy="3202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1AB439-BEDD-42D8-AA63-36C170C2A5B7}"/>
              </a:ext>
            </a:extLst>
          </p:cNvPr>
          <p:cNvCxnSpPr/>
          <p:nvPr/>
        </p:nvCxnSpPr>
        <p:spPr bwMode="auto">
          <a:xfrm flipH="1">
            <a:off x="5201549" y="5689647"/>
            <a:ext cx="351112" cy="1148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BC02C6-D212-4123-AEFF-0DFEB6BFBA42}"/>
              </a:ext>
            </a:extLst>
          </p:cNvPr>
          <p:cNvCxnSpPr/>
          <p:nvPr/>
        </p:nvCxnSpPr>
        <p:spPr bwMode="auto">
          <a:xfrm flipH="1" flipV="1">
            <a:off x="4571999" y="6051802"/>
            <a:ext cx="407098" cy="1427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7B88C8-23E3-4414-828A-62C9B72D11C4}"/>
              </a:ext>
            </a:extLst>
          </p:cNvPr>
          <p:cNvCxnSpPr/>
          <p:nvPr/>
        </p:nvCxnSpPr>
        <p:spPr bwMode="auto">
          <a:xfrm flipH="1" flipV="1">
            <a:off x="4164904" y="6379213"/>
            <a:ext cx="289701" cy="1097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79BE5E-1F47-4D1B-A3A0-F08AB15B1D3E}"/>
              </a:ext>
            </a:extLst>
          </p:cNvPr>
          <p:cNvGrpSpPr/>
          <p:nvPr/>
        </p:nvGrpSpPr>
        <p:grpSpPr>
          <a:xfrm>
            <a:off x="5242926" y="1297802"/>
            <a:ext cx="619470" cy="1314054"/>
            <a:chOff x="276794" y="5439770"/>
            <a:chExt cx="619470" cy="131405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989B442-7C8F-464C-8BE3-FB9082BB5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4" y="5516483"/>
              <a:ext cx="204550" cy="11886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C08B84-B79C-4B48-8910-41C1895AC884}"/>
                </a:ext>
              </a:extLst>
            </p:cNvPr>
            <p:cNvSpPr txBox="1"/>
            <p:nvPr/>
          </p:nvSpPr>
          <p:spPr>
            <a:xfrm>
              <a:off x="442294" y="6522992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/>
                <a:t>t</a:t>
              </a:r>
              <a:r>
                <a:rPr lang="en-GB" sz="900" b="1" dirty="0" err="1"/>
                <a:t>hin</a:t>
              </a:r>
              <a:endParaRPr lang="en-GB" sz="9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3B0BF3-55C9-4932-BACF-E3B5930872A5}"/>
                </a:ext>
              </a:extLst>
            </p:cNvPr>
            <p:cNvSpPr txBox="1"/>
            <p:nvPr/>
          </p:nvSpPr>
          <p:spPr>
            <a:xfrm>
              <a:off x="442294" y="5439770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thick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E37ED6-C8DF-4D05-B027-9831FBB4E180}"/>
              </a:ext>
            </a:extLst>
          </p:cNvPr>
          <p:cNvGrpSpPr/>
          <p:nvPr/>
        </p:nvGrpSpPr>
        <p:grpSpPr>
          <a:xfrm>
            <a:off x="3724600" y="936070"/>
            <a:ext cx="1192696" cy="279380"/>
            <a:chOff x="508863" y="6399715"/>
            <a:chExt cx="1192696" cy="27938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EAC3EAA-66D6-4542-8B71-28E9CD119905}"/>
                </a:ext>
              </a:extLst>
            </p:cNvPr>
            <p:cNvCxnSpPr/>
            <p:nvPr/>
          </p:nvCxnSpPr>
          <p:spPr bwMode="auto">
            <a:xfrm>
              <a:off x="508863" y="6679095"/>
              <a:ext cx="119269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CB0123-FCB0-42F4-B7D0-95CFB7972435}"/>
                </a:ext>
              </a:extLst>
            </p:cNvPr>
            <p:cNvSpPr txBox="1"/>
            <p:nvPr/>
          </p:nvSpPr>
          <p:spPr>
            <a:xfrm>
              <a:off x="774030" y="6399715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/>
                <a:t>100 km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55E4FC-672E-4B63-A92C-94CF94DECD7D}"/>
              </a:ext>
            </a:extLst>
          </p:cNvPr>
          <p:cNvGrpSpPr/>
          <p:nvPr/>
        </p:nvGrpSpPr>
        <p:grpSpPr>
          <a:xfrm>
            <a:off x="150960" y="1289184"/>
            <a:ext cx="314510" cy="629282"/>
            <a:chOff x="166834" y="826343"/>
            <a:chExt cx="314510" cy="629282"/>
          </a:xfrm>
        </p:grpSpPr>
        <p:sp>
          <p:nvSpPr>
            <p:cNvPr id="45" name="Arrow: Up 44">
              <a:extLst>
                <a:ext uri="{FF2B5EF4-FFF2-40B4-BE49-F238E27FC236}">
                  <a16:creationId xmlns:a16="http://schemas.microsoft.com/office/drawing/2014/main" id="{962CB2FC-0CDA-49F3-9E14-5E213D1E4589}"/>
                </a:ext>
              </a:extLst>
            </p:cNvPr>
            <p:cNvSpPr/>
            <p:nvPr/>
          </p:nvSpPr>
          <p:spPr bwMode="auto">
            <a:xfrm>
              <a:off x="276794" y="1134120"/>
              <a:ext cx="83933" cy="32150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557AE9-BAB3-4B67-8265-7CCE1AEC4361}"/>
                </a:ext>
              </a:extLst>
            </p:cNvPr>
            <p:cNvSpPr txBox="1"/>
            <p:nvPr/>
          </p:nvSpPr>
          <p:spPr>
            <a:xfrm>
              <a:off x="166834" y="82634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456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8730B-3A42-4F71-BCCA-E4C2E298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2" y="860023"/>
            <a:ext cx="2716696" cy="297343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44CE7F21-25F5-4677-B269-B927A8AA5448}"/>
              </a:ext>
            </a:extLst>
          </p:cNvPr>
          <p:cNvGrpSpPr/>
          <p:nvPr/>
        </p:nvGrpSpPr>
        <p:grpSpPr>
          <a:xfrm>
            <a:off x="3219824" y="1083058"/>
            <a:ext cx="2915478" cy="2527368"/>
            <a:chOff x="2888974" y="901148"/>
            <a:chExt cx="2915478" cy="25273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E124F3-DD04-4B29-A894-F9B644FD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74" y="901148"/>
              <a:ext cx="2915478" cy="252736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BB5D4F-47DD-4B52-980B-52EFF868F4F4}"/>
                </a:ext>
              </a:extLst>
            </p:cNvPr>
            <p:cNvGrpSpPr/>
            <p:nvPr/>
          </p:nvGrpSpPr>
          <p:grpSpPr>
            <a:xfrm>
              <a:off x="3050282" y="1244932"/>
              <a:ext cx="2668129" cy="2133737"/>
              <a:chOff x="389883" y="1578147"/>
              <a:chExt cx="6448906" cy="5157274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86B8C97-10B0-4542-9F89-158904090937}"/>
                  </a:ext>
                </a:extLst>
              </p:cNvPr>
              <p:cNvSpPr/>
              <p:nvPr/>
            </p:nvSpPr>
            <p:spPr bwMode="auto">
              <a:xfrm>
                <a:off x="6447922" y="4886140"/>
                <a:ext cx="375319" cy="491767"/>
              </a:xfrm>
              <a:custGeom>
                <a:avLst/>
                <a:gdLst>
                  <a:gd name="connsiteX0" fmla="*/ 272638 w 375319"/>
                  <a:gd name="connsiteY0" fmla="*/ 61718 h 491767"/>
                  <a:gd name="connsiteX1" fmla="*/ 342760 w 375319"/>
                  <a:gd name="connsiteY1" fmla="*/ 333794 h 491767"/>
                  <a:gd name="connsiteX2" fmla="*/ 370809 w 375319"/>
                  <a:gd name="connsiteY2" fmla="*/ 445990 h 491767"/>
                  <a:gd name="connsiteX3" fmla="*/ 373614 w 375319"/>
                  <a:gd name="connsiteY3" fmla="*/ 460015 h 491767"/>
                  <a:gd name="connsiteX4" fmla="*/ 353980 w 375319"/>
                  <a:gd name="connsiteY4" fmla="*/ 474039 h 491767"/>
                  <a:gd name="connsiteX5" fmla="*/ 323126 w 375319"/>
                  <a:gd name="connsiteY5" fmla="*/ 488064 h 491767"/>
                  <a:gd name="connsiteX6" fmla="*/ 292272 w 375319"/>
                  <a:gd name="connsiteY6" fmla="*/ 488064 h 491767"/>
                  <a:gd name="connsiteX7" fmla="*/ 275442 w 375319"/>
                  <a:gd name="connsiteY7" fmla="*/ 445990 h 491767"/>
                  <a:gd name="connsiteX8" fmla="*/ 261418 w 375319"/>
                  <a:gd name="connsiteY8" fmla="*/ 423551 h 491767"/>
                  <a:gd name="connsiteX9" fmla="*/ 241784 w 375319"/>
                  <a:gd name="connsiteY9" fmla="*/ 415136 h 491767"/>
                  <a:gd name="connsiteX10" fmla="*/ 216539 w 375319"/>
                  <a:gd name="connsiteY10" fmla="*/ 387087 h 491767"/>
                  <a:gd name="connsiteX11" fmla="*/ 185685 w 375319"/>
                  <a:gd name="connsiteY11" fmla="*/ 311354 h 491767"/>
                  <a:gd name="connsiteX12" fmla="*/ 160441 w 375319"/>
                  <a:gd name="connsiteY12" fmla="*/ 258061 h 491767"/>
                  <a:gd name="connsiteX13" fmla="*/ 132392 w 375319"/>
                  <a:gd name="connsiteY13" fmla="*/ 227207 h 491767"/>
                  <a:gd name="connsiteX14" fmla="*/ 93123 w 375319"/>
                  <a:gd name="connsiteY14" fmla="*/ 201963 h 491767"/>
                  <a:gd name="connsiteX15" fmla="*/ 70684 w 375319"/>
                  <a:gd name="connsiteY15" fmla="*/ 201963 h 491767"/>
                  <a:gd name="connsiteX16" fmla="*/ 45440 w 375319"/>
                  <a:gd name="connsiteY16" fmla="*/ 159889 h 491767"/>
                  <a:gd name="connsiteX17" fmla="*/ 8976 w 375319"/>
                  <a:gd name="connsiteY17" fmla="*/ 137450 h 491767"/>
                  <a:gd name="connsiteX18" fmla="*/ 561 w 375319"/>
                  <a:gd name="connsiteY18" fmla="*/ 115011 h 491767"/>
                  <a:gd name="connsiteX19" fmla="*/ 20196 w 375319"/>
                  <a:gd name="connsiteY19" fmla="*/ 95377 h 491767"/>
                  <a:gd name="connsiteX20" fmla="*/ 59465 w 375319"/>
                  <a:gd name="connsiteY20" fmla="*/ 86962 h 491767"/>
                  <a:gd name="connsiteX21" fmla="*/ 90318 w 375319"/>
                  <a:gd name="connsiteY21" fmla="*/ 89767 h 491767"/>
                  <a:gd name="connsiteX22" fmla="*/ 93123 w 375319"/>
                  <a:gd name="connsiteY22" fmla="*/ 70132 h 491767"/>
                  <a:gd name="connsiteX23" fmla="*/ 79099 w 375319"/>
                  <a:gd name="connsiteY23" fmla="*/ 47693 h 491767"/>
                  <a:gd name="connsiteX24" fmla="*/ 53855 w 375319"/>
                  <a:gd name="connsiteY24" fmla="*/ 28059 h 491767"/>
                  <a:gd name="connsiteX25" fmla="*/ 53855 w 375319"/>
                  <a:gd name="connsiteY25" fmla="*/ 2815 h 491767"/>
                  <a:gd name="connsiteX26" fmla="*/ 73489 w 375319"/>
                  <a:gd name="connsiteY26" fmla="*/ 2815 h 491767"/>
                  <a:gd name="connsiteX27" fmla="*/ 104343 w 375319"/>
                  <a:gd name="connsiteY27" fmla="*/ 22449 h 491767"/>
                  <a:gd name="connsiteX28" fmla="*/ 143612 w 375319"/>
                  <a:gd name="connsiteY28" fmla="*/ 33669 h 491767"/>
                  <a:gd name="connsiteX29" fmla="*/ 205320 w 375319"/>
                  <a:gd name="connsiteY29" fmla="*/ 44888 h 491767"/>
                  <a:gd name="connsiteX30" fmla="*/ 272638 w 375319"/>
                  <a:gd name="connsiteY30" fmla="*/ 61718 h 49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5319" h="491767">
                    <a:moveTo>
                      <a:pt x="272638" y="61718"/>
                    </a:moveTo>
                    <a:cubicBezTo>
                      <a:pt x="295545" y="109869"/>
                      <a:pt x="326398" y="269749"/>
                      <a:pt x="342760" y="333794"/>
                    </a:cubicBezTo>
                    <a:cubicBezTo>
                      <a:pt x="359122" y="397839"/>
                      <a:pt x="365667" y="424953"/>
                      <a:pt x="370809" y="445990"/>
                    </a:cubicBezTo>
                    <a:cubicBezTo>
                      <a:pt x="375951" y="467027"/>
                      <a:pt x="376419" y="455340"/>
                      <a:pt x="373614" y="460015"/>
                    </a:cubicBezTo>
                    <a:cubicBezTo>
                      <a:pt x="370809" y="464690"/>
                      <a:pt x="362395" y="469364"/>
                      <a:pt x="353980" y="474039"/>
                    </a:cubicBezTo>
                    <a:cubicBezTo>
                      <a:pt x="345565" y="478714"/>
                      <a:pt x="333411" y="485727"/>
                      <a:pt x="323126" y="488064"/>
                    </a:cubicBezTo>
                    <a:cubicBezTo>
                      <a:pt x="312841" y="490402"/>
                      <a:pt x="300219" y="495076"/>
                      <a:pt x="292272" y="488064"/>
                    </a:cubicBezTo>
                    <a:cubicBezTo>
                      <a:pt x="284325" y="481052"/>
                      <a:pt x="280584" y="456742"/>
                      <a:pt x="275442" y="445990"/>
                    </a:cubicBezTo>
                    <a:cubicBezTo>
                      <a:pt x="270300" y="435238"/>
                      <a:pt x="267028" y="428693"/>
                      <a:pt x="261418" y="423551"/>
                    </a:cubicBezTo>
                    <a:cubicBezTo>
                      <a:pt x="255808" y="418409"/>
                      <a:pt x="249264" y="421213"/>
                      <a:pt x="241784" y="415136"/>
                    </a:cubicBezTo>
                    <a:cubicBezTo>
                      <a:pt x="234304" y="409059"/>
                      <a:pt x="225889" y="404384"/>
                      <a:pt x="216539" y="387087"/>
                    </a:cubicBezTo>
                    <a:cubicBezTo>
                      <a:pt x="207189" y="369790"/>
                      <a:pt x="195035" y="332858"/>
                      <a:pt x="185685" y="311354"/>
                    </a:cubicBezTo>
                    <a:cubicBezTo>
                      <a:pt x="176335" y="289850"/>
                      <a:pt x="169323" y="272085"/>
                      <a:pt x="160441" y="258061"/>
                    </a:cubicBezTo>
                    <a:cubicBezTo>
                      <a:pt x="151559" y="244037"/>
                      <a:pt x="143612" y="236557"/>
                      <a:pt x="132392" y="227207"/>
                    </a:cubicBezTo>
                    <a:cubicBezTo>
                      <a:pt x="121172" y="217857"/>
                      <a:pt x="103408" y="206170"/>
                      <a:pt x="93123" y="201963"/>
                    </a:cubicBezTo>
                    <a:cubicBezTo>
                      <a:pt x="82838" y="197756"/>
                      <a:pt x="78631" y="208975"/>
                      <a:pt x="70684" y="201963"/>
                    </a:cubicBezTo>
                    <a:cubicBezTo>
                      <a:pt x="62737" y="194951"/>
                      <a:pt x="55725" y="170641"/>
                      <a:pt x="45440" y="159889"/>
                    </a:cubicBezTo>
                    <a:cubicBezTo>
                      <a:pt x="35155" y="149137"/>
                      <a:pt x="16456" y="144930"/>
                      <a:pt x="8976" y="137450"/>
                    </a:cubicBezTo>
                    <a:cubicBezTo>
                      <a:pt x="1496" y="129970"/>
                      <a:pt x="-1309" y="122023"/>
                      <a:pt x="561" y="115011"/>
                    </a:cubicBezTo>
                    <a:cubicBezTo>
                      <a:pt x="2431" y="107999"/>
                      <a:pt x="10379" y="100052"/>
                      <a:pt x="20196" y="95377"/>
                    </a:cubicBezTo>
                    <a:cubicBezTo>
                      <a:pt x="30013" y="90702"/>
                      <a:pt x="47778" y="87897"/>
                      <a:pt x="59465" y="86962"/>
                    </a:cubicBezTo>
                    <a:cubicBezTo>
                      <a:pt x="71152" y="86027"/>
                      <a:pt x="84708" y="92572"/>
                      <a:pt x="90318" y="89767"/>
                    </a:cubicBezTo>
                    <a:cubicBezTo>
                      <a:pt x="95928" y="86962"/>
                      <a:pt x="94993" y="77144"/>
                      <a:pt x="93123" y="70132"/>
                    </a:cubicBezTo>
                    <a:cubicBezTo>
                      <a:pt x="91253" y="63120"/>
                      <a:pt x="85644" y="54705"/>
                      <a:pt x="79099" y="47693"/>
                    </a:cubicBezTo>
                    <a:cubicBezTo>
                      <a:pt x="72554" y="40681"/>
                      <a:pt x="58062" y="35539"/>
                      <a:pt x="53855" y="28059"/>
                    </a:cubicBezTo>
                    <a:cubicBezTo>
                      <a:pt x="49648" y="20579"/>
                      <a:pt x="50583" y="7022"/>
                      <a:pt x="53855" y="2815"/>
                    </a:cubicBezTo>
                    <a:cubicBezTo>
                      <a:pt x="57127" y="-1392"/>
                      <a:pt x="65074" y="-457"/>
                      <a:pt x="73489" y="2815"/>
                    </a:cubicBezTo>
                    <a:cubicBezTo>
                      <a:pt x="81904" y="6087"/>
                      <a:pt x="92656" y="17307"/>
                      <a:pt x="104343" y="22449"/>
                    </a:cubicBezTo>
                    <a:cubicBezTo>
                      <a:pt x="116030" y="27591"/>
                      <a:pt x="126783" y="29929"/>
                      <a:pt x="143612" y="33669"/>
                    </a:cubicBezTo>
                    <a:cubicBezTo>
                      <a:pt x="160441" y="37409"/>
                      <a:pt x="187088" y="39746"/>
                      <a:pt x="205320" y="44888"/>
                    </a:cubicBezTo>
                    <a:cubicBezTo>
                      <a:pt x="223552" y="50030"/>
                      <a:pt x="249731" y="13567"/>
                      <a:pt x="272638" y="61718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5B48F27-60A5-47D9-8729-25020887133E}"/>
                  </a:ext>
                </a:extLst>
              </p:cNvPr>
              <p:cNvSpPr/>
              <p:nvPr/>
            </p:nvSpPr>
            <p:spPr bwMode="auto">
              <a:xfrm>
                <a:off x="6764489" y="5390739"/>
                <a:ext cx="74300" cy="37935"/>
              </a:xfrm>
              <a:custGeom>
                <a:avLst/>
                <a:gdLst>
                  <a:gd name="connsiteX0" fmla="*/ 70515 w 70577"/>
                  <a:gd name="connsiteY0" fmla="*/ 8666 h 31455"/>
                  <a:gd name="connsiteX1" fmla="*/ 20026 w 70577"/>
                  <a:gd name="connsiteY1" fmla="*/ 251 h 31455"/>
                  <a:gd name="connsiteX2" fmla="*/ 392 w 70577"/>
                  <a:gd name="connsiteY2" fmla="*/ 17081 h 31455"/>
                  <a:gd name="connsiteX3" fmla="*/ 8807 w 70577"/>
                  <a:gd name="connsiteY3" fmla="*/ 31105 h 31455"/>
                  <a:gd name="connsiteX4" fmla="*/ 70515 w 70577"/>
                  <a:gd name="connsiteY4" fmla="*/ 8666 h 31455"/>
                  <a:gd name="connsiteX0" fmla="*/ 71073 w 74300"/>
                  <a:gd name="connsiteY0" fmla="*/ 8709 h 37935"/>
                  <a:gd name="connsiteX1" fmla="*/ 20584 w 74300"/>
                  <a:gd name="connsiteY1" fmla="*/ 294 h 37935"/>
                  <a:gd name="connsiteX2" fmla="*/ 950 w 74300"/>
                  <a:gd name="connsiteY2" fmla="*/ 17124 h 37935"/>
                  <a:gd name="connsiteX3" fmla="*/ 9365 w 74300"/>
                  <a:gd name="connsiteY3" fmla="*/ 31148 h 37935"/>
                  <a:gd name="connsiteX4" fmla="*/ 62658 w 74300"/>
                  <a:gd name="connsiteY4" fmla="*/ 36758 h 37935"/>
                  <a:gd name="connsiteX5" fmla="*/ 71073 w 74300"/>
                  <a:gd name="connsiteY5" fmla="*/ 8709 h 3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300" h="37935">
                    <a:moveTo>
                      <a:pt x="71073" y="8709"/>
                    </a:moveTo>
                    <a:cubicBezTo>
                      <a:pt x="64061" y="2632"/>
                      <a:pt x="32271" y="-1108"/>
                      <a:pt x="20584" y="294"/>
                    </a:cubicBezTo>
                    <a:cubicBezTo>
                      <a:pt x="8897" y="1696"/>
                      <a:pt x="2820" y="11982"/>
                      <a:pt x="950" y="17124"/>
                    </a:cubicBezTo>
                    <a:cubicBezTo>
                      <a:pt x="-920" y="22266"/>
                      <a:pt x="-920" y="27876"/>
                      <a:pt x="9365" y="31148"/>
                    </a:cubicBezTo>
                    <a:cubicBezTo>
                      <a:pt x="19650" y="34420"/>
                      <a:pt x="52373" y="40498"/>
                      <a:pt x="62658" y="36758"/>
                    </a:cubicBezTo>
                    <a:cubicBezTo>
                      <a:pt x="72943" y="33018"/>
                      <a:pt x="78085" y="14786"/>
                      <a:pt x="71073" y="8709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F086A14-D656-434F-B630-9EC527203639}"/>
                  </a:ext>
                </a:extLst>
              </p:cNvPr>
              <p:cNvSpPr/>
              <p:nvPr/>
            </p:nvSpPr>
            <p:spPr bwMode="auto">
              <a:xfrm>
                <a:off x="5754217" y="5302119"/>
                <a:ext cx="120617" cy="178710"/>
              </a:xfrm>
              <a:custGeom>
                <a:avLst/>
                <a:gdLst>
                  <a:gd name="connsiteX0" fmla="*/ 119260 w 120617"/>
                  <a:gd name="connsiteY0" fmla="*/ 63670 h 178710"/>
                  <a:gd name="connsiteX1" fmla="*/ 105236 w 120617"/>
                  <a:gd name="connsiteY1" fmla="*/ 145012 h 178710"/>
                  <a:gd name="connsiteX2" fmla="*/ 110846 w 120617"/>
                  <a:gd name="connsiteY2" fmla="*/ 178671 h 178710"/>
                  <a:gd name="connsiteX3" fmla="*/ 68772 w 120617"/>
                  <a:gd name="connsiteY3" fmla="*/ 150622 h 178710"/>
                  <a:gd name="connsiteX4" fmla="*/ 21089 w 120617"/>
                  <a:gd name="connsiteY4" fmla="*/ 100134 h 178710"/>
                  <a:gd name="connsiteX5" fmla="*/ 1454 w 120617"/>
                  <a:gd name="connsiteY5" fmla="*/ 58060 h 178710"/>
                  <a:gd name="connsiteX6" fmla="*/ 1454 w 120617"/>
                  <a:gd name="connsiteY6" fmla="*/ 13182 h 178710"/>
                  <a:gd name="connsiteX7" fmla="*/ 4259 w 120617"/>
                  <a:gd name="connsiteY7" fmla="*/ 1962 h 178710"/>
                  <a:gd name="connsiteX8" fmla="*/ 26698 w 120617"/>
                  <a:gd name="connsiteY8" fmla="*/ 1962 h 178710"/>
                  <a:gd name="connsiteX9" fmla="*/ 46333 w 120617"/>
                  <a:gd name="connsiteY9" fmla="*/ 21596 h 178710"/>
                  <a:gd name="connsiteX10" fmla="*/ 65967 w 120617"/>
                  <a:gd name="connsiteY10" fmla="*/ 49645 h 178710"/>
                  <a:gd name="connsiteX11" fmla="*/ 119260 w 120617"/>
                  <a:gd name="connsiteY11" fmla="*/ 63670 h 1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617" h="178710">
                    <a:moveTo>
                      <a:pt x="119260" y="63670"/>
                    </a:moveTo>
                    <a:cubicBezTo>
                      <a:pt x="125805" y="79564"/>
                      <a:pt x="106638" y="125845"/>
                      <a:pt x="105236" y="145012"/>
                    </a:cubicBezTo>
                    <a:cubicBezTo>
                      <a:pt x="103834" y="164179"/>
                      <a:pt x="116923" y="177736"/>
                      <a:pt x="110846" y="178671"/>
                    </a:cubicBezTo>
                    <a:cubicBezTo>
                      <a:pt x="104769" y="179606"/>
                      <a:pt x="83732" y="163712"/>
                      <a:pt x="68772" y="150622"/>
                    </a:cubicBezTo>
                    <a:cubicBezTo>
                      <a:pt x="53812" y="137532"/>
                      <a:pt x="32309" y="115561"/>
                      <a:pt x="21089" y="100134"/>
                    </a:cubicBezTo>
                    <a:cubicBezTo>
                      <a:pt x="9869" y="84707"/>
                      <a:pt x="4726" y="72552"/>
                      <a:pt x="1454" y="58060"/>
                    </a:cubicBezTo>
                    <a:cubicBezTo>
                      <a:pt x="-1819" y="43568"/>
                      <a:pt x="1454" y="13182"/>
                      <a:pt x="1454" y="13182"/>
                    </a:cubicBezTo>
                    <a:cubicBezTo>
                      <a:pt x="1921" y="3832"/>
                      <a:pt x="52" y="3832"/>
                      <a:pt x="4259" y="1962"/>
                    </a:cubicBezTo>
                    <a:cubicBezTo>
                      <a:pt x="8466" y="92"/>
                      <a:pt x="19686" y="-1310"/>
                      <a:pt x="26698" y="1962"/>
                    </a:cubicBezTo>
                    <a:cubicBezTo>
                      <a:pt x="33710" y="5234"/>
                      <a:pt x="39788" y="13649"/>
                      <a:pt x="46333" y="21596"/>
                    </a:cubicBezTo>
                    <a:cubicBezTo>
                      <a:pt x="52878" y="29543"/>
                      <a:pt x="53345" y="43100"/>
                      <a:pt x="65967" y="49645"/>
                    </a:cubicBezTo>
                    <a:cubicBezTo>
                      <a:pt x="78589" y="56190"/>
                      <a:pt x="112715" y="47776"/>
                      <a:pt x="119260" y="63670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A877978-4582-44EE-8A71-E8FDB282A8ED}"/>
                  </a:ext>
                </a:extLst>
              </p:cNvPr>
              <p:cNvSpPr/>
              <p:nvPr/>
            </p:nvSpPr>
            <p:spPr bwMode="auto">
              <a:xfrm>
                <a:off x="5909506" y="5325847"/>
                <a:ext cx="90238" cy="118682"/>
              </a:xfrm>
              <a:custGeom>
                <a:avLst/>
                <a:gdLst>
                  <a:gd name="connsiteX0" fmla="*/ 435 w 90238"/>
                  <a:gd name="connsiteY0" fmla="*/ 673 h 118682"/>
                  <a:gd name="connsiteX1" fmla="*/ 50923 w 90238"/>
                  <a:gd name="connsiteY1" fmla="*/ 25917 h 118682"/>
                  <a:gd name="connsiteX2" fmla="*/ 84582 w 90238"/>
                  <a:gd name="connsiteY2" fmla="*/ 79211 h 118682"/>
                  <a:gd name="connsiteX3" fmla="*/ 90192 w 90238"/>
                  <a:gd name="connsiteY3" fmla="*/ 107260 h 118682"/>
                  <a:gd name="connsiteX4" fmla="*/ 81777 w 90238"/>
                  <a:gd name="connsiteY4" fmla="*/ 118479 h 118682"/>
                  <a:gd name="connsiteX5" fmla="*/ 50923 w 90238"/>
                  <a:gd name="connsiteY5" fmla="*/ 98845 h 118682"/>
                  <a:gd name="connsiteX6" fmla="*/ 14460 w 90238"/>
                  <a:gd name="connsiteY6" fmla="*/ 82016 h 118682"/>
                  <a:gd name="connsiteX7" fmla="*/ 25679 w 90238"/>
                  <a:gd name="connsiteY7" fmla="*/ 51162 h 118682"/>
                  <a:gd name="connsiteX8" fmla="*/ 435 w 90238"/>
                  <a:gd name="connsiteY8" fmla="*/ 673 h 11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238" h="118682">
                    <a:moveTo>
                      <a:pt x="435" y="673"/>
                    </a:moveTo>
                    <a:cubicBezTo>
                      <a:pt x="4642" y="-3534"/>
                      <a:pt x="36899" y="12827"/>
                      <a:pt x="50923" y="25917"/>
                    </a:cubicBezTo>
                    <a:cubicBezTo>
                      <a:pt x="64947" y="39007"/>
                      <a:pt x="78037" y="65654"/>
                      <a:pt x="84582" y="79211"/>
                    </a:cubicBezTo>
                    <a:cubicBezTo>
                      <a:pt x="91127" y="92768"/>
                      <a:pt x="90192" y="107260"/>
                      <a:pt x="90192" y="107260"/>
                    </a:cubicBezTo>
                    <a:cubicBezTo>
                      <a:pt x="89725" y="113805"/>
                      <a:pt x="88322" y="119881"/>
                      <a:pt x="81777" y="118479"/>
                    </a:cubicBezTo>
                    <a:cubicBezTo>
                      <a:pt x="75232" y="117077"/>
                      <a:pt x="62142" y="104922"/>
                      <a:pt x="50923" y="98845"/>
                    </a:cubicBezTo>
                    <a:cubicBezTo>
                      <a:pt x="39704" y="92768"/>
                      <a:pt x="18667" y="89963"/>
                      <a:pt x="14460" y="82016"/>
                    </a:cubicBezTo>
                    <a:cubicBezTo>
                      <a:pt x="10253" y="74069"/>
                      <a:pt x="27549" y="60044"/>
                      <a:pt x="25679" y="51162"/>
                    </a:cubicBezTo>
                    <a:cubicBezTo>
                      <a:pt x="23809" y="42280"/>
                      <a:pt x="-3772" y="4880"/>
                      <a:pt x="435" y="67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90BDF7-80C0-4E7A-9931-F238DA70C948}"/>
                  </a:ext>
                </a:extLst>
              </p:cNvPr>
              <p:cNvSpPr/>
              <p:nvPr/>
            </p:nvSpPr>
            <p:spPr bwMode="auto">
              <a:xfrm>
                <a:off x="5788651" y="5197461"/>
                <a:ext cx="85619" cy="136957"/>
              </a:xfrm>
              <a:custGeom>
                <a:avLst/>
                <a:gdLst>
                  <a:gd name="connsiteX0" fmla="*/ 14704 w 85619"/>
                  <a:gd name="connsiteY0" fmla="*/ 33 h 136957"/>
                  <a:gd name="connsiteX1" fmla="*/ 3484 w 85619"/>
                  <a:gd name="connsiteY1" fmla="*/ 53327 h 136957"/>
                  <a:gd name="connsiteX2" fmla="*/ 679 w 85619"/>
                  <a:gd name="connsiteY2" fmla="*/ 72961 h 136957"/>
                  <a:gd name="connsiteX3" fmla="*/ 14704 w 85619"/>
                  <a:gd name="connsiteY3" fmla="*/ 101010 h 136957"/>
                  <a:gd name="connsiteX4" fmla="*/ 39948 w 85619"/>
                  <a:gd name="connsiteY4" fmla="*/ 134669 h 136957"/>
                  <a:gd name="connsiteX5" fmla="*/ 70802 w 85619"/>
                  <a:gd name="connsiteY5" fmla="*/ 131864 h 136957"/>
                  <a:gd name="connsiteX6" fmla="*/ 84826 w 85619"/>
                  <a:gd name="connsiteY6" fmla="*/ 115035 h 136957"/>
                  <a:gd name="connsiteX7" fmla="*/ 48362 w 85619"/>
                  <a:gd name="connsiteY7" fmla="*/ 61741 h 136957"/>
                  <a:gd name="connsiteX8" fmla="*/ 14704 w 85619"/>
                  <a:gd name="connsiteY8" fmla="*/ 33 h 13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619" h="136957">
                    <a:moveTo>
                      <a:pt x="14704" y="33"/>
                    </a:moveTo>
                    <a:cubicBezTo>
                      <a:pt x="7224" y="-1369"/>
                      <a:pt x="5821" y="41172"/>
                      <a:pt x="3484" y="53327"/>
                    </a:cubicBezTo>
                    <a:cubicBezTo>
                      <a:pt x="1146" y="65482"/>
                      <a:pt x="-1191" y="65014"/>
                      <a:pt x="679" y="72961"/>
                    </a:cubicBezTo>
                    <a:cubicBezTo>
                      <a:pt x="2549" y="80908"/>
                      <a:pt x="8159" y="90725"/>
                      <a:pt x="14704" y="101010"/>
                    </a:cubicBezTo>
                    <a:cubicBezTo>
                      <a:pt x="21249" y="111295"/>
                      <a:pt x="30598" y="129527"/>
                      <a:pt x="39948" y="134669"/>
                    </a:cubicBezTo>
                    <a:cubicBezTo>
                      <a:pt x="49298" y="139811"/>
                      <a:pt x="63322" y="135136"/>
                      <a:pt x="70802" y="131864"/>
                    </a:cubicBezTo>
                    <a:cubicBezTo>
                      <a:pt x="78282" y="128592"/>
                      <a:pt x="88566" y="126722"/>
                      <a:pt x="84826" y="115035"/>
                    </a:cubicBezTo>
                    <a:cubicBezTo>
                      <a:pt x="81086" y="103348"/>
                      <a:pt x="57712" y="79038"/>
                      <a:pt x="48362" y="61741"/>
                    </a:cubicBezTo>
                    <a:cubicBezTo>
                      <a:pt x="39012" y="44444"/>
                      <a:pt x="22184" y="1435"/>
                      <a:pt x="14704" y="3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07D92CF-1D9E-4708-8F34-C21B2D906983}"/>
                  </a:ext>
                </a:extLst>
              </p:cNvPr>
              <p:cNvSpPr/>
              <p:nvPr/>
            </p:nvSpPr>
            <p:spPr bwMode="auto">
              <a:xfrm>
                <a:off x="5442868" y="4991976"/>
                <a:ext cx="181950" cy="132594"/>
              </a:xfrm>
              <a:custGeom>
                <a:avLst/>
                <a:gdLst>
                  <a:gd name="connsiteX0" fmla="*/ 178168 w 181950"/>
                  <a:gd name="connsiteY0" fmla="*/ 132591 h 132594"/>
                  <a:gd name="connsiteX1" fmla="*/ 40727 w 181950"/>
                  <a:gd name="connsiteY1" fmla="*/ 82103 h 132594"/>
                  <a:gd name="connsiteX2" fmla="*/ 1458 w 181950"/>
                  <a:gd name="connsiteY2" fmla="*/ 11980 h 132594"/>
                  <a:gd name="connsiteX3" fmla="*/ 9873 w 181950"/>
                  <a:gd name="connsiteY3" fmla="*/ 760 h 132594"/>
                  <a:gd name="connsiteX4" fmla="*/ 23898 w 181950"/>
                  <a:gd name="connsiteY4" fmla="*/ 20395 h 132594"/>
                  <a:gd name="connsiteX5" fmla="*/ 91215 w 181950"/>
                  <a:gd name="connsiteY5" fmla="*/ 59663 h 132594"/>
                  <a:gd name="connsiteX6" fmla="*/ 138899 w 181950"/>
                  <a:gd name="connsiteY6" fmla="*/ 84907 h 132594"/>
                  <a:gd name="connsiteX7" fmla="*/ 178168 w 181950"/>
                  <a:gd name="connsiteY7" fmla="*/ 132591 h 13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950" h="132594">
                    <a:moveTo>
                      <a:pt x="178168" y="132591"/>
                    </a:moveTo>
                    <a:cubicBezTo>
                      <a:pt x="161806" y="132124"/>
                      <a:pt x="70179" y="102205"/>
                      <a:pt x="40727" y="82103"/>
                    </a:cubicBezTo>
                    <a:cubicBezTo>
                      <a:pt x="11275" y="62001"/>
                      <a:pt x="1458" y="11980"/>
                      <a:pt x="1458" y="11980"/>
                    </a:cubicBezTo>
                    <a:cubicBezTo>
                      <a:pt x="-3684" y="-1577"/>
                      <a:pt x="6133" y="-643"/>
                      <a:pt x="9873" y="760"/>
                    </a:cubicBezTo>
                    <a:cubicBezTo>
                      <a:pt x="13613" y="2163"/>
                      <a:pt x="10341" y="10578"/>
                      <a:pt x="23898" y="20395"/>
                    </a:cubicBezTo>
                    <a:cubicBezTo>
                      <a:pt x="37455" y="30212"/>
                      <a:pt x="72048" y="48911"/>
                      <a:pt x="91215" y="59663"/>
                    </a:cubicBezTo>
                    <a:cubicBezTo>
                      <a:pt x="110382" y="70415"/>
                      <a:pt x="124407" y="77427"/>
                      <a:pt x="138899" y="84907"/>
                    </a:cubicBezTo>
                    <a:cubicBezTo>
                      <a:pt x="153391" y="92387"/>
                      <a:pt x="194530" y="133058"/>
                      <a:pt x="178168" y="13259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8C732B8-0D23-4504-902C-7D77FE3B8AAC}"/>
                  </a:ext>
                </a:extLst>
              </p:cNvPr>
              <p:cNvSpPr/>
              <p:nvPr/>
            </p:nvSpPr>
            <p:spPr bwMode="auto">
              <a:xfrm>
                <a:off x="5192236" y="4061255"/>
                <a:ext cx="821512" cy="1107269"/>
              </a:xfrm>
              <a:custGeom>
                <a:avLst/>
                <a:gdLst>
                  <a:gd name="connsiteX0" fmla="*/ 106235 w 821512"/>
                  <a:gd name="connsiteY0" fmla="*/ 78789 h 1107269"/>
                  <a:gd name="connsiteX1" fmla="*/ 159528 w 821512"/>
                  <a:gd name="connsiteY1" fmla="*/ 53545 h 1107269"/>
                  <a:gd name="connsiteX2" fmla="*/ 139894 w 821512"/>
                  <a:gd name="connsiteY2" fmla="*/ 31106 h 1107269"/>
                  <a:gd name="connsiteX3" fmla="*/ 139894 w 821512"/>
                  <a:gd name="connsiteY3" fmla="*/ 8666 h 1107269"/>
                  <a:gd name="connsiteX4" fmla="*/ 151114 w 821512"/>
                  <a:gd name="connsiteY4" fmla="*/ 252 h 1107269"/>
                  <a:gd name="connsiteX5" fmla="*/ 193187 w 821512"/>
                  <a:gd name="connsiteY5" fmla="*/ 17081 h 1107269"/>
                  <a:gd name="connsiteX6" fmla="*/ 282944 w 821512"/>
                  <a:gd name="connsiteY6" fmla="*/ 61960 h 1107269"/>
                  <a:gd name="connsiteX7" fmla="*/ 327823 w 821512"/>
                  <a:gd name="connsiteY7" fmla="*/ 75984 h 1107269"/>
                  <a:gd name="connsiteX8" fmla="*/ 369897 w 821512"/>
                  <a:gd name="connsiteY8" fmla="*/ 101228 h 1107269"/>
                  <a:gd name="connsiteX9" fmla="*/ 417580 w 821512"/>
                  <a:gd name="connsiteY9" fmla="*/ 132082 h 1107269"/>
                  <a:gd name="connsiteX10" fmla="*/ 440019 w 821512"/>
                  <a:gd name="connsiteY10" fmla="*/ 165741 h 1107269"/>
                  <a:gd name="connsiteX11" fmla="*/ 442824 w 821512"/>
                  <a:gd name="connsiteY11" fmla="*/ 205010 h 1107269"/>
                  <a:gd name="connsiteX12" fmla="*/ 454044 w 821512"/>
                  <a:gd name="connsiteY12" fmla="*/ 241474 h 1107269"/>
                  <a:gd name="connsiteX13" fmla="*/ 454044 w 821512"/>
                  <a:gd name="connsiteY13" fmla="*/ 252693 h 1107269"/>
                  <a:gd name="connsiteX14" fmla="*/ 434409 w 821512"/>
                  <a:gd name="connsiteY14" fmla="*/ 244279 h 1107269"/>
                  <a:gd name="connsiteX15" fmla="*/ 400751 w 821512"/>
                  <a:gd name="connsiteY15" fmla="*/ 219035 h 1107269"/>
                  <a:gd name="connsiteX16" fmla="*/ 392336 w 821512"/>
                  <a:gd name="connsiteY16" fmla="*/ 227449 h 1107269"/>
                  <a:gd name="connsiteX17" fmla="*/ 400751 w 821512"/>
                  <a:gd name="connsiteY17" fmla="*/ 252693 h 1107269"/>
                  <a:gd name="connsiteX18" fmla="*/ 434409 w 821512"/>
                  <a:gd name="connsiteY18" fmla="*/ 297572 h 1107269"/>
                  <a:gd name="connsiteX19" fmla="*/ 498922 w 821512"/>
                  <a:gd name="connsiteY19" fmla="*/ 359280 h 1107269"/>
                  <a:gd name="connsiteX20" fmla="*/ 543801 w 821512"/>
                  <a:gd name="connsiteY20" fmla="*/ 376109 h 1107269"/>
                  <a:gd name="connsiteX21" fmla="*/ 622338 w 821512"/>
                  <a:gd name="connsiteY21" fmla="*/ 423793 h 1107269"/>
                  <a:gd name="connsiteX22" fmla="*/ 597094 w 821512"/>
                  <a:gd name="connsiteY22" fmla="*/ 440622 h 1107269"/>
                  <a:gd name="connsiteX23" fmla="*/ 566240 w 821512"/>
                  <a:gd name="connsiteY23" fmla="*/ 454647 h 1107269"/>
                  <a:gd name="connsiteX24" fmla="*/ 563435 w 821512"/>
                  <a:gd name="connsiteY24" fmla="*/ 471476 h 1107269"/>
                  <a:gd name="connsiteX25" fmla="*/ 580265 w 821512"/>
                  <a:gd name="connsiteY25" fmla="*/ 505135 h 1107269"/>
                  <a:gd name="connsiteX26" fmla="*/ 639168 w 821512"/>
                  <a:gd name="connsiteY26" fmla="*/ 572453 h 1107269"/>
                  <a:gd name="connsiteX27" fmla="*/ 644777 w 821512"/>
                  <a:gd name="connsiteY27" fmla="*/ 628551 h 1107269"/>
                  <a:gd name="connsiteX28" fmla="*/ 678436 w 821512"/>
                  <a:gd name="connsiteY28" fmla="*/ 673430 h 1107269"/>
                  <a:gd name="connsiteX29" fmla="*/ 700876 w 821512"/>
                  <a:gd name="connsiteY29" fmla="*/ 712698 h 1107269"/>
                  <a:gd name="connsiteX30" fmla="*/ 717705 w 821512"/>
                  <a:gd name="connsiteY30" fmla="*/ 732333 h 1107269"/>
                  <a:gd name="connsiteX31" fmla="*/ 745754 w 821512"/>
                  <a:gd name="connsiteY31" fmla="*/ 799651 h 1107269"/>
                  <a:gd name="connsiteX32" fmla="*/ 756974 w 821512"/>
                  <a:gd name="connsiteY32" fmla="*/ 836114 h 1107269"/>
                  <a:gd name="connsiteX33" fmla="*/ 776608 w 821512"/>
                  <a:gd name="connsiteY33" fmla="*/ 852944 h 1107269"/>
                  <a:gd name="connsiteX34" fmla="*/ 807462 w 821512"/>
                  <a:gd name="connsiteY34" fmla="*/ 864163 h 1107269"/>
                  <a:gd name="connsiteX35" fmla="*/ 821487 w 821512"/>
                  <a:gd name="connsiteY35" fmla="*/ 878188 h 1107269"/>
                  <a:gd name="connsiteX36" fmla="*/ 810267 w 821512"/>
                  <a:gd name="connsiteY36" fmla="*/ 889408 h 1107269"/>
                  <a:gd name="connsiteX37" fmla="*/ 787828 w 821512"/>
                  <a:gd name="connsiteY37" fmla="*/ 883798 h 1107269"/>
                  <a:gd name="connsiteX38" fmla="*/ 773803 w 821512"/>
                  <a:gd name="connsiteY38" fmla="*/ 883798 h 1107269"/>
                  <a:gd name="connsiteX39" fmla="*/ 759779 w 821512"/>
                  <a:gd name="connsiteY39" fmla="*/ 914652 h 1107269"/>
                  <a:gd name="connsiteX40" fmla="*/ 720510 w 821512"/>
                  <a:gd name="connsiteY40" fmla="*/ 931481 h 1107269"/>
                  <a:gd name="connsiteX41" fmla="*/ 712095 w 821512"/>
                  <a:gd name="connsiteY41" fmla="*/ 959530 h 1107269"/>
                  <a:gd name="connsiteX42" fmla="*/ 700876 w 821512"/>
                  <a:gd name="connsiteY42" fmla="*/ 981970 h 1107269"/>
                  <a:gd name="connsiteX43" fmla="*/ 670022 w 821512"/>
                  <a:gd name="connsiteY43" fmla="*/ 995994 h 1107269"/>
                  <a:gd name="connsiteX44" fmla="*/ 650387 w 821512"/>
                  <a:gd name="connsiteY44" fmla="*/ 1012824 h 1107269"/>
                  <a:gd name="connsiteX45" fmla="*/ 625143 w 821512"/>
                  <a:gd name="connsiteY45" fmla="*/ 1015628 h 1107269"/>
                  <a:gd name="connsiteX46" fmla="*/ 616728 w 821512"/>
                  <a:gd name="connsiteY46" fmla="*/ 1010019 h 1107269"/>
                  <a:gd name="connsiteX47" fmla="*/ 636363 w 821512"/>
                  <a:gd name="connsiteY47" fmla="*/ 987579 h 1107269"/>
                  <a:gd name="connsiteX48" fmla="*/ 605509 w 821512"/>
                  <a:gd name="connsiteY48" fmla="*/ 970750 h 1107269"/>
                  <a:gd name="connsiteX49" fmla="*/ 588679 w 821512"/>
                  <a:gd name="connsiteY49" fmla="*/ 987579 h 1107269"/>
                  <a:gd name="connsiteX50" fmla="*/ 597094 w 821512"/>
                  <a:gd name="connsiteY50" fmla="*/ 1024043 h 1107269"/>
                  <a:gd name="connsiteX51" fmla="*/ 627948 w 821512"/>
                  <a:gd name="connsiteY51" fmla="*/ 1054897 h 1107269"/>
                  <a:gd name="connsiteX52" fmla="*/ 639168 w 821512"/>
                  <a:gd name="connsiteY52" fmla="*/ 1099776 h 1107269"/>
                  <a:gd name="connsiteX53" fmla="*/ 588679 w 821512"/>
                  <a:gd name="connsiteY53" fmla="*/ 1105385 h 1107269"/>
                  <a:gd name="connsiteX54" fmla="*/ 532581 w 821512"/>
                  <a:gd name="connsiteY54" fmla="*/ 1080141 h 1107269"/>
                  <a:gd name="connsiteX55" fmla="*/ 476483 w 821512"/>
                  <a:gd name="connsiteY55" fmla="*/ 1060507 h 1107269"/>
                  <a:gd name="connsiteX56" fmla="*/ 445629 w 821512"/>
                  <a:gd name="connsiteY56" fmla="*/ 990384 h 1107269"/>
                  <a:gd name="connsiteX57" fmla="*/ 392336 w 821512"/>
                  <a:gd name="connsiteY57" fmla="*/ 928676 h 1107269"/>
                  <a:gd name="connsiteX58" fmla="*/ 353067 w 821512"/>
                  <a:gd name="connsiteY58" fmla="*/ 864163 h 1107269"/>
                  <a:gd name="connsiteX59" fmla="*/ 319408 w 821512"/>
                  <a:gd name="connsiteY59" fmla="*/ 844529 h 1107269"/>
                  <a:gd name="connsiteX60" fmla="*/ 282944 w 821512"/>
                  <a:gd name="connsiteY60" fmla="*/ 751967 h 1107269"/>
                  <a:gd name="connsiteX61" fmla="*/ 229651 w 821512"/>
                  <a:gd name="connsiteY61" fmla="*/ 687454 h 1107269"/>
                  <a:gd name="connsiteX62" fmla="*/ 224041 w 821512"/>
                  <a:gd name="connsiteY62" fmla="*/ 665015 h 1107269"/>
                  <a:gd name="connsiteX63" fmla="*/ 243676 w 821512"/>
                  <a:gd name="connsiteY63" fmla="*/ 665015 h 1107269"/>
                  <a:gd name="connsiteX64" fmla="*/ 288554 w 821512"/>
                  <a:gd name="connsiteY64" fmla="*/ 667820 h 1107269"/>
                  <a:gd name="connsiteX65" fmla="*/ 260505 w 821512"/>
                  <a:gd name="connsiteY65" fmla="*/ 650990 h 1107269"/>
                  <a:gd name="connsiteX66" fmla="*/ 193187 w 821512"/>
                  <a:gd name="connsiteY66" fmla="*/ 603307 h 1107269"/>
                  <a:gd name="connsiteX67" fmla="*/ 123065 w 821512"/>
                  <a:gd name="connsiteY67" fmla="*/ 527574 h 1107269"/>
                  <a:gd name="connsiteX68" fmla="*/ 33308 w 821512"/>
                  <a:gd name="connsiteY68" fmla="*/ 435012 h 1107269"/>
                  <a:gd name="connsiteX69" fmla="*/ 50137 w 821512"/>
                  <a:gd name="connsiteY69" fmla="*/ 423793 h 1107269"/>
                  <a:gd name="connsiteX70" fmla="*/ 106235 w 821512"/>
                  <a:gd name="connsiteY70" fmla="*/ 457452 h 1107269"/>
                  <a:gd name="connsiteX71" fmla="*/ 117455 w 821512"/>
                  <a:gd name="connsiteY71" fmla="*/ 468671 h 1107269"/>
                  <a:gd name="connsiteX72" fmla="*/ 131479 w 821512"/>
                  <a:gd name="connsiteY72" fmla="*/ 440622 h 1107269"/>
                  <a:gd name="connsiteX73" fmla="*/ 167943 w 821512"/>
                  <a:gd name="connsiteY73" fmla="*/ 440622 h 1107269"/>
                  <a:gd name="connsiteX74" fmla="*/ 187577 w 821512"/>
                  <a:gd name="connsiteY74" fmla="*/ 420988 h 1107269"/>
                  <a:gd name="connsiteX75" fmla="*/ 215627 w 821512"/>
                  <a:gd name="connsiteY75" fmla="*/ 387329 h 1107269"/>
                  <a:gd name="connsiteX76" fmla="*/ 195992 w 821512"/>
                  <a:gd name="connsiteY76" fmla="*/ 384524 h 1107269"/>
                  <a:gd name="connsiteX77" fmla="*/ 179163 w 821512"/>
                  <a:gd name="connsiteY77" fmla="*/ 384524 h 1107269"/>
                  <a:gd name="connsiteX78" fmla="*/ 167943 w 821512"/>
                  <a:gd name="connsiteY78" fmla="*/ 356475 h 1107269"/>
                  <a:gd name="connsiteX79" fmla="*/ 151114 w 821512"/>
                  <a:gd name="connsiteY79" fmla="*/ 339646 h 1107269"/>
                  <a:gd name="connsiteX80" fmla="*/ 134284 w 821512"/>
                  <a:gd name="connsiteY80" fmla="*/ 356475 h 1107269"/>
                  <a:gd name="connsiteX81" fmla="*/ 134284 w 821512"/>
                  <a:gd name="connsiteY81" fmla="*/ 384524 h 1107269"/>
                  <a:gd name="connsiteX82" fmla="*/ 134284 w 821512"/>
                  <a:gd name="connsiteY82" fmla="*/ 404158 h 1107269"/>
                  <a:gd name="connsiteX83" fmla="*/ 117455 w 821512"/>
                  <a:gd name="connsiteY83" fmla="*/ 415378 h 1107269"/>
                  <a:gd name="connsiteX84" fmla="*/ 109040 w 821512"/>
                  <a:gd name="connsiteY84" fmla="*/ 401354 h 1107269"/>
                  <a:gd name="connsiteX85" fmla="*/ 95016 w 821512"/>
                  <a:gd name="connsiteY85" fmla="*/ 362085 h 1107269"/>
                  <a:gd name="connsiteX86" fmla="*/ 92211 w 821512"/>
                  <a:gd name="connsiteY86" fmla="*/ 328426 h 1107269"/>
                  <a:gd name="connsiteX87" fmla="*/ 44527 w 821512"/>
                  <a:gd name="connsiteY87" fmla="*/ 261108 h 1107269"/>
                  <a:gd name="connsiteX88" fmla="*/ 44527 w 821512"/>
                  <a:gd name="connsiteY88" fmla="*/ 244279 h 1107269"/>
                  <a:gd name="connsiteX89" fmla="*/ 22088 w 821512"/>
                  <a:gd name="connsiteY89" fmla="*/ 176961 h 1107269"/>
                  <a:gd name="connsiteX90" fmla="*/ 2454 w 821512"/>
                  <a:gd name="connsiteY90" fmla="*/ 134887 h 1107269"/>
                  <a:gd name="connsiteX91" fmla="*/ 2454 w 821512"/>
                  <a:gd name="connsiteY91" fmla="*/ 84399 h 1107269"/>
                  <a:gd name="connsiteX92" fmla="*/ 22088 w 821512"/>
                  <a:gd name="connsiteY92" fmla="*/ 36716 h 1107269"/>
                  <a:gd name="connsiteX93" fmla="*/ 27698 w 821512"/>
                  <a:gd name="connsiteY93" fmla="*/ 33911 h 1107269"/>
                  <a:gd name="connsiteX94" fmla="*/ 106235 w 821512"/>
                  <a:gd name="connsiteY94" fmla="*/ 78789 h 1107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821512" h="1107269">
                    <a:moveTo>
                      <a:pt x="106235" y="78789"/>
                    </a:moveTo>
                    <a:cubicBezTo>
                      <a:pt x="128207" y="82061"/>
                      <a:pt x="153918" y="61492"/>
                      <a:pt x="159528" y="53545"/>
                    </a:cubicBezTo>
                    <a:cubicBezTo>
                      <a:pt x="165138" y="45598"/>
                      <a:pt x="143166" y="38586"/>
                      <a:pt x="139894" y="31106"/>
                    </a:cubicBezTo>
                    <a:cubicBezTo>
                      <a:pt x="136622" y="23626"/>
                      <a:pt x="139894" y="8666"/>
                      <a:pt x="139894" y="8666"/>
                    </a:cubicBezTo>
                    <a:cubicBezTo>
                      <a:pt x="141764" y="3524"/>
                      <a:pt x="142232" y="-1151"/>
                      <a:pt x="151114" y="252"/>
                    </a:cubicBezTo>
                    <a:cubicBezTo>
                      <a:pt x="159996" y="1654"/>
                      <a:pt x="171215" y="6796"/>
                      <a:pt x="193187" y="17081"/>
                    </a:cubicBezTo>
                    <a:cubicBezTo>
                      <a:pt x="215159" y="27366"/>
                      <a:pt x="260505" y="52143"/>
                      <a:pt x="282944" y="61960"/>
                    </a:cubicBezTo>
                    <a:cubicBezTo>
                      <a:pt x="305383" y="71777"/>
                      <a:pt x="313331" y="69439"/>
                      <a:pt x="327823" y="75984"/>
                    </a:cubicBezTo>
                    <a:cubicBezTo>
                      <a:pt x="342315" y="82529"/>
                      <a:pt x="354938" y="91878"/>
                      <a:pt x="369897" y="101228"/>
                    </a:cubicBezTo>
                    <a:cubicBezTo>
                      <a:pt x="384857" y="110578"/>
                      <a:pt x="405893" y="121330"/>
                      <a:pt x="417580" y="132082"/>
                    </a:cubicBezTo>
                    <a:cubicBezTo>
                      <a:pt x="429267" y="142834"/>
                      <a:pt x="435812" y="153586"/>
                      <a:pt x="440019" y="165741"/>
                    </a:cubicBezTo>
                    <a:cubicBezTo>
                      <a:pt x="444226" y="177896"/>
                      <a:pt x="440486" y="192388"/>
                      <a:pt x="442824" y="205010"/>
                    </a:cubicBezTo>
                    <a:cubicBezTo>
                      <a:pt x="445162" y="217632"/>
                      <a:pt x="454044" y="241474"/>
                      <a:pt x="454044" y="241474"/>
                    </a:cubicBezTo>
                    <a:cubicBezTo>
                      <a:pt x="455914" y="249421"/>
                      <a:pt x="457317" y="252226"/>
                      <a:pt x="454044" y="252693"/>
                    </a:cubicBezTo>
                    <a:cubicBezTo>
                      <a:pt x="450772" y="253161"/>
                      <a:pt x="443291" y="249889"/>
                      <a:pt x="434409" y="244279"/>
                    </a:cubicBezTo>
                    <a:cubicBezTo>
                      <a:pt x="425527" y="238669"/>
                      <a:pt x="400751" y="219035"/>
                      <a:pt x="400751" y="219035"/>
                    </a:cubicBezTo>
                    <a:cubicBezTo>
                      <a:pt x="393739" y="216230"/>
                      <a:pt x="392336" y="221839"/>
                      <a:pt x="392336" y="227449"/>
                    </a:cubicBezTo>
                    <a:cubicBezTo>
                      <a:pt x="392336" y="233059"/>
                      <a:pt x="393739" y="241006"/>
                      <a:pt x="400751" y="252693"/>
                    </a:cubicBezTo>
                    <a:cubicBezTo>
                      <a:pt x="407763" y="264380"/>
                      <a:pt x="418047" y="279808"/>
                      <a:pt x="434409" y="297572"/>
                    </a:cubicBezTo>
                    <a:cubicBezTo>
                      <a:pt x="450771" y="315337"/>
                      <a:pt x="480690" y="346191"/>
                      <a:pt x="498922" y="359280"/>
                    </a:cubicBezTo>
                    <a:cubicBezTo>
                      <a:pt x="517154" y="372369"/>
                      <a:pt x="523232" y="365357"/>
                      <a:pt x="543801" y="376109"/>
                    </a:cubicBezTo>
                    <a:cubicBezTo>
                      <a:pt x="564370" y="386861"/>
                      <a:pt x="613456" y="413041"/>
                      <a:pt x="622338" y="423793"/>
                    </a:cubicBezTo>
                    <a:cubicBezTo>
                      <a:pt x="631220" y="434545"/>
                      <a:pt x="606444" y="435480"/>
                      <a:pt x="597094" y="440622"/>
                    </a:cubicBezTo>
                    <a:cubicBezTo>
                      <a:pt x="587744" y="445764"/>
                      <a:pt x="571850" y="449505"/>
                      <a:pt x="566240" y="454647"/>
                    </a:cubicBezTo>
                    <a:cubicBezTo>
                      <a:pt x="560630" y="459789"/>
                      <a:pt x="561098" y="463061"/>
                      <a:pt x="563435" y="471476"/>
                    </a:cubicBezTo>
                    <a:cubicBezTo>
                      <a:pt x="565772" y="479891"/>
                      <a:pt x="567643" y="488305"/>
                      <a:pt x="580265" y="505135"/>
                    </a:cubicBezTo>
                    <a:cubicBezTo>
                      <a:pt x="592887" y="521965"/>
                      <a:pt x="628416" y="551884"/>
                      <a:pt x="639168" y="572453"/>
                    </a:cubicBezTo>
                    <a:cubicBezTo>
                      <a:pt x="649920" y="593022"/>
                      <a:pt x="638232" y="611722"/>
                      <a:pt x="644777" y="628551"/>
                    </a:cubicBezTo>
                    <a:cubicBezTo>
                      <a:pt x="651322" y="645380"/>
                      <a:pt x="669086" y="659406"/>
                      <a:pt x="678436" y="673430"/>
                    </a:cubicBezTo>
                    <a:cubicBezTo>
                      <a:pt x="687786" y="687455"/>
                      <a:pt x="694331" y="702881"/>
                      <a:pt x="700876" y="712698"/>
                    </a:cubicBezTo>
                    <a:cubicBezTo>
                      <a:pt x="707421" y="722515"/>
                      <a:pt x="710225" y="717841"/>
                      <a:pt x="717705" y="732333"/>
                    </a:cubicBezTo>
                    <a:cubicBezTo>
                      <a:pt x="725185" y="746825"/>
                      <a:pt x="739209" y="782354"/>
                      <a:pt x="745754" y="799651"/>
                    </a:cubicBezTo>
                    <a:cubicBezTo>
                      <a:pt x="752299" y="816948"/>
                      <a:pt x="751832" y="827232"/>
                      <a:pt x="756974" y="836114"/>
                    </a:cubicBezTo>
                    <a:cubicBezTo>
                      <a:pt x="762116" y="844996"/>
                      <a:pt x="768193" y="848269"/>
                      <a:pt x="776608" y="852944"/>
                    </a:cubicBezTo>
                    <a:cubicBezTo>
                      <a:pt x="785023" y="857619"/>
                      <a:pt x="799982" y="859956"/>
                      <a:pt x="807462" y="864163"/>
                    </a:cubicBezTo>
                    <a:cubicBezTo>
                      <a:pt x="814942" y="868370"/>
                      <a:pt x="821487" y="878188"/>
                      <a:pt x="821487" y="878188"/>
                    </a:cubicBezTo>
                    <a:cubicBezTo>
                      <a:pt x="821955" y="882396"/>
                      <a:pt x="815877" y="888473"/>
                      <a:pt x="810267" y="889408"/>
                    </a:cubicBezTo>
                    <a:cubicBezTo>
                      <a:pt x="804657" y="890343"/>
                      <a:pt x="793905" y="884733"/>
                      <a:pt x="787828" y="883798"/>
                    </a:cubicBezTo>
                    <a:cubicBezTo>
                      <a:pt x="781751" y="882863"/>
                      <a:pt x="778478" y="878656"/>
                      <a:pt x="773803" y="883798"/>
                    </a:cubicBezTo>
                    <a:cubicBezTo>
                      <a:pt x="769128" y="888940"/>
                      <a:pt x="768661" y="906705"/>
                      <a:pt x="759779" y="914652"/>
                    </a:cubicBezTo>
                    <a:cubicBezTo>
                      <a:pt x="750897" y="922599"/>
                      <a:pt x="728457" y="924001"/>
                      <a:pt x="720510" y="931481"/>
                    </a:cubicBezTo>
                    <a:cubicBezTo>
                      <a:pt x="712563" y="938961"/>
                      <a:pt x="715367" y="951115"/>
                      <a:pt x="712095" y="959530"/>
                    </a:cubicBezTo>
                    <a:cubicBezTo>
                      <a:pt x="708823" y="967945"/>
                      <a:pt x="707888" y="975893"/>
                      <a:pt x="700876" y="981970"/>
                    </a:cubicBezTo>
                    <a:cubicBezTo>
                      <a:pt x="693864" y="988047"/>
                      <a:pt x="678437" y="990852"/>
                      <a:pt x="670022" y="995994"/>
                    </a:cubicBezTo>
                    <a:cubicBezTo>
                      <a:pt x="661607" y="1001136"/>
                      <a:pt x="657867" y="1009552"/>
                      <a:pt x="650387" y="1012824"/>
                    </a:cubicBezTo>
                    <a:cubicBezTo>
                      <a:pt x="642907" y="1016096"/>
                      <a:pt x="625143" y="1015628"/>
                      <a:pt x="625143" y="1015628"/>
                    </a:cubicBezTo>
                    <a:cubicBezTo>
                      <a:pt x="619533" y="1015161"/>
                      <a:pt x="614858" y="1014694"/>
                      <a:pt x="616728" y="1010019"/>
                    </a:cubicBezTo>
                    <a:cubicBezTo>
                      <a:pt x="618598" y="1005344"/>
                      <a:pt x="638233" y="994124"/>
                      <a:pt x="636363" y="987579"/>
                    </a:cubicBezTo>
                    <a:cubicBezTo>
                      <a:pt x="634493" y="981034"/>
                      <a:pt x="613456" y="970750"/>
                      <a:pt x="605509" y="970750"/>
                    </a:cubicBezTo>
                    <a:cubicBezTo>
                      <a:pt x="597562" y="970750"/>
                      <a:pt x="590082" y="978697"/>
                      <a:pt x="588679" y="987579"/>
                    </a:cubicBezTo>
                    <a:cubicBezTo>
                      <a:pt x="587277" y="996461"/>
                      <a:pt x="590549" y="1012823"/>
                      <a:pt x="597094" y="1024043"/>
                    </a:cubicBezTo>
                    <a:cubicBezTo>
                      <a:pt x="603639" y="1035263"/>
                      <a:pt x="620936" y="1042275"/>
                      <a:pt x="627948" y="1054897"/>
                    </a:cubicBezTo>
                    <a:cubicBezTo>
                      <a:pt x="634960" y="1067519"/>
                      <a:pt x="645713" y="1091361"/>
                      <a:pt x="639168" y="1099776"/>
                    </a:cubicBezTo>
                    <a:cubicBezTo>
                      <a:pt x="632623" y="1108191"/>
                      <a:pt x="606444" y="1108658"/>
                      <a:pt x="588679" y="1105385"/>
                    </a:cubicBezTo>
                    <a:cubicBezTo>
                      <a:pt x="570914" y="1102112"/>
                      <a:pt x="551280" y="1087621"/>
                      <a:pt x="532581" y="1080141"/>
                    </a:cubicBezTo>
                    <a:cubicBezTo>
                      <a:pt x="513882" y="1072661"/>
                      <a:pt x="490975" y="1075466"/>
                      <a:pt x="476483" y="1060507"/>
                    </a:cubicBezTo>
                    <a:cubicBezTo>
                      <a:pt x="461991" y="1045548"/>
                      <a:pt x="459653" y="1012356"/>
                      <a:pt x="445629" y="990384"/>
                    </a:cubicBezTo>
                    <a:cubicBezTo>
                      <a:pt x="431605" y="968412"/>
                      <a:pt x="407763" y="949713"/>
                      <a:pt x="392336" y="928676"/>
                    </a:cubicBezTo>
                    <a:cubicBezTo>
                      <a:pt x="376909" y="907639"/>
                      <a:pt x="365222" y="878188"/>
                      <a:pt x="353067" y="864163"/>
                    </a:cubicBezTo>
                    <a:cubicBezTo>
                      <a:pt x="340912" y="850139"/>
                      <a:pt x="331095" y="863228"/>
                      <a:pt x="319408" y="844529"/>
                    </a:cubicBezTo>
                    <a:cubicBezTo>
                      <a:pt x="307721" y="825830"/>
                      <a:pt x="297903" y="778146"/>
                      <a:pt x="282944" y="751967"/>
                    </a:cubicBezTo>
                    <a:cubicBezTo>
                      <a:pt x="267985" y="725788"/>
                      <a:pt x="239468" y="701946"/>
                      <a:pt x="229651" y="687454"/>
                    </a:cubicBezTo>
                    <a:cubicBezTo>
                      <a:pt x="219834" y="672962"/>
                      <a:pt x="221704" y="668755"/>
                      <a:pt x="224041" y="665015"/>
                    </a:cubicBezTo>
                    <a:cubicBezTo>
                      <a:pt x="226378" y="661275"/>
                      <a:pt x="232924" y="664548"/>
                      <a:pt x="243676" y="665015"/>
                    </a:cubicBezTo>
                    <a:cubicBezTo>
                      <a:pt x="254428" y="665482"/>
                      <a:pt x="285749" y="670158"/>
                      <a:pt x="288554" y="667820"/>
                    </a:cubicBezTo>
                    <a:cubicBezTo>
                      <a:pt x="291359" y="665482"/>
                      <a:pt x="276400" y="661742"/>
                      <a:pt x="260505" y="650990"/>
                    </a:cubicBezTo>
                    <a:cubicBezTo>
                      <a:pt x="244610" y="640238"/>
                      <a:pt x="216094" y="623876"/>
                      <a:pt x="193187" y="603307"/>
                    </a:cubicBezTo>
                    <a:cubicBezTo>
                      <a:pt x="170280" y="582738"/>
                      <a:pt x="149712" y="555623"/>
                      <a:pt x="123065" y="527574"/>
                    </a:cubicBezTo>
                    <a:cubicBezTo>
                      <a:pt x="96418" y="499525"/>
                      <a:pt x="45463" y="452309"/>
                      <a:pt x="33308" y="435012"/>
                    </a:cubicBezTo>
                    <a:cubicBezTo>
                      <a:pt x="21153" y="417715"/>
                      <a:pt x="37982" y="420053"/>
                      <a:pt x="50137" y="423793"/>
                    </a:cubicBezTo>
                    <a:cubicBezTo>
                      <a:pt x="62291" y="427533"/>
                      <a:pt x="106235" y="457452"/>
                      <a:pt x="106235" y="457452"/>
                    </a:cubicBezTo>
                    <a:cubicBezTo>
                      <a:pt x="117455" y="464932"/>
                      <a:pt x="113248" y="471476"/>
                      <a:pt x="117455" y="468671"/>
                    </a:cubicBezTo>
                    <a:cubicBezTo>
                      <a:pt x="121662" y="465866"/>
                      <a:pt x="123064" y="445297"/>
                      <a:pt x="131479" y="440622"/>
                    </a:cubicBezTo>
                    <a:cubicBezTo>
                      <a:pt x="139894" y="435947"/>
                      <a:pt x="158593" y="443894"/>
                      <a:pt x="167943" y="440622"/>
                    </a:cubicBezTo>
                    <a:cubicBezTo>
                      <a:pt x="177293" y="437350"/>
                      <a:pt x="179630" y="429870"/>
                      <a:pt x="187577" y="420988"/>
                    </a:cubicBezTo>
                    <a:cubicBezTo>
                      <a:pt x="195524" y="412106"/>
                      <a:pt x="214225" y="393406"/>
                      <a:pt x="215627" y="387329"/>
                    </a:cubicBezTo>
                    <a:cubicBezTo>
                      <a:pt x="217030" y="381252"/>
                      <a:pt x="202069" y="384991"/>
                      <a:pt x="195992" y="384524"/>
                    </a:cubicBezTo>
                    <a:cubicBezTo>
                      <a:pt x="189915" y="384057"/>
                      <a:pt x="183838" y="389199"/>
                      <a:pt x="179163" y="384524"/>
                    </a:cubicBezTo>
                    <a:cubicBezTo>
                      <a:pt x="174488" y="379849"/>
                      <a:pt x="172618" y="363955"/>
                      <a:pt x="167943" y="356475"/>
                    </a:cubicBezTo>
                    <a:cubicBezTo>
                      <a:pt x="163268" y="348995"/>
                      <a:pt x="156724" y="339646"/>
                      <a:pt x="151114" y="339646"/>
                    </a:cubicBezTo>
                    <a:cubicBezTo>
                      <a:pt x="145504" y="339646"/>
                      <a:pt x="137089" y="348995"/>
                      <a:pt x="134284" y="356475"/>
                    </a:cubicBezTo>
                    <a:cubicBezTo>
                      <a:pt x="131479" y="363955"/>
                      <a:pt x="134284" y="384524"/>
                      <a:pt x="134284" y="384524"/>
                    </a:cubicBezTo>
                    <a:cubicBezTo>
                      <a:pt x="134284" y="392471"/>
                      <a:pt x="137089" y="399016"/>
                      <a:pt x="134284" y="404158"/>
                    </a:cubicBezTo>
                    <a:cubicBezTo>
                      <a:pt x="131479" y="409300"/>
                      <a:pt x="121662" y="415845"/>
                      <a:pt x="117455" y="415378"/>
                    </a:cubicBezTo>
                    <a:cubicBezTo>
                      <a:pt x="113248" y="414911"/>
                      <a:pt x="112780" y="410236"/>
                      <a:pt x="109040" y="401354"/>
                    </a:cubicBezTo>
                    <a:cubicBezTo>
                      <a:pt x="105300" y="392472"/>
                      <a:pt x="97821" y="374239"/>
                      <a:pt x="95016" y="362085"/>
                    </a:cubicBezTo>
                    <a:cubicBezTo>
                      <a:pt x="92211" y="349931"/>
                      <a:pt x="100626" y="345256"/>
                      <a:pt x="92211" y="328426"/>
                    </a:cubicBezTo>
                    <a:cubicBezTo>
                      <a:pt x="83796" y="311596"/>
                      <a:pt x="52474" y="275132"/>
                      <a:pt x="44527" y="261108"/>
                    </a:cubicBezTo>
                    <a:cubicBezTo>
                      <a:pt x="36580" y="247084"/>
                      <a:pt x="48267" y="258304"/>
                      <a:pt x="44527" y="244279"/>
                    </a:cubicBezTo>
                    <a:cubicBezTo>
                      <a:pt x="40787" y="230255"/>
                      <a:pt x="29100" y="195193"/>
                      <a:pt x="22088" y="176961"/>
                    </a:cubicBezTo>
                    <a:cubicBezTo>
                      <a:pt x="15076" y="158729"/>
                      <a:pt x="5726" y="150314"/>
                      <a:pt x="2454" y="134887"/>
                    </a:cubicBezTo>
                    <a:cubicBezTo>
                      <a:pt x="-818" y="119460"/>
                      <a:pt x="-818" y="100761"/>
                      <a:pt x="2454" y="84399"/>
                    </a:cubicBezTo>
                    <a:cubicBezTo>
                      <a:pt x="5726" y="68037"/>
                      <a:pt x="22088" y="36716"/>
                      <a:pt x="22088" y="36716"/>
                    </a:cubicBezTo>
                    <a:cubicBezTo>
                      <a:pt x="26295" y="28301"/>
                      <a:pt x="19751" y="29236"/>
                      <a:pt x="27698" y="33911"/>
                    </a:cubicBezTo>
                    <a:cubicBezTo>
                      <a:pt x="35645" y="38586"/>
                      <a:pt x="84263" y="75517"/>
                      <a:pt x="106235" y="78789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A309F6C-2D13-4C2A-8F3E-9E77DD2711A6}"/>
                  </a:ext>
                </a:extLst>
              </p:cNvPr>
              <p:cNvSpPr/>
              <p:nvPr/>
            </p:nvSpPr>
            <p:spPr bwMode="auto">
              <a:xfrm>
                <a:off x="5214313" y="6476682"/>
                <a:ext cx="325784" cy="258739"/>
              </a:xfrm>
              <a:custGeom>
                <a:avLst/>
                <a:gdLst>
                  <a:gd name="connsiteX0" fmla="*/ 241233 w 325784"/>
                  <a:gd name="connsiteY0" fmla="*/ 229853 h 258739"/>
                  <a:gd name="connsiteX1" fmla="*/ 221599 w 325784"/>
                  <a:gd name="connsiteY1" fmla="*/ 156925 h 258739"/>
                  <a:gd name="connsiteX2" fmla="*/ 157086 w 325784"/>
                  <a:gd name="connsiteY2" fmla="*/ 134486 h 258739"/>
                  <a:gd name="connsiteX3" fmla="*/ 86963 w 325784"/>
                  <a:gd name="connsiteY3" fmla="*/ 114852 h 258739"/>
                  <a:gd name="connsiteX4" fmla="*/ 56109 w 325784"/>
                  <a:gd name="connsiteY4" fmla="*/ 98022 h 258739"/>
                  <a:gd name="connsiteX5" fmla="*/ 22450 w 325784"/>
                  <a:gd name="connsiteY5" fmla="*/ 78388 h 258739"/>
                  <a:gd name="connsiteX6" fmla="*/ 11 w 325784"/>
                  <a:gd name="connsiteY6" fmla="*/ 61558 h 258739"/>
                  <a:gd name="connsiteX7" fmla="*/ 25255 w 325784"/>
                  <a:gd name="connsiteY7" fmla="*/ 39119 h 258739"/>
                  <a:gd name="connsiteX8" fmla="*/ 89768 w 325784"/>
                  <a:gd name="connsiteY8" fmla="*/ 27900 h 258739"/>
                  <a:gd name="connsiteX9" fmla="*/ 126232 w 325784"/>
                  <a:gd name="connsiteY9" fmla="*/ 39119 h 258739"/>
                  <a:gd name="connsiteX10" fmla="*/ 145866 w 325784"/>
                  <a:gd name="connsiteY10" fmla="*/ 41924 h 258739"/>
                  <a:gd name="connsiteX11" fmla="*/ 179525 w 325784"/>
                  <a:gd name="connsiteY11" fmla="*/ 27900 h 258739"/>
                  <a:gd name="connsiteX12" fmla="*/ 199159 w 325784"/>
                  <a:gd name="connsiteY12" fmla="*/ 2655 h 258739"/>
                  <a:gd name="connsiteX13" fmla="*/ 230013 w 325784"/>
                  <a:gd name="connsiteY13" fmla="*/ 2655 h 258739"/>
                  <a:gd name="connsiteX14" fmla="*/ 246843 w 325784"/>
                  <a:gd name="connsiteY14" fmla="*/ 19485 h 258739"/>
                  <a:gd name="connsiteX15" fmla="*/ 260867 w 325784"/>
                  <a:gd name="connsiteY15" fmla="*/ 75583 h 258739"/>
                  <a:gd name="connsiteX16" fmla="*/ 280502 w 325784"/>
                  <a:gd name="connsiteY16" fmla="*/ 120462 h 258739"/>
                  <a:gd name="connsiteX17" fmla="*/ 280502 w 325784"/>
                  <a:gd name="connsiteY17" fmla="*/ 154120 h 258739"/>
                  <a:gd name="connsiteX18" fmla="*/ 294526 w 325784"/>
                  <a:gd name="connsiteY18" fmla="*/ 184974 h 258739"/>
                  <a:gd name="connsiteX19" fmla="*/ 311356 w 325784"/>
                  <a:gd name="connsiteY19" fmla="*/ 215828 h 258739"/>
                  <a:gd name="connsiteX20" fmla="*/ 325380 w 325784"/>
                  <a:gd name="connsiteY20" fmla="*/ 243878 h 258739"/>
                  <a:gd name="connsiteX21" fmla="*/ 319770 w 325784"/>
                  <a:gd name="connsiteY21" fmla="*/ 257902 h 258739"/>
                  <a:gd name="connsiteX22" fmla="*/ 297331 w 325784"/>
                  <a:gd name="connsiteY22" fmla="*/ 255097 h 258739"/>
                  <a:gd name="connsiteX23" fmla="*/ 241233 w 325784"/>
                  <a:gd name="connsiteY23" fmla="*/ 229853 h 25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5784" h="258739">
                    <a:moveTo>
                      <a:pt x="241233" y="229853"/>
                    </a:moveTo>
                    <a:cubicBezTo>
                      <a:pt x="228611" y="213491"/>
                      <a:pt x="235623" y="172819"/>
                      <a:pt x="221599" y="156925"/>
                    </a:cubicBezTo>
                    <a:cubicBezTo>
                      <a:pt x="207574" y="141030"/>
                      <a:pt x="179525" y="141498"/>
                      <a:pt x="157086" y="134486"/>
                    </a:cubicBezTo>
                    <a:cubicBezTo>
                      <a:pt x="134647" y="127474"/>
                      <a:pt x="103793" y="120929"/>
                      <a:pt x="86963" y="114852"/>
                    </a:cubicBezTo>
                    <a:cubicBezTo>
                      <a:pt x="70133" y="108775"/>
                      <a:pt x="66861" y="104099"/>
                      <a:pt x="56109" y="98022"/>
                    </a:cubicBezTo>
                    <a:cubicBezTo>
                      <a:pt x="45357" y="91945"/>
                      <a:pt x="31800" y="84465"/>
                      <a:pt x="22450" y="78388"/>
                    </a:cubicBezTo>
                    <a:cubicBezTo>
                      <a:pt x="13100" y="72311"/>
                      <a:pt x="-456" y="68103"/>
                      <a:pt x="11" y="61558"/>
                    </a:cubicBezTo>
                    <a:cubicBezTo>
                      <a:pt x="478" y="55013"/>
                      <a:pt x="10295" y="44729"/>
                      <a:pt x="25255" y="39119"/>
                    </a:cubicBezTo>
                    <a:cubicBezTo>
                      <a:pt x="40214" y="33509"/>
                      <a:pt x="72939" y="27900"/>
                      <a:pt x="89768" y="27900"/>
                    </a:cubicBezTo>
                    <a:cubicBezTo>
                      <a:pt x="106597" y="27900"/>
                      <a:pt x="116882" y="36782"/>
                      <a:pt x="126232" y="39119"/>
                    </a:cubicBezTo>
                    <a:cubicBezTo>
                      <a:pt x="135582" y="41456"/>
                      <a:pt x="136984" y="43794"/>
                      <a:pt x="145866" y="41924"/>
                    </a:cubicBezTo>
                    <a:cubicBezTo>
                      <a:pt x="154748" y="40054"/>
                      <a:pt x="170643" y="34445"/>
                      <a:pt x="179525" y="27900"/>
                    </a:cubicBezTo>
                    <a:cubicBezTo>
                      <a:pt x="188407" y="21355"/>
                      <a:pt x="190744" y="6862"/>
                      <a:pt x="199159" y="2655"/>
                    </a:cubicBezTo>
                    <a:cubicBezTo>
                      <a:pt x="207574" y="-1552"/>
                      <a:pt x="222066" y="-150"/>
                      <a:pt x="230013" y="2655"/>
                    </a:cubicBezTo>
                    <a:cubicBezTo>
                      <a:pt x="237960" y="5460"/>
                      <a:pt x="241701" y="7330"/>
                      <a:pt x="246843" y="19485"/>
                    </a:cubicBezTo>
                    <a:cubicBezTo>
                      <a:pt x="251985" y="31640"/>
                      <a:pt x="255257" y="58754"/>
                      <a:pt x="260867" y="75583"/>
                    </a:cubicBezTo>
                    <a:cubicBezTo>
                      <a:pt x="266477" y="92412"/>
                      <a:pt x="277230" y="107372"/>
                      <a:pt x="280502" y="120462"/>
                    </a:cubicBezTo>
                    <a:cubicBezTo>
                      <a:pt x="283775" y="133551"/>
                      <a:pt x="278165" y="143368"/>
                      <a:pt x="280502" y="154120"/>
                    </a:cubicBezTo>
                    <a:cubicBezTo>
                      <a:pt x="282839" y="164872"/>
                      <a:pt x="289384" y="174689"/>
                      <a:pt x="294526" y="184974"/>
                    </a:cubicBezTo>
                    <a:cubicBezTo>
                      <a:pt x="299668" y="195259"/>
                      <a:pt x="306214" y="206011"/>
                      <a:pt x="311356" y="215828"/>
                    </a:cubicBezTo>
                    <a:cubicBezTo>
                      <a:pt x="316498" y="225645"/>
                      <a:pt x="323978" y="236866"/>
                      <a:pt x="325380" y="243878"/>
                    </a:cubicBezTo>
                    <a:cubicBezTo>
                      <a:pt x="326782" y="250890"/>
                      <a:pt x="324445" y="256032"/>
                      <a:pt x="319770" y="257902"/>
                    </a:cubicBezTo>
                    <a:cubicBezTo>
                      <a:pt x="315095" y="259772"/>
                      <a:pt x="310421" y="258369"/>
                      <a:pt x="297331" y="255097"/>
                    </a:cubicBezTo>
                    <a:cubicBezTo>
                      <a:pt x="284241" y="251825"/>
                      <a:pt x="253855" y="246215"/>
                      <a:pt x="241233" y="22985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8B761A9-022F-4F20-918A-19B1610DBF96}"/>
                  </a:ext>
                </a:extLst>
              </p:cNvPr>
              <p:cNvSpPr/>
              <p:nvPr/>
            </p:nvSpPr>
            <p:spPr bwMode="auto">
              <a:xfrm>
                <a:off x="5144995" y="6310044"/>
                <a:ext cx="97447" cy="89207"/>
              </a:xfrm>
              <a:custGeom>
                <a:avLst/>
                <a:gdLst>
                  <a:gd name="connsiteX0" fmla="*/ 97378 w 97447"/>
                  <a:gd name="connsiteY0" fmla="*/ 87951 h 89207"/>
                  <a:gd name="connsiteX1" fmla="*/ 63719 w 97447"/>
                  <a:gd name="connsiteY1" fmla="*/ 15023 h 89207"/>
                  <a:gd name="connsiteX2" fmla="*/ 7621 w 97447"/>
                  <a:gd name="connsiteY2" fmla="*/ 9414 h 89207"/>
                  <a:gd name="connsiteX3" fmla="*/ 2011 w 97447"/>
                  <a:gd name="connsiteY3" fmla="*/ 999 h 89207"/>
                  <a:gd name="connsiteX4" fmla="*/ 21645 w 97447"/>
                  <a:gd name="connsiteY4" fmla="*/ 34658 h 89207"/>
                  <a:gd name="connsiteX5" fmla="*/ 55304 w 97447"/>
                  <a:gd name="connsiteY5" fmla="*/ 59902 h 89207"/>
                  <a:gd name="connsiteX6" fmla="*/ 97378 w 97447"/>
                  <a:gd name="connsiteY6" fmla="*/ 87951 h 8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47" h="89207">
                    <a:moveTo>
                      <a:pt x="97378" y="87951"/>
                    </a:moveTo>
                    <a:cubicBezTo>
                      <a:pt x="98780" y="80471"/>
                      <a:pt x="78679" y="28113"/>
                      <a:pt x="63719" y="15023"/>
                    </a:cubicBezTo>
                    <a:cubicBezTo>
                      <a:pt x="48759" y="1933"/>
                      <a:pt x="7621" y="9414"/>
                      <a:pt x="7621" y="9414"/>
                    </a:cubicBezTo>
                    <a:cubicBezTo>
                      <a:pt x="-2664" y="7077"/>
                      <a:pt x="-326" y="-3208"/>
                      <a:pt x="2011" y="999"/>
                    </a:cubicBezTo>
                    <a:cubicBezTo>
                      <a:pt x="4348" y="5206"/>
                      <a:pt x="12763" y="24841"/>
                      <a:pt x="21645" y="34658"/>
                    </a:cubicBezTo>
                    <a:cubicBezTo>
                      <a:pt x="30527" y="44475"/>
                      <a:pt x="44552" y="52422"/>
                      <a:pt x="55304" y="59902"/>
                    </a:cubicBezTo>
                    <a:cubicBezTo>
                      <a:pt x="66056" y="67382"/>
                      <a:pt x="95976" y="95431"/>
                      <a:pt x="97378" y="8795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FD34D4B-3730-497C-A828-96EADB6CB7E4}"/>
                  </a:ext>
                </a:extLst>
              </p:cNvPr>
              <p:cNvSpPr/>
              <p:nvPr/>
            </p:nvSpPr>
            <p:spPr bwMode="auto">
              <a:xfrm>
                <a:off x="4260385" y="5102816"/>
                <a:ext cx="438744" cy="399011"/>
              </a:xfrm>
              <a:custGeom>
                <a:avLst/>
                <a:gdLst>
                  <a:gd name="connsiteX0" fmla="*/ 398567 w 438744"/>
                  <a:gd name="connsiteY0" fmla="*/ 184436 h 399011"/>
                  <a:gd name="connsiteX1" fmla="*/ 345274 w 438744"/>
                  <a:gd name="connsiteY1" fmla="*/ 83459 h 399011"/>
                  <a:gd name="connsiteX2" fmla="*/ 331249 w 438744"/>
                  <a:gd name="connsiteY2" fmla="*/ 46995 h 399011"/>
                  <a:gd name="connsiteX3" fmla="*/ 266736 w 438744"/>
                  <a:gd name="connsiteY3" fmla="*/ 21751 h 399011"/>
                  <a:gd name="connsiteX4" fmla="*/ 196614 w 438744"/>
                  <a:gd name="connsiteY4" fmla="*/ 2117 h 399011"/>
                  <a:gd name="connsiteX5" fmla="*/ 171370 w 438744"/>
                  <a:gd name="connsiteY5" fmla="*/ 2117 h 399011"/>
                  <a:gd name="connsiteX6" fmla="*/ 162955 w 438744"/>
                  <a:gd name="connsiteY6" fmla="*/ 16141 h 399011"/>
                  <a:gd name="connsiteX7" fmla="*/ 174175 w 438744"/>
                  <a:gd name="connsiteY7" fmla="*/ 41385 h 399011"/>
                  <a:gd name="connsiteX8" fmla="*/ 160150 w 438744"/>
                  <a:gd name="connsiteY8" fmla="*/ 46995 h 399011"/>
                  <a:gd name="connsiteX9" fmla="*/ 132101 w 438744"/>
                  <a:gd name="connsiteY9" fmla="*/ 55410 h 399011"/>
                  <a:gd name="connsiteX10" fmla="*/ 95637 w 438744"/>
                  <a:gd name="connsiteY10" fmla="*/ 83459 h 399011"/>
                  <a:gd name="connsiteX11" fmla="*/ 78808 w 438744"/>
                  <a:gd name="connsiteY11" fmla="*/ 80654 h 399011"/>
                  <a:gd name="connsiteX12" fmla="*/ 59173 w 438744"/>
                  <a:gd name="connsiteY12" fmla="*/ 55410 h 399011"/>
                  <a:gd name="connsiteX13" fmla="*/ 33929 w 438744"/>
                  <a:gd name="connsiteY13" fmla="*/ 46995 h 399011"/>
                  <a:gd name="connsiteX14" fmla="*/ 19905 w 438744"/>
                  <a:gd name="connsiteY14" fmla="*/ 75044 h 399011"/>
                  <a:gd name="connsiteX15" fmla="*/ 270 w 438744"/>
                  <a:gd name="connsiteY15" fmla="*/ 86264 h 399011"/>
                  <a:gd name="connsiteX16" fmla="*/ 11490 w 438744"/>
                  <a:gd name="connsiteY16" fmla="*/ 117118 h 399011"/>
                  <a:gd name="connsiteX17" fmla="*/ 270 w 438744"/>
                  <a:gd name="connsiteY17" fmla="*/ 150777 h 399011"/>
                  <a:gd name="connsiteX18" fmla="*/ 25514 w 438744"/>
                  <a:gd name="connsiteY18" fmla="*/ 167606 h 399011"/>
                  <a:gd name="connsiteX19" fmla="*/ 67588 w 438744"/>
                  <a:gd name="connsiteY19" fmla="*/ 195655 h 399011"/>
                  <a:gd name="connsiteX20" fmla="*/ 112467 w 438744"/>
                  <a:gd name="connsiteY20" fmla="*/ 198460 h 399011"/>
                  <a:gd name="connsiteX21" fmla="*/ 146125 w 438744"/>
                  <a:gd name="connsiteY21" fmla="*/ 209680 h 399011"/>
                  <a:gd name="connsiteX22" fmla="*/ 207833 w 438744"/>
                  <a:gd name="connsiteY22" fmla="*/ 274193 h 399011"/>
                  <a:gd name="connsiteX23" fmla="*/ 252712 w 438744"/>
                  <a:gd name="connsiteY23" fmla="*/ 333096 h 399011"/>
                  <a:gd name="connsiteX24" fmla="*/ 275151 w 438744"/>
                  <a:gd name="connsiteY24" fmla="*/ 358340 h 399011"/>
                  <a:gd name="connsiteX25" fmla="*/ 345274 w 438744"/>
                  <a:gd name="connsiteY25" fmla="*/ 386389 h 399011"/>
                  <a:gd name="connsiteX26" fmla="*/ 395762 w 438744"/>
                  <a:gd name="connsiteY26" fmla="*/ 397609 h 399011"/>
                  <a:gd name="connsiteX27" fmla="*/ 412592 w 438744"/>
                  <a:gd name="connsiteY27" fmla="*/ 397609 h 399011"/>
                  <a:gd name="connsiteX28" fmla="*/ 432226 w 438744"/>
                  <a:gd name="connsiteY28" fmla="*/ 386389 h 399011"/>
                  <a:gd name="connsiteX29" fmla="*/ 437836 w 438744"/>
                  <a:gd name="connsiteY29" fmla="*/ 355535 h 399011"/>
                  <a:gd name="connsiteX30" fmla="*/ 415397 w 438744"/>
                  <a:gd name="connsiteY30" fmla="*/ 288217 h 399011"/>
                  <a:gd name="connsiteX31" fmla="*/ 334054 w 438744"/>
                  <a:gd name="connsiteY31" fmla="*/ 234924 h 399011"/>
                  <a:gd name="connsiteX32" fmla="*/ 306005 w 438744"/>
                  <a:gd name="connsiteY32" fmla="*/ 204070 h 399011"/>
                  <a:gd name="connsiteX33" fmla="*/ 286371 w 438744"/>
                  <a:gd name="connsiteY33" fmla="*/ 147972 h 399011"/>
                  <a:gd name="connsiteX34" fmla="*/ 294786 w 438744"/>
                  <a:gd name="connsiteY34" fmla="*/ 122728 h 399011"/>
                  <a:gd name="connsiteX35" fmla="*/ 311615 w 438744"/>
                  <a:gd name="connsiteY35" fmla="*/ 119923 h 399011"/>
                  <a:gd name="connsiteX36" fmla="*/ 345274 w 438744"/>
                  <a:gd name="connsiteY36" fmla="*/ 145167 h 399011"/>
                  <a:gd name="connsiteX37" fmla="*/ 398567 w 438744"/>
                  <a:gd name="connsiteY37" fmla="*/ 184436 h 39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38744" h="399011">
                    <a:moveTo>
                      <a:pt x="398567" y="184436"/>
                    </a:moveTo>
                    <a:cubicBezTo>
                      <a:pt x="398567" y="174151"/>
                      <a:pt x="356494" y="106366"/>
                      <a:pt x="345274" y="83459"/>
                    </a:cubicBezTo>
                    <a:cubicBezTo>
                      <a:pt x="334054" y="60552"/>
                      <a:pt x="344339" y="57280"/>
                      <a:pt x="331249" y="46995"/>
                    </a:cubicBezTo>
                    <a:cubicBezTo>
                      <a:pt x="318159" y="36710"/>
                      <a:pt x="289175" y="29231"/>
                      <a:pt x="266736" y="21751"/>
                    </a:cubicBezTo>
                    <a:cubicBezTo>
                      <a:pt x="244297" y="14271"/>
                      <a:pt x="212508" y="5389"/>
                      <a:pt x="196614" y="2117"/>
                    </a:cubicBezTo>
                    <a:cubicBezTo>
                      <a:pt x="180720" y="-1155"/>
                      <a:pt x="176980" y="-220"/>
                      <a:pt x="171370" y="2117"/>
                    </a:cubicBezTo>
                    <a:cubicBezTo>
                      <a:pt x="165760" y="4454"/>
                      <a:pt x="162487" y="9596"/>
                      <a:pt x="162955" y="16141"/>
                    </a:cubicBezTo>
                    <a:cubicBezTo>
                      <a:pt x="163422" y="22686"/>
                      <a:pt x="174642" y="36243"/>
                      <a:pt x="174175" y="41385"/>
                    </a:cubicBezTo>
                    <a:cubicBezTo>
                      <a:pt x="173707" y="46527"/>
                      <a:pt x="167162" y="44658"/>
                      <a:pt x="160150" y="46995"/>
                    </a:cubicBezTo>
                    <a:cubicBezTo>
                      <a:pt x="153138" y="49332"/>
                      <a:pt x="142853" y="49333"/>
                      <a:pt x="132101" y="55410"/>
                    </a:cubicBezTo>
                    <a:cubicBezTo>
                      <a:pt x="121349" y="61487"/>
                      <a:pt x="104519" y="79252"/>
                      <a:pt x="95637" y="83459"/>
                    </a:cubicBezTo>
                    <a:cubicBezTo>
                      <a:pt x="86755" y="87666"/>
                      <a:pt x="84885" y="85329"/>
                      <a:pt x="78808" y="80654"/>
                    </a:cubicBezTo>
                    <a:cubicBezTo>
                      <a:pt x="72731" y="75979"/>
                      <a:pt x="66653" y="61020"/>
                      <a:pt x="59173" y="55410"/>
                    </a:cubicBezTo>
                    <a:cubicBezTo>
                      <a:pt x="51693" y="49800"/>
                      <a:pt x="40474" y="43723"/>
                      <a:pt x="33929" y="46995"/>
                    </a:cubicBezTo>
                    <a:cubicBezTo>
                      <a:pt x="27384" y="50267"/>
                      <a:pt x="25515" y="68499"/>
                      <a:pt x="19905" y="75044"/>
                    </a:cubicBezTo>
                    <a:cubicBezTo>
                      <a:pt x="14295" y="81589"/>
                      <a:pt x="1672" y="79252"/>
                      <a:pt x="270" y="86264"/>
                    </a:cubicBezTo>
                    <a:cubicBezTo>
                      <a:pt x="-1132" y="93276"/>
                      <a:pt x="11490" y="106366"/>
                      <a:pt x="11490" y="117118"/>
                    </a:cubicBezTo>
                    <a:cubicBezTo>
                      <a:pt x="11490" y="127870"/>
                      <a:pt x="-2067" y="142363"/>
                      <a:pt x="270" y="150777"/>
                    </a:cubicBezTo>
                    <a:cubicBezTo>
                      <a:pt x="2607" y="159191"/>
                      <a:pt x="25514" y="167606"/>
                      <a:pt x="25514" y="167606"/>
                    </a:cubicBezTo>
                    <a:cubicBezTo>
                      <a:pt x="36734" y="175086"/>
                      <a:pt x="53096" y="190513"/>
                      <a:pt x="67588" y="195655"/>
                    </a:cubicBezTo>
                    <a:cubicBezTo>
                      <a:pt x="82080" y="200797"/>
                      <a:pt x="99377" y="196123"/>
                      <a:pt x="112467" y="198460"/>
                    </a:cubicBezTo>
                    <a:cubicBezTo>
                      <a:pt x="125556" y="200798"/>
                      <a:pt x="130231" y="197058"/>
                      <a:pt x="146125" y="209680"/>
                    </a:cubicBezTo>
                    <a:cubicBezTo>
                      <a:pt x="162019" y="222302"/>
                      <a:pt x="190068" y="253624"/>
                      <a:pt x="207833" y="274193"/>
                    </a:cubicBezTo>
                    <a:cubicBezTo>
                      <a:pt x="225597" y="294762"/>
                      <a:pt x="241492" y="319072"/>
                      <a:pt x="252712" y="333096"/>
                    </a:cubicBezTo>
                    <a:cubicBezTo>
                      <a:pt x="263932" y="347120"/>
                      <a:pt x="259724" y="349458"/>
                      <a:pt x="275151" y="358340"/>
                    </a:cubicBezTo>
                    <a:cubicBezTo>
                      <a:pt x="290578" y="367222"/>
                      <a:pt x="325172" y="379844"/>
                      <a:pt x="345274" y="386389"/>
                    </a:cubicBezTo>
                    <a:cubicBezTo>
                      <a:pt x="365376" y="392934"/>
                      <a:pt x="384542" y="395739"/>
                      <a:pt x="395762" y="397609"/>
                    </a:cubicBezTo>
                    <a:cubicBezTo>
                      <a:pt x="406982" y="399479"/>
                      <a:pt x="406515" y="399479"/>
                      <a:pt x="412592" y="397609"/>
                    </a:cubicBezTo>
                    <a:cubicBezTo>
                      <a:pt x="418669" y="395739"/>
                      <a:pt x="428019" y="393401"/>
                      <a:pt x="432226" y="386389"/>
                    </a:cubicBezTo>
                    <a:cubicBezTo>
                      <a:pt x="436433" y="379377"/>
                      <a:pt x="440641" y="371897"/>
                      <a:pt x="437836" y="355535"/>
                    </a:cubicBezTo>
                    <a:cubicBezTo>
                      <a:pt x="435031" y="339173"/>
                      <a:pt x="432694" y="308319"/>
                      <a:pt x="415397" y="288217"/>
                    </a:cubicBezTo>
                    <a:cubicBezTo>
                      <a:pt x="398100" y="268115"/>
                      <a:pt x="352286" y="248948"/>
                      <a:pt x="334054" y="234924"/>
                    </a:cubicBezTo>
                    <a:cubicBezTo>
                      <a:pt x="315822" y="220900"/>
                      <a:pt x="313952" y="218562"/>
                      <a:pt x="306005" y="204070"/>
                    </a:cubicBezTo>
                    <a:cubicBezTo>
                      <a:pt x="298058" y="189578"/>
                      <a:pt x="288241" y="161529"/>
                      <a:pt x="286371" y="147972"/>
                    </a:cubicBezTo>
                    <a:cubicBezTo>
                      <a:pt x="284501" y="134415"/>
                      <a:pt x="290579" y="127403"/>
                      <a:pt x="294786" y="122728"/>
                    </a:cubicBezTo>
                    <a:cubicBezTo>
                      <a:pt x="298993" y="118053"/>
                      <a:pt x="303200" y="116183"/>
                      <a:pt x="311615" y="119923"/>
                    </a:cubicBezTo>
                    <a:cubicBezTo>
                      <a:pt x="320030" y="123663"/>
                      <a:pt x="334054" y="135817"/>
                      <a:pt x="345274" y="145167"/>
                    </a:cubicBezTo>
                    <a:cubicBezTo>
                      <a:pt x="356494" y="154517"/>
                      <a:pt x="398567" y="194721"/>
                      <a:pt x="398567" y="184436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46CA49F-AA0F-4EAD-96FC-20D1463A24AF}"/>
                  </a:ext>
                </a:extLst>
              </p:cNvPr>
              <p:cNvSpPr/>
              <p:nvPr/>
            </p:nvSpPr>
            <p:spPr bwMode="auto">
              <a:xfrm>
                <a:off x="3877983" y="5558625"/>
                <a:ext cx="511525" cy="834054"/>
              </a:xfrm>
              <a:custGeom>
                <a:avLst/>
                <a:gdLst>
                  <a:gd name="connsiteX0" fmla="*/ 1205 w 511525"/>
                  <a:gd name="connsiteY0" fmla="*/ 3508 h 834054"/>
                  <a:gd name="connsiteX1" fmla="*/ 32059 w 511525"/>
                  <a:gd name="connsiteY1" fmla="*/ 76435 h 834054"/>
                  <a:gd name="connsiteX2" fmla="*/ 96572 w 511525"/>
                  <a:gd name="connsiteY2" fmla="*/ 261559 h 834054"/>
                  <a:gd name="connsiteX3" fmla="*/ 161084 w 511525"/>
                  <a:gd name="connsiteY3" fmla="*/ 471927 h 834054"/>
                  <a:gd name="connsiteX4" fmla="*/ 228402 w 511525"/>
                  <a:gd name="connsiteY4" fmla="*/ 665466 h 834054"/>
                  <a:gd name="connsiteX5" fmla="*/ 256451 w 511525"/>
                  <a:gd name="connsiteY5" fmla="*/ 760833 h 834054"/>
                  <a:gd name="connsiteX6" fmla="*/ 273281 w 511525"/>
                  <a:gd name="connsiteY6" fmla="*/ 777662 h 834054"/>
                  <a:gd name="connsiteX7" fmla="*/ 357428 w 511525"/>
                  <a:gd name="connsiteY7" fmla="*/ 802906 h 834054"/>
                  <a:gd name="connsiteX8" fmla="*/ 480844 w 511525"/>
                  <a:gd name="connsiteY8" fmla="*/ 833760 h 834054"/>
                  <a:gd name="connsiteX9" fmla="*/ 492064 w 511525"/>
                  <a:gd name="connsiteY9" fmla="*/ 816931 h 834054"/>
                  <a:gd name="connsiteX10" fmla="*/ 492064 w 511525"/>
                  <a:gd name="connsiteY10" fmla="*/ 791687 h 834054"/>
                  <a:gd name="connsiteX11" fmla="*/ 486454 w 511525"/>
                  <a:gd name="connsiteY11" fmla="*/ 752418 h 834054"/>
                  <a:gd name="connsiteX12" fmla="*/ 508893 w 511525"/>
                  <a:gd name="connsiteY12" fmla="*/ 701930 h 834054"/>
                  <a:gd name="connsiteX13" fmla="*/ 508893 w 511525"/>
                  <a:gd name="connsiteY13" fmla="*/ 665466 h 834054"/>
                  <a:gd name="connsiteX14" fmla="*/ 489259 w 511525"/>
                  <a:gd name="connsiteY14" fmla="*/ 614977 h 834054"/>
                  <a:gd name="connsiteX15" fmla="*/ 464015 w 511525"/>
                  <a:gd name="connsiteY15" fmla="*/ 581319 h 834054"/>
                  <a:gd name="connsiteX16" fmla="*/ 455600 w 511525"/>
                  <a:gd name="connsiteY16" fmla="*/ 533635 h 834054"/>
                  <a:gd name="connsiteX17" fmla="*/ 452795 w 511525"/>
                  <a:gd name="connsiteY17" fmla="*/ 499976 h 834054"/>
                  <a:gd name="connsiteX18" fmla="*/ 472429 w 511525"/>
                  <a:gd name="connsiteY18" fmla="*/ 494366 h 834054"/>
                  <a:gd name="connsiteX19" fmla="*/ 461210 w 511525"/>
                  <a:gd name="connsiteY19" fmla="*/ 460708 h 834054"/>
                  <a:gd name="connsiteX20" fmla="*/ 430356 w 511525"/>
                  <a:gd name="connsiteY20" fmla="*/ 441073 h 834054"/>
                  <a:gd name="connsiteX21" fmla="*/ 419136 w 511525"/>
                  <a:gd name="connsiteY21" fmla="*/ 441073 h 834054"/>
                  <a:gd name="connsiteX22" fmla="*/ 416331 w 511525"/>
                  <a:gd name="connsiteY22" fmla="*/ 390585 h 834054"/>
                  <a:gd name="connsiteX23" fmla="*/ 396697 w 511525"/>
                  <a:gd name="connsiteY23" fmla="*/ 340096 h 834054"/>
                  <a:gd name="connsiteX24" fmla="*/ 368648 w 511525"/>
                  <a:gd name="connsiteY24" fmla="*/ 278388 h 834054"/>
                  <a:gd name="connsiteX25" fmla="*/ 351818 w 511525"/>
                  <a:gd name="connsiteY25" fmla="*/ 247535 h 834054"/>
                  <a:gd name="connsiteX26" fmla="*/ 318159 w 511525"/>
                  <a:gd name="connsiteY26" fmla="*/ 250339 h 834054"/>
                  <a:gd name="connsiteX27" fmla="*/ 281696 w 511525"/>
                  <a:gd name="connsiteY27" fmla="*/ 258754 h 834054"/>
                  <a:gd name="connsiteX28" fmla="*/ 203158 w 511525"/>
                  <a:gd name="connsiteY28" fmla="*/ 239120 h 834054"/>
                  <a:gd name="connsiteX29" fmla="*/ 169499 w 511525"/>
                  <a:gd name="connsiteY29" fmla="*/ 219485 h 834054"/>
                  <a:gd name="connsiteX30" fmla="*/ 116206 w 511525"/>
                  <a:gd name="connsiteY30" fmla="*/ 197046 h 834054"/>
                  <a:gd name="connsiteX31" fmla="*/ 93767 w 511525"/>
                  <a:gd name="connsiteY31" fmla="*/ 194241 h 834054"/>
                  <a:gd name="connsiteX32" fmla="*/ 116206 w 511525"/>
                  <a:gd name="connsiteY32" fmla="*/ 157777 h 834054"/>
                  <a:gd name="connsiteX33" fmla="*/ 141450 w 511525"/>
                  <a:gd name="connsiteY33" fmla="*/ 110094 h 834054"/>
                  <a:gd name="connsiteX34" fmla="*/ 104986 w 511525"/>
                  <a:gd name="connsiteY34" fmla="*/ 51191 h 834054"/>
                  <a:gd name="connsiteX35" fmla="*/ 71327 w 511525"/>
                  <a:gd name="connsiteY35" fmla="*/ 14727 h 834054"/>
                  <a:gd name="connsiteX36" fmla="*/ 1205 w 511525"/>
                  <a:gd name="connsiteY36" fmla="*/ 3508 h 83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11525" h="834054">
                    <a:moveTo>
                      <a:pt x="1205" y="3508"/>
                    </a:moveTo>
                    <a:cubicBezTo>
                      <a:pt x="-5340" y="13793"/>
                      <a:pt x="16164" y="33426"/>
                      <a:pt x="32059" y="76435"/>
                    </a:cubicBezTo>
                    <a:cubicBezTo>
                      <a:pt x="47954" y="119444"/>
                      <a:pt x="75068" y="195644"/>
                      <a:pt x="96572" y="261559"/>
                    </a:cubicBezTo>
                    <a:cubicBezTo>
                      <a:pt x="118076" y="327474"/>
                      <a:pt x="139112" y="404609"/>
                      <a:pt x="161084" y="471927"/>
                    </a:cubicBezTo>
                    <a:cubicBezTo>
                      <a:pt x="183056" y="539245"/>
                      <a:pt x="212508" y="617315"/>
                      <a:pt x="228402" y="665466"/>
                    </a:cubicBezTo>
                    <a:cubicBezTo>
                      <a:pt x="244296" y="713617"/>
                      <a:pt x="248971" y="742134"/>
                      <a:pt x="256451" y="760833"/>
                    </a:cubicBezTo>
                    <a:cubicBezTo>
                      <a:pt x="263931" y="779532"/>
                      <a:pt x="256452" y="770650"/>
                      <a:pt x="273281" y="777662"/>
                    </a:cubicBezTo>
                    <a:cubicBezTo>
                      <a:pt x="290110" y="784674"/>
                      <a:pt x="322834" y="793556"/>
                      <a:pt x="357428" y="802906"/>
                    </a:cubicBezTo>
                    <a:cubicBezTo>
                      <a:pt x="392022" y="812256"/>
                      <a:pt x="458405" y="831423"/>
                      <a:pt x="480844" y="833760"/>
                    </a:cubicBezTo>
                    <a:cubicBezTo>
                      <a:pt x="503283" y="836098"/>
                      <a:pt x="490194" y="823943"/>
                      <a:pt x="492064" y="816931"/>
                    </a:cubicBezTo>
                    <a:cubicBezTo>
                      <a:pt x="493934" y="809919"/>
                      <a:pt x="492999" y="802439"/>
                      <a:pt x="492064" y="791687"/>
                    </a:cubicBezTo>
                    <a:cubicBezTo>
                      <a:pt x="491129" y="780935"/>
                      <a:pt x="483649" y="767377"/>
                      <a:pt x="486454" y="752418"/>
                    </a:cubicBezTo>
                    <a:cubicBezTo>
                      <a:pt x="489259" y="737459"/>
                      <a:pt x="505153" y="716422"/>
                      <a:pt x="508893" y="701930"/>
                    </a:cubicBezTo>
                    <a:cubicBezTo>
                      <a:pt x="512633" y="687438"/>
                      <a:pt x="512165" y="679958"/>
                      <a:pt x="508893" y="665466"/>
                    </a:cubicBezTo>
                    <a:cubicBezTo>
                      <a:pt x="505621" y="650974"/>
                      <a:pt x="496739" y="629001"/>
                      <a:pt x="489259" y="614977"/>
                    </a:cubicBezTo>
                    <a:cubicBezTo>
                      <a:pt x="481779" y="600953"/>
                      <a:pt x="469625" y="594876"/>
                      <a:pt x="464015" y="581319"/>
                    </a:cubicBezTo>
                    <a:cubicBezTo>
                      <a:pt x="458405" y="567762"/>
                      <a:pt x="457470" y="547192"/>
                      <a:pt x="455600" y="533635"/>
                    </a:cubicBezTo>
                    <a:cubicBezTo>
                      <a:pt x="453730" y="520078"/>
                      <a:pt x="449990" y="506521"/>
                      <a:pt x="452795" y="499976"/>
                    </a:cubicBezTo>
                    <a:cubicBezTo>
                      <a:pt x="455600" y="493431"/>
                      <a:pt x="471027" y="500911"/>
                      <a:pt x="472429" y="494366"/>
                    </a:cubicBezTo>
                    <a:cubicBezTo>
                      <a:pt x="473831" y="487821"/>
                      <a:pt x="468222" y="469590"/>
                      <a:pt x="461210" y="460708"/>
                    </a:cubicBezTo>
                    <a:cubicBezTo>
                      <a:pt x="454198" y="451826"/>
                      <a:pt x="430356" y="441073"/>
                      <a:pt x="430356" y="441073"/>
                    </a:cubicBezTo>
                    <a:cubicBezTo>
                      <a:pt x="423344" y="437801"/>
                      <a:pt x="421473" y="449488"/>
                      <a:pt x="419136" y="441073"/>
                    </a:cubicBezTo>
                    <a:cubicBezTo>
                      <a:pt x="416799" y="432658"/>
                      <a:pt x="420071" y="407414"/>
                      <a:pt x="416331" y="390585"/>
                    </a:cubicBezTo>
                    <a:cubicBezTo>
                      <a:pt x="412591" y="373756"/>
                      <a:pt x="404644" y="358795"/>
                      <a:pt x="396697" y="340096"/>
                    </a:cubicBezTo>
                    <a:cubicBezTo>
                      <a:pt x="388750" y="321397"/>
                      <a:pt x="376128" y="293815"/>
                      <a:pt x="368648" y="278388"/>
                    </a:cubicBezTo>
                    <a:cubicBezTo>
                      <a:pt x="361168" y="262961"/>
                      <a:pt x="360233" y="252210"/>
                      <a:pt x="351818" y="247535"/>
                    </a:cubicBezTo>
                    <a:cubicBezTo>
                      <a:pt x="343403" y="242860"/>
                      <a:pt x="329846" y="248469"/>
                      <a:pt x="318159" y="250339"/>
                    </a:cubicBezTo>
                    <a:cubicBezTo>
                      <a:pt x="306472" y="252209"/>
                      <a:pt x="300863" y="260624"/>
                      <a:pt x="281696" y="258754"/>
                    </a:cubicBezTo>
                    <a:cubicBezTo>
                      <a:pt x="262529" y="256884"/>
                      <a:pt x="221857" y="245665"/>
                      <a:pt x="203158" y="239120"/>
                    </a:cubicBezTo>
                    <a:cubicBezTo>
                      <a:pt x="184459" y="232575"/>
                      <a:pt x="183991" y="226497"/>
                      <a:pt x="169499" y="219485"/>
                    </a:cubicBezTo>
                    <a:cubicBezTo>
                      <a:pt x="155007" y="212473"/>
                      <a:pt x="128828" y="201253"/>
                      <a:pt x="116206" y="197046"/>
                    </a:cubicBezTo>
                    <a:cubicBezTo>
                      <a:pt x="103584" y="192839"/>
                      <a:pt x="93767" y="200786"/>
                      <a:pt x="93767" y="194241"/>
                    </a:cubicBezTo>
                    <a:cubicBezTo>
                      <a:pt x="93767" y="187696"/>
                      <a:pt x="108259" y="171801"/>
                      <a:pt x="116206" y="157777"/>
                    </a:cubicBezTo>
                    <a:cubicBezTo>
                      <a:pt x="124153" y="143753"/>
                      <a:pt x="143320" y="127858"/>
                      <a:pt x="141450" y="110094"/>
                    </a:cubicBezTo>
                    <a:cubicBezTo>
                      <a:pt x="139580" y="92330"/>
                      <a:pt x="116673" y="67086"/>
                      <a:pt x="104986" y="51191"/>
                    </a:cubicBezTo>
                    <a:cubicBezTo>
                      <a:pt x="93299" y="35297"/>
                      <a:pt x="83949" y="21272"/>
                      <a:pt x="71327" y="14727"/>
                    </a:cubicBezTo>
                    <a:cubicBezTo>
                      <a:pt x="58705" y="8182"/>
                      <a:pt x="7750" y="-6777"/>
                      <a:pt x="1205" y="3508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9118F1F-876A-4CFE-B9AE-ECB61EBBE744}"/>
                  </a:ext>
                </a:extLst>
              </p:cNvPr>
              <p:cNvSpPr/>
              <p:nvPr/>
            </p:nvSpPr>
            <p:spPr bwMode="auto">
              <a:xfrm>
                <a:off x="2491945" y="3124219"/>
                <a:ext cx="1362029" cy="1740114"/>
              </a:xfrm>
              <a:custGeom>
                <a:avLst/>
                <a:gdLst>
                  <a:gd name="connsiteX0" fmla="*/ 217596 w 1362029"/>
                  <a:gd name="connsiteY0" fmla="*/ 693261 h 1740114"/>
                  <a:gd name="connsiteX1" fmla="*/ 296134 w 1362029"/>
                  <a:gd name="connsiteY1" fmla="*/ 673626 h 1740114"/>
                  <a:gd name="connsiteX2" fmla="*/ 304548 w 1362029"/>
                  <a:gd name="connsiteY2" fmla="*/ 645577 h 1740114"/>
                  <a:gd name="connsiteX3" fmla="*/ 287719 w 1362029"/>
                  <a:gd name="connsiteY3" fmla="*/ 603504 h 1740114"/>
                  <a:gd name="connsiteX4" fmla="*/ 270889 w 1362029"/>
                  <a:gd name="connsiteY4" fmla="*/ 555820 h 1740114"/>
                  <a:gd name="connsiteX5" fmla="*/ 268084 w 1362029"/>
                  <a:gd name="connsiteY5" fmla="*/ 365087 h 1740114"/>
                  <a:gd name="connsiteX6" fmla="*/ 254060 w 1362029"/>
                  <a:gd name="connsiteY6" fmla="*/ 314598 h 1740114"/>
                  <a:gd name="connsiteX7" fmla="*/ 242840 w 1362029"/>
                  <a:gd name="connsiteY7" fmla="*/ 275329 h 1740114"/>
                  <a:gd name="connsiteX8" fmla="*/ 223206 w 1362029"/>
                  <a:gd name="connsiteY8" fmla="*/ 275329 h 1740114"/>
                  <a:gd name="connsiteX9" fmla="*/ 226011 w 1362029"/>
                  <a:gd name="connsiteY9" fmla="*/ 311793 h 1740114"/>
                  <a:gd name="connsiteX10" fmla="*/ 217596 w 1362029"/>
                  <a:gd name="connsiteY10" fmla="*/ 328623 h 1740114"/>
                  <a:gd name="connsiteX11" fmla="*/ 172718 w 1362029"/>
                  <a:gd name="connsiteY11" fmla="*/ 367891 h 1740114"/>
                  <a:gd name="connsiteX12" fmla="*/ 127839 w 1362029"/>
                  <a:gd name="connsiteY12" fmla="*/ 381916 h 1740114"/>
                  <a:gd name="connsiteX13" fmla="*/ 164303 w 1362029"/>
                  <a:gd name="connsiteY13" fmla="*/ 418380 h 1740114"/>
                  <a:gd name="connsiteX14" fmla="*/ 183937 w 1362029"/>
                  <a:gd name="connsiteY14" fmla="*/ 488502 h 1740114"/>
                  <a:gd name="connsiteX15" fmla="*/ 183937 w 1362029"/>
                  <a:gd name="connsiteY15" fmla="*/ 516552 h 1740114"/>
                  <a:gd name="connsiteX16" fmla="*/ 192352 w 1362029"/>
                  <a:gd name="connsiteY16" fmla="*/ 555820 h 1740114"/>
                  <a:gd name="connsiteX17" fmla="*/ 200767 w 1362029"/>
                  <a:gd name="connsiteY17" fmla="*/ 572650 h 1740114"/>
                  <a:gd name="connsiteX18" fmla="*/ 183937 w 1362029"/>
                  <a:gd name="connsiteY18" fmla="*/ 583869 h 1740114"/>
                  <a:gd name="connsiteX19" fmla="*/ 158693 w 1362029"/>
                  <a:gd name="connsiteY19" fmla="*/ 575455 h 1740114"/>
                  <a:gd name="connsiteX20" fmla="*/ 122229 w 1362029"/>
                  <a:gd name="connsiteY20" fmla="*/ 544601 h 1740114"/>
                  <a:gd name="connsiteX21" fmla="*/ 82961 w 1362029"/>
                  <a:gd name="connsiteY21" fmla="*/ 502527 h 1740114"/>
                  <a:gd name="connsiteX22" fmla="*/ 52107 w 1362029"/>
                  <a:gd name="connsiteY22" fmla="*/ 477283 h 1740114"/>
                  <a:gd name="connsiteX23" fmla="*/ 29667 w 1362029"/>
                  <a:gd name="connsiteY23" fmla="*/ 440819 h 1740114"/>
                  <a:gd name="connsiteX24" fmla="*/ 35277 w 1362029"/>
                  <a:gd name="connsiteY24" fmla="*/ 398745 h 1740114"/>
                  <a:gd name="connsiteX25" fmla="*/ 18448 w 1362029"/>
                  <a:gd name="connsiteY25" fmla="*/ 373501 h 1740114"/>
                  <a:gd name="connsiteX26" fmla="*/ 1618 w 1362029"/>
                  <a:gd name="connsiteY26" fmla="*/ 348257 h 1740114"/>
                  <a:gd name="connsiteX27" fmla="*/ 1618 w 1362029"/>
                  <a:gd name="connsiteY27" fmla="*/ 252890 h 1740114"/>
                  <a:gd name="connsiteX28" fmla="*/ 7228 w 1362029"/>
                  <a:gd name="connsiteY28" fmla="*/ 222036 h 1740114"/>
                  <a:gd name="connsiteX29" fmla="*/ 77351 w 1362029"/>
                  <a:gd name="connsiteY29" fmla="*/ 182768 h 1740114"/>
                  <a:gd name="connsiteX30" fmla="*/ 130644 w 1362029"/>
                  <a:gd name="connsiteY30" fmla="*/ 179963 h 1740114"/>
                  <a:gd name="connsiteX31" fmla="*/ 144668 w 1362029"/>
                  <a:gd name="connsiteY31" fmla="*/ 157523 h 1740114"/>
                  <a:gd name="connsiteX32" fmla="*/ 116619 w 1362029"/>
                  <a:gd name="connsiteY32" fmla="*/ 132279 h 1740114"/>
                  <a:gd name="connsiteX33" fmla="*/ 139059 w 1362029"/>
                  <a:gd name="connsiteY33" fmla="*/ 67766 h 1740114"/>
                  <a:gd name="connsiteX34" fmla="*/ 186742 w 1362029"/>
                  <a:gd name="connsiteY34" fmla="*/ 20083 h 1740114"/>
                  <a:gd name="connsiteX35" fmla="*/ 273694 w 1362029"/>
                  <a:gd name="connsiteY35" fmla="*/ 448 h 1740114"/>
                  <a:gd name="connsiteX36" fmla="*/ 310158 w 1362029"/>
                  <a:gd name="connsiteY36" fmla="*/ 8863 h 1740114"/>
                  <a:gd name="connsiteX37" fmla="*/ 310158 w 1362029"/>
                  <a:gd name="connsiteY37" fmla="*/ 36912 h 1740114"/>
                  <a:gd name="connsiteX38" fmla="*/ 304548 w 1362029"/>
                  <a:gd name="connsiteY38" fmla="*/ 73376 h 1740114"/>
                  <a:gd name="connsiteX39" fmla="*/ 312963 w 1362029"/>
                  <a:gd name="connsiteY39" fmla="*/ 93010 h 1740114"/>
                  <a:gd name="connsiteX40" fmla="*/ 343817 w 1362029"/>
                  <a:gd name="connsiteY40" fmla="*/ 93010 h 1740114"/>
                  <a:gd name="connsiteX41" fmla="*/ 394305 w 1362029"/>
                  <a:gd name="connsiteY41" fmla="*/ 104230 h 1740114"/>
                  <a:gd name="connsiteX42" fmla="*/ 413940 w 1362029"/>
                  <a:gd name="connsiteY42" fmla="*/ 129474 h 1740114"/>
                  <a:gd name="connsiteX43" fmla="*/ 441989 w 1362029"/>
                  <a:gd name="connsiteY43" fmla="*/ 137889 h 1740114"/>
                  <a:gd name="connsiteX44" fmla="*/ 467233 w 1362029"/>
                  <a:gd name="connsiteY44" fmla="*/ 151914 h 1740114"/>
                  <a:gd name="connsiteX45" fmla="*/ 464428 w 1362029"/>
                  <a:gd name="connsiteY45" fmla="*/ 179963 h 1740114"/>
                  <a:gd name="connsiteX46" fmla="*/ 444794 w 1362029"/>
                  <a:gd name="connsiteY46" fmla="*/ 210817 h 1740114"/>
                  <a:gd name="connsiteX47" fmla="*/ 441989 w 1362029"/>
                  <a:gd name="connsiteY47" fmla="*/ 238866 h 1740114"/>
                  <a:gd name="connsiteX48" fmla="*/ 441989 w 1362029"/>
                  <a:gd name="connsiteY48" fmla="*/ 275329 h 1740114"/>
                  <a:gd name="connsiteX49" fmla="*/ 416745 w 1362029"/>
                  <a:gd name="connsiteY49" fmla="*/ 317403 h 1740114"/>
                  <a:gd name="connsiteX50" fmla="*/ 391500 w 1362029"/>
                  <a:gd name="connsiteY50" fmla="*/ 345452 h 1740114"/>
                  <a:gd name="connsiteX51" fmla="*/ 388695 w 1362029"/>
                  <a:gd name="connsiteY51" fmla="*/ 381916 h 1740114"/>
                  <a:gd name="connsiteX52" fmla="*/ 394305 w 1362029"/>
                  <a:gd name="connsiteY52" fmla="*/ 423990 h 1740114"/>
                  <a:gd name="connsiteX53" fmla="*/ 411135 w 1362029"/>
                  <a:gd name="connsiteY53" fmla="*/ 440819 h 1740114"/>
                  <a:gd name="connsiteX54" fmla="*/ 436379 w 1362029"/>
                  <a:gd name="connsiteY54" fmla="*/ 440819 h 1740114"/>
                  <a:gd name="connsiteX55" fmla="*/ 475648 w 1362029"/>
                  <a:gd name="connsiteY55" fmla="*/ 426794 h 1740114"/>
                  <a:gd name="connsiteX56" fmla="*/ 484062 w 1362029"/>
                  <a:gd name="connsiteY56" fmla="*/ 477283 h 1740114"/>
                  <a:gd name="connsiteX57" fmla="*/ 484062 w 1362029"/>
                  <a:gd name="connsiteY57" fmla="*/ 513747 h 1740114"/>
                  <a:gd name="connsiteX58" fmla="*/ 509307 w 1362029"/>
                  <a:gd name="connsiteY58" fmla="*/ 544601 h 1740114"/>
                  <a:gd name="connsiteX59" fmla="*/ 506502 w 1362029"/>
                  <a:gd name="connsiteY59" fmla="*/ 620333 h 1740114"/>
                  <a:gd name="connsiteX60" fmla="*/ 503697 w 1362029"/>
                  <a:gd name="connsiteY60" fmla="*/ 653992 h 1740114"/>
                  <a:gd name="connsiteX61" fmla="*/ 523331 w 1362029"/>
                  <a:gd name="connsiteY61" fmla="*/ 729725 h 1740114"/>
                  <a:gd name="connsiteX62" fmla="*/ 548575 w 1362029"/>
                  <a:gd name="connsiteY62" fmla="*/ 763383 h 1740114"/>
                  <a:gd name="connsiteX63" fmla="*/ 599064 w 1362029"/>
                  <a:gd name="connsiteY63" fmla="*/ 783018 h 1740114"/>
                  <a:gd name="connsiteX64" fmla="*/ 615893 w 1362029"/>
                  <a:gd name="connsiteY64" fmla="*/ 802652 h 1740114"/>
                  <a:gd name="connsiteX65" fmla="*/ 632722 w 1362029"/>
                  <a:gd name="connsiteY65" fmla="*/ 850336 h 1740114"/>
                  <a:gd name="connsiteX66" fmla="*/ 621503 w 1362029"/>
                  <a:gd name="connsiteY66" fmla="*/ 872775 h 1740114"/>
                  <a:gd name="connsiteX67" fmla="*/ 674796 w 1362029"/>
                  <a:gd name="connsiteY67" fmla="*/ 878385 h 1740114"/>
                  <a:gd name="connsiteX68" fmla="*/ 708455 w 1362029"/>
                  <a:gd name="connsiteY68" fmla="*/ 898019 h 1740114"/>
                  <a:gd name="connsiteX69" fmla="*/ 781383 w 1362029"/>
                  <a:gd name="connsiteY69" fmla="*/ 917653 h 1740114"/>
                  <a:gd name="connsiteX70" fmla="*/ 798212 w 1362029"/>
                  <a:gd name="connsiteY70" fmla="*/ 948507 h 1740114"/>
                  <a:gd name="connsiteX71" fmla="*/ 815042 w 1362029"/>
                  <a:gd name="connsiteY71" fmla="*/ 990581 h 1740114"/>
                  <a:gd name="connsiteX72" fmla="*/ 795407 w 1362029"/>
                  <a:gd name="connsiteY72" fmla="*/ 1035460 h 1740114"/>
                  <a:gd name="connsiteX73" fmla="*/ 806627 w 1362029"/>
                  <a:gd name="connsiteY73" fmla="*/ 1074728 h 1740114"/>
                  <a:gd name="connsiteX74" fmla="*/ 834676 w 1362029"/>
                  <a:gd name="connsiteY74" fmla="*/ 1119607 h 1740114"/>
                  <a:gd name="connsiteX75" fmla="*/ 812237 w 1362029"/>
                  <a:gd name="connsiteY75" fmla="*/ 1153266 h 1740114"/>
                  <a:gd name="connsiteX76" fmla="*/ 784188 w 1362029"/>
                  <a:gd name="connsiteY76" fmla="*/ 1184120 h 1740114"/>
                  <a:gd name="connsiteX77" fmla="*/ 761748 w 1362029"/>
                  <a:gd name="connsiteY77" fmla="*/ 1217779 h 1740114"/>
                  <a:gd name="connsiteX78" fmla="*/ 772968 w 1362029"/>
                  <a:gd name="connsiteY78" fmla="*/ 1237413 h 1740114"/>
                  <a:gd name="connsiteX79" fmla="*/ 809432 w 1362029"/>
                  <a:gd name="connsiteY79" fmla="*/ 1251437 h 1740114"/>
                  <a:gd name="connsiteX80" fmla="*/ 887969 w 1362029"/>
                  <a:gd name="connsiteY80" fmla="*/ 1231803 h 1740114"/>
                  <a:gd name="connsiteX81" fmla="*/ 910408 w 1362029"/>
                  <a:gd name="connsiteY81" fmla="*/ 1223388 h 1740114"/>
                  <a:gd name="connsiteX82" fmla="*/ 921628 w 1362029"/>
                  <a:gd name="connsiteY82" fmla="*/ 1257047 h 1740114"/>
                  <a:gd name="connsiteX83" fmla="*/ 969311 w 1362029"/>
                  <a:gd name="connsiteY83" fmla="*/ 1299121 h 1740114"/>
                  <a:gd name="connsiteX84" fmla="*/ 1095532 w 1362029"/>
                  <a:gd name="connsiteY84" fmla="*/ 1369244 h 1740114"/>
                  <a:gd name="connsiteX85" fmla="*/ 1213338 w 1362029"/>
                  <a:gd name="connsiteY85" fmla="*/ 1411317 h 1740114"/>
                  <a:gd name="connsiteX86" fmla="*/ 1266632 w 1362029"/>
                  <a:gd name="connsiteY86" fmla="*/ 1487050 h 1740114"/>
                  <a:gd name="connsiteX87" fmla="*/ 1289071 w 1362029"/>
                  <a:gd name="connsiteY87" fmla="*/ 1520709 h 1740114"/>
                  <a:gd name="connsiteX88" fmla="*/ 1325535 w 1362029"/>
                  <a:gd name="connsiteY88" fmla="*/ 1554368 h 1740114"/>
                  <a:gd name="connsiteX89" fmla="*/ 1359194 w 1362029"/>
                  <a:gd name="connsiteY89" fmla="*/ 1627295 h 1740114"/>
                  <a:gd name="connsiteX90" fmla="*/ 1359194 w 1362029"/>
                  <a:gd name="connsiteY90" fmla="*/ 1652539 h 1740114"/>
                  <a:gd name="connsiteX91" fmla="*/ 1350779 w 1362029"/>
                  <a:gd name="connsiteY91" fmla="*/ 1694613 h 1740114"/>
                  <a:gd name="connsiteX92" fmla="*/ 1311510 w 1362029"/>
                  <a:gd name="connsiteY92" fmla="*/ 1733882 h 1740114"/>
                  <a:gd name="connsiteX93" fmla="*/ 1280656 w 1362029"/>
                  <a:gd name="connsiteY93" fmla="*/ 1739491 h 1740114"/>
                  <a:gd name="connsiteX94" fmla="*/ 1221753 w 1362029"/>
                  <a:gd name="connsiteY94" fmla="*/ 1728272 h 1740114"/>
                  <a:gd name="connsiteX95" fmla="*/ 1182484 w 1362029"/>
                  <a:gd name="connsiteY95" fmla="*/ 1722662 h 1740114"/>
                  <a:gd name="connsiteX96" fmla="*/ 1151630 w 1362029"/>
                  <a:gd name="connsiteY96" fmla="*/ 1719857 h 1740114"/>
                  <a:gd name="connsiteX97" fmla="*/ 1123581 w 1362029"/>
                  <a:gd name="connsiteY97" fmla="*/ 1728272 h 1740114"/>
                  <a:gd name="connsiteX98" fmla="*/ 1075898 w 1362029"/>
                  <a:gd name="connsiteY98" fmla="*/ 1683393 h 1740114"/>
                  <a:gd name="connsiteX99" fmla="*/ 1045044 w 1362029"/>
                  <a:gd name="connsiteY99" fmla="*/ 1674979 h 1740114"/>
                  <a:gd name="connsiteX100" fmla="*/ 1016995 w 1362029"/>
                  <a:gd name="connsiteY100" fmla="*/ 1604856 h 1740114"/>
                  <a:gd name="connsiteX101" fmla="*/ 974921 w 1362029"/>
                  <a:gd name="connsiteY101" fmla="*/ 1604856 h 1740114"/>
                  <a:gd name="connsiteX102" fmla="*/ 901994 w 1362029"/>
                  <a:gd name="connsiteY102" fmla="*/ 1602051 h 1740114"/>
                  <a:gd name="connsiteX103" fmla="*/ 873945 w 1362029"/>
                  <a:gd name="connsiteY103" fmla="*/ 1602051 h 1740114"/>
                  <a:gd name="connsiteX104" fmla="*/ 834676 w 1362029"/>
                  <a:gd name="connsiteY104" fmla="*/ 1568392 h 1740114"/>
                  <a:gd name="connsiteX105" fmla="*/ 789797 w 1362029"/>
                  <a:gd name="connsiteY105" fmla="*/ 1551563 h 1740114"/>
                  <a:gd name="connsiteX106" fmla="*/ 742114 w 1362029"/>
                  <a:gd name="connsiteY106" fmla="*/ 1529123 h 1740114"/>
                  <a:gd name="connsiteX107" fmla="*/ 694430 w 1362029"/>
                  <a:gd name="connsiteY107" fmla="*/ 1501074 h 1740114"/>
                  <a:gd name="connsiteX108" fmla="*/ 624308 w 1362029"/>
                  <a:gd name="connsiteY108" fmla="*/ 1517904 h 1740114"/>
                  <a:gd name="connsiteX109" fmla="*/ 604673 w 1362029"/>
                  <a:gd name="connsiteY109" fmla="*/ 1529123 h 1740114"/>
                  <a:gd name="connsiteX110" fmla="*/ 573819 w 1362029"/>
                  <a:gd name="connsiteY110" fmla="*/ 1501074 h 1740114"/>
                  <a:gd name="connsiteX111" fmla="*/ 484062 w 1362029"/>
                  <a:gd name="connsiteY111" fmla="*/ 1405707 h 1740114"/>
                  <a:gd name="connsiteX112" fmla="*/ 458818 w 1362029"/>
                  <a:gd name="connsiteY112" fmla="*/ 1343999 h 1740114"/>
                  <a:gd name="connsiteX113" fmla="*/ 383086 w 1362029"/>
                  <a:gd name="connsiteY113" fmla="*/ 1139241 h 1740114"/>
                  <a:gd name="connsiteX114" fmla="*/ 301743 w 1362029"/>
                  <a:gd name="connsiteY114" fmla="*/ 923263 h 1740114"/>
                  <a:gd name="connsiteX115" fmla="*/ 234426 w 1362029"/>
                  <a:gd name="connsiteY115" fmla="*/ 743749 h 1740114"/>
                  <a:gd name="connsiteX116" fmla="*/ 217596 w 1362029"/>
                  <a:gd name="connsiteY116" fmla="*/ 693261 h 174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362029" h="1740114">
                    <a:moveTo>
                      <a:pt x="217596" y="693261"/>
                    </a:moveTo>
                    <a:cubicBezTo>
                      <a:pt x="227881" y="681574"/>
                      <a:pt x="281642" y="681573"/>
                      <a:pt x="296134" y="673626"/>
                    </a:cubicBezTo>
                    <a:cubicBezTo>
                      <a:pt x="310626" y="665679"/>
                      <a:pt x="305950" y="657264"/>
                      <a:pt x="304548" y="645577"/>
                    </a:cubicBezTo>
                    <a:cubicBezTo>
                      <a:pt x="303146" y="633890"/>
                      <a:pt x="293329" y="618463"/>
                      <a:pt x="287719" y="603504"/>
                    </a:cubicBezTo>
                    <a:cubicBezTo>
                      <a:pt x="282109" y="588545"/>
                      <a:pt x="274162" y="595556"/>
                      <a:pt x="270889" y="555820"/>
                    </a:cubicBezTo>
                    <a:cubicBezTo>
                      <a:pt x="267616" y="516084"/>
                      <a:pt x="270889" y="405291"/>
                      <a:pt x="268084" y="365087"/>
                    </a:cubicBezTo>
                    <a:cubicBezTo>
                      <a:pt x="265279" y="324883"/>
                      <a:pt x="258267" y="329558"/>
                      <a:pt x="254060" y="314598"/>
                    </a:cubicBezTo>
                    <a:cubicBezTo>
                      <a:pt x="249853" y="299638"/>
                      <a:pt x="247982" y="281874"/>
                      <a:pt x="242840" y="275329"/>
                    </a:cubicBezTo>
                    <a:cubicBezTo>
                      <a:pt x="237698" y="268784"/>
                      <a:pt x="226011" y="269252"/>
                      <a:pt x="223206" y="275329"/>
                    </a:cubicBezTo>
                    <a:cubicBezTo>
                      <a:pt x="220401" y="281406"/>
                      <a:pt x="226946" y="302911"/>
                      <a:pt x="226011" y="311793"/>
                    </a:cubicBezTo>
                    <a:cubicBezTo>
                      <a:pt x="225076" y="320675"/>
                      <a:pt x="226478" y="319273"/>
                      <a:pt x="217596" y="328623"/>
                    </a:cubicBezTo>
                    <a:cubicBezTo>
                      <a:pt x="208714" y="337973"/>
                      <a:pt x="187677" y="359009"/>
                      <a:pt x="172718" y="367891"/>
                    </a:cubicBezTo>
                    <a:cubicBezTo>
                      <a:pt x="157759" y="376773"/>
                      <a:pt x="129241" y="373501"/>
                      <a:pt x="127839" y="381916"/>
                    </a:cubicBezTo>
                    <a:cubicBezTo>
                      <a:pt x="126437" y="390331"/>
                      <a:pt x="154953" y="400616"/>
                      <a:pt x="164303" y="418380"/>
                    </a:cubicBezTo>
                    <a:cubicBezTo>
                      <a:pt x="173653" y="436144"/>
                      <a:pt x="180665" y="472140"/>
                      <a:pt x="183937" y="488502"/>
                    </a:cubicBezTo>
                    <a:cubicBezTo>
                      <a:pt x="187209" y="504864"/>
                      <a:pt x="182534" y="505332"/>
                      <a:pt x="183937" y="516552"/>
                    </a:cubicBezTo>
                    <a:cubicBezTo>
                      <a:pt x="185339" y="527772"/>
                      <a:pt x="189547" y="546470"/>
                      <a:pt x="192352" y="555820"/>
                    </a:cubicBezTo>
                    <a:cubicBezTo>
                      <a:pt x="195157" y="565170"/>
                      <a:pt x="202169" y="567975"/>
                      <a:pt x="200767" y="572650"/>
                    </a:cubicBezTo>
                    <a:cubicBezTo>
                      <a:pt x="199364" y="577325"/>
                      <a:pt x="190949" y="583402"/>
                      <a:pt x="183937" y="583869"/>
                    </a:cubicBezTo>
                    <a:cubicBezTo>
                      <a:pt x="176925" y="584336"/>
                      <a:pt x="168978" y="582000"/>
                      <a:pt x="158693" y="575455"/>
                    </a:cubicBezTo>
                    <a:cubicBezTo>
                      <a:pt x="148408" y="568910"/>
                      <a:pt x="134851" y="556756"/>
                      <a:pt x="122229" y="544601"/>
                    </a:cubicBezTo>
                    <a:cubicBezTo>
                      <a:pt x="109607" y="532446"/>
                      <a:pt x="94648" y="513747"/>
                      <a:pt x="82961" y="502527"/>
                    </a:cubicBezTo>
                    <a:cubicBezTo>
                      <a:pt x="71274" y="491307"/>
                      <a:pt x="60989" y="487568"/>
                      <a:pt x="52107" y="477283"/>
                    </a:cubicBezTo>
                    <a:cubicBezTo>
                      <a:pt x="43225" y="466998"/>
                      <a:pt x="32472" y="453909"/>
                      <a:pt x="29667" y="440819"/>
                    </a:cubicBezTo>
                    <a:cubicBezTo>
                      <a:pt x="26862" y="427729"/>
                      <a:pt x="37147" y="409965"/>
                      <a:pt x="35277" y="398745"/>
                    </a:cubicBezTo>
                    <a:cubicBezTo>
                      <a:pt x="33407" y="387525"/>
                      <a:pt x="18448" y="373501"/>
                      <a:pt x="18448" y="373501"/>
                    </a:cubicBezTo>
                    <a:cubicBezTo>
                      <a:pt x="12838" y="365086"/>
                      <a:pt x="4423" y="368359"/>
                      <a:pt x="1618" y="348257"/>
                    </a:cubicBezTo>
                    <a:cubicBezTo>
                      <a:pt x="-1187" y="328155"/>
                      <a:pt x="683" y="273927"/>
                      <a:pt x="1618" y="252890"/>
                    </a:cubicBezTo>
                    <a:cubicBezTo>
                      <a:pt x="2553" y="231853"/>
                      <a:pt x="-5394" y="233723"/>
                      <a:pt x="7228" y="222036"/>
                    </a:cubicBezTo>
                    <a:cubicBezTo>
                      <a:pt x="19850" y="210349"/>
                      <a:pt x="56782" y="189780"/>
                      <a:pt x="77351" y="182768"/>
                    </a:cubicBezTo>
                    <a:cubicBezTo>
                      <a:pt x="97920" y="175756"/>
                      <a:pt x="119424" y="184171"/>
                      <a:pt x="130644" y="179963"/>
                    </a:cubicBezTo>
                    <a:cubicBezTo>
                      <a:pt x="141864" y="175755"/>
                      <a:pt x="147005" y="165470"/>
                      <a:pt x="144668" y="157523"/>
                    </a:cubicBezTo>
                    <a:cubicBezTo>
                      <a:pt x="142331" y="149576"/>
                      <a:pt x="117554" y="147238"/>
                      <a:pt x="116619" y="132279"/>
                    </a:cubicBezTo>
                    <a:cubicBezTo>
                      <a:pt x="115684" y="117320"/>
                      <a:pt x="127372" y="86465"/>
                      <a:pt x="139059" y="67766"/>
                    </a:cubicBezTo>
                    <a:cubicBezTo>
                      <a:pt x="150746" y="49067"/>
                      <a:pt x="164303" y="31303"/>
                      <a:pt x="186742" y="20083"/>
                    </a:cubicBezTo>
                    <a:cubicBezTo>
                      <a:pt x="209181" y="8863"/>
                      <a:pt x="253125" y="2318"/>
                      <a:pt x="273694" y="448"/>
                    </a:cubicBezTo>
                    <a:cubicBezTo>
                      <a:pt x="294263" y="-1422"/>
                      <a:pt x="304081" y="2786"/>
                      <a:pt x="310158" y="8863"/>
                    </a:cubicBezTo>
                    <a:cubicBezTo>
                      <a:pt x="316235" y="14940"/>
                      <a:pt x="311093" y="26160"/>
                      <a:pt x="310158" y="36912"/>
                    </a:cubicBezTo>
                    <a:cubicBezTo>
                      <a:pt x="309223" y="47664"/>
                      <a:pt x="304081" y="64026"/>
                      <a:pt x="304548" y="73376"/>
                    </a:cubicBezTo>
                    <a:cubicBezTo>
                      <a:pt x="305016" y="82726"/>
                      <a:pt x="306418" y="89738"/>
                      <a:pt x="312963" y="93010"/>
                    </a:cubicBezTo>
                    <a:cubicBezTo>
                      <a:pt x="319508" y="96282"/>
                      <a:pt x="330260" y="91140"/>
                      <a:pt x="343817" y="93010"/>
                    </a:cubicBezTo>
                    <a:cubicBezTo>
                      <a:pt x="357374" y="94880"/>
                      <a:pt x="382618" y="98153"/>
                      <a:pt x="394305" y="104230"/>
                    </a:cubicBezTo>
                    <a:cubicBezTo>
                      <a:pt x="405992" y="110307"/>
                      <a:pt x="405993" y="123864"/>
                      <a:pt x="413940" y="129474"/>
                    </a:cubicBezTo>
                    <a:cubicBezTo>
                      <a:pt x="421887" y="135084"/>
                      <a:pt x="433107" y="134149"/>
                      <a:pt x="441989" y="137889"/>
                    </a:cubicBezTo>
                    <a:cubicBezTo>
                      <a:pt x="450871" y="141629"/>
                      <a:pt x="463493" y="144902"/>
                      <a:pt x="467233" y="151914"/>
                    </a:cubicBezTo>
                    <a:cubicBezTo>
                      <a:pt x="470973" y="158926"/>
                      <a:pt x="468168" y="170146"/>
                      <a:pt x="464428" y="179963"/>
                    </a:cubicBezTo>
                    <a:cubicBezTo>
                      <a:pt x="460688" y="189780"/>
                      <a:pt x="448534" y="201000"/>
                      <a:pt x="444794" y="210817"/>
                    </a:cubicBezTo>
                    <a:cubicBezTo>
                      <a:pt x="441054" y="220634"/>
                      <a:pt x="442456" y="228114"/>
                      <a:pt x="441989" y="238866"/>
                    </a:cubicBezTo>
                    <a:cubicBezTo>
                      <a:pt x="441522" y="249618"/>
                      <a:pt x="446196" y="262239"/>
                      <a:pt x="441989" y="275329"/>
                    </a:cubicBezTo>
                    <a:cubicBezTo>
                      <a:pt x="437782" y="288418"/>
                      <a:pt x="425160" y="305716"/>
                      <a:pt x="416745" y="317403"/>
                    </a:cubicBezTo>
                    <a:cubicBezTo>
                      <a:pt x="408330" y="329090"/>
                      <a:pt x="396175" y="334700"/>
                      <a:pt x="391500" y="345452"/>
                    </a:cubicBezTo>
                    <a:cubicBezTo>
                      <a:pt x="386825" y="356204"/>
                      <a:pt x="388228" y="368826"/>
                      <a:pt x="388695" y="381916"/>
                    </a:cubicBezTo>
                    <a:cubicBezTo>
                      <a:pt x="389163" y="395006"/>
                      <a:pt x="390565" y="414173"/>
                      <a:pt x="394305" y="423990"/>
                    </a:cubicBezTo>
                    <a:cubicBezTo>
                      <a:pt x="398045" y="433807"/>
                      <a:pt x="404123" y="438014"/>
                      <a:pt x="411135" y="440819"/>
                    </a:cubicBezTo>
                    <a:cubicBezTo>
                      <a:pt x="418147" y="443624"/>
                      <a:pt x="425627" y="443156"/>
                      <a:pt x="436379" y="440819"/>
                    </a:cubicBezTo>
                    <a:cubicBezTo>
                      <a:pt x="447131" y="438481"/>
                      <a:pt x="467701" y="420717"/>
                      <a:pt x="475648" y="426794"/>
                    </a:cubicBezTo>
                    <a:cubicBezTo>
                      <a:pt x="483595" y="432871"/>
                      <a:pt x="482660" y="462791"/>
                      <a:pt x="484062" y="477283"/>
                    </a:cubicBezTo>
                    <a:cubicBezTo>
                      <a:pt x="485464" y="491775"/>
                      <a:pt x="479855" y="502527"/>
                      <a:pt x="484062" y="513747"/>
                    </a:cubicBezTo>
                    <a:cubicBezTo>
                      <a:pt x="488269" y="524967"/>
                      <a:pt x="505567" y="526837"/>
                      <a:pt x="509307" y="544601"/>
                    </a:cubicBezTo>
                    <a:cubicBezTo>
                      <a:pt x="513047" y="562365"/>
                      <a:pt x="507437" y="602101"/>
                      <a:pt x="506502" y="620333"/>
                    </a:cubicBezTo>
                    <a:cubicBezTo>
                      <a:pt x="505567" y="638565"/>
                      <a:pt x="500892" y="635760"/>
                      <a:pt x="503697" y="653992"/>
                    </a:cubicBezTo>
                    <a:cubicBezTo>
                      <a:pt x="506502" y="672224"/>
                      <a:pt x="515851" y="711493"/>
                      <a:pt x="523331" y="729725"/>
                    </a:cubicBezTo>
                    <a:cubicBezTo>
                      <a:pt x="530811" y="747957"/>
                      <a:pt x="535953" y="754501"/>
                      <a:pt x="548575" y="763383"/>
                    </a:cubicBezTo>
                    <a:cubicBezTo>
                      <a:pt x="561197" y="772265"/>
                      <a:pt x="587844" y="776473"/>
                      <a:pt x="599064" y="783018"/>
                    </a:cubicBezTo>
                    <a:cubicBezTo>
                      <a:pt x="610284" y="789563"/>
                      <a:pt x="610283" y="791432"/>
                      <a:pt x="615893" y="802652"/>
                    </a:cubicBezTo>
                    <a:cubicBezTo>
                      <a:pt x="621503" y="813872"/>
                      <a:pt x="631787" y="838649"/>
                      <a:pt x="632722" y="850336"/>
                    </a:cubicBezTo>
                    <a:cubicBezTo>
                      <a:pt x="633657" y="862023"/>
                      <a:pt x="614491" y="868100"/>
                      <a:pt x="621503" y="872775"/>
                    </a:cubicBezTo>
                    <a:cubicBezTo>
                      <a:pt x="628515" y="877450"/>
                      <a:pt x="660304" y="874178"/>
                      <a:pt x="674796" y="878385"/>
                    </a:cubicBezTo>
                    <a:cubicBezTo>
                      <a:pt x="689288" y="882592"/>
                      <a:pt x="690691" y="891474"/>
                      <a:pt x="708455" y="898019"/>
                    </a:cubicBezTo>
                    <a:cubicBezTo>
                      <a:pt x="726220" y="904564"/>
                      <a:pt x="766424" y="909238"/>
                      <a:pt x="781383" y="917653"/>
                    </a:cubicBezTo>
                    <a:cubicBezTo>
                      <a:pt x="796342" y="926068"/>
                      <a:pt x="792602" y="936352"/>
                      <a:pt x="798212" y="948507"/>
                    </a:cubicBezTo>
                    <a:cubicBezTo>
                      <a:pt x="803822" y="960662"/>
                      <a:pt x="815509" y="976089"/>
                      <a:pt x="815042" y="990581"/>
                    </a:cubicBezTo>
                    <a:cubicBezTo>
                      <a:pt x="814575" y="1005073"/>
                      <a:pt x="796809" y="1021436"/>
                      <a:pt x="795407" y="1035460"/>
                    </a:cubicBezTo>
                    <a:cubicBezTo>
                      <a:pt x="794005" y="1049484"/>
                      <a:pt x="800082" y="1060704"/>
                      <a:pt x="806627" y="1074728"/>
                    </a:cubicBezTo>
                    <a:cubicBezTo>
                      <a:pt x="813172" y="1088752"/>
                      <a:pt x="833741" y="1106517"/>
                      <a:pt x="834676" y="1119607"/>
                    </a:cubicBezTo>
                    <a:cubicBezTo>
                      <a:pt x="835611" y="1132697"/>
                      <a:pt x="820652" y="1142514"/>
                      <a:pt x="812237" y="1153266"/>
                    </a:cubicBezTo>
                    <a:cubicBezTo>
                      <a:pt x="803822" y="1164018"/>
                      <a:pt x="792603" y="1173368"/>
                      <a:pt x="784188" y="1184120"/>
                    </a:cubicBezTo>
                    <a:cubicBezTo>
                      <a:pt x="775773" y="1194872"/>
                      <a:pt x="763618" y="1208897"/>
                      <a:pt x="761748" y="1217779"/>
                    </a:cubicBezTo>
                    <a:cubicBezTo>
                      <a:pt x="759878" y="1226661"/>
                      <a:pt x="765021" y="1231803"/>
                      <a:pt x="772968" y="1237413"/>
                    </a:cubicBezTo>
                    <a:cubicBezTo>
                      <a:pt x="780915" y="1243023"/>
                      <a:pt x="790265" y="1252372"/>
                      <a:pt x="809432" y="1251437"/>
                    </a:cubicBezTo>
                    <a:cubicBezTo>
                      <a:pt x="828599" y="1250502"/>
                      <a:pt x="871140" y="1236478"/>
                      <a:pt x="887969" y="1231803"/>
                    </a:cubicBezTo>
                    <a:cubicBezTo>
                      <a:pt x="904798" y="1227128"/>
                      <a:pt x="904798" y="1219181"/>
                      <a:pt x="910408" y="1223388"/>
                    </a:cubicBezTo>
                    <a:cubicBezTo>
                      <a:pt x="916018" y="1227595"/>
                      <a:pt x="911811" y="1244425"/>
                      <a:pt x="921628" y="1257047"/>
                    </a:cubicBezTo>
                    <a:cubicBezTo>
                      <a:pt x="931445" y="1269669"/>
                      <a:pt x="940327" y="1280422"/>
                      <a:pt x="969311" y="1299121"/>
                    </a:cubicBezTo>
                    <a:cubicBezTo>
                      <a:pt x="998295" y="1317821"/>
                      <a:pt x="1054861" y="1350545"/>
                      <a:pt x="1095532" y="1369244"/>
                    </a:cubicBezTo>
                    <a:cubicBezTo>
                      <a:pt x="1136203" y="1387943"/>
                      <a:pt x="1184821" y="1391683"/>
                      <a:pt x="1213338" y="1411317"/>
                    </a:cubicBezTo>
                    <a:cubicBezTo>
                      <a:pt x="1241855" y="1430951"/>
                      <a:pt x="1254010" y="1468818"/>
                      <a:pt x="1266632" y="1487050"/>
                    </a:cubicBezTo>
                    <a:cubicBezTo>
                      <a:pt x="1279254" y="1505282"/>
                      <a:pt x="1279254" y="1509489"/>
                      <a:pt x="1289071" y="1520709"/>
                    </a:cubicBezTo>
                    <a:cubicBezTo>
                      <a:pt x="1298888" y="1531929"/>
                      <a:pt x="1313848" y="1536604"/>
                      <a:pt x="1325535" y="1554368"/>
                    </a:cubicBezTo>
                    <a:cubicBezTo>
                      <a:pt x="1337222" y="1572132"/>
                      <a:pt x="1353584" y="1610933"/>
                      <a:pt x="1359194" y="1627295"/>
                    </a:cubicBezTo>
                    <a:cubicBezTo>
                      <a:pt x="1364804" y="1643657"/>
                      <a:pt x="1360597" y="1641319"/>
                      <a:pt x="1359194" y="1652539"/>
                    </a:cubicBezTo>
                    <a:cubicBezTo>
                      <a:pt x="1357792" y="1663759"/>
                      <a:pt x="1358726" y="1681056"/>
                      <a:pt x="1350779" y="1694613"/>
                    </a:cubicBezTo>
                    <a:cubicBezTo>
                      <a:pt x="1342832" y="1708170"/>
                      <a:pt x="1323197" y="1726402"/>
                      <a:pt x="1311510" y="1733882"/>
                    </a:cubicBezTo>
                    <a:cubicBezTo>
                      <a:pt x="1299823" y="1741362"/>
                      <a:pt x="1295615" y="1740426"/>
                      <a:pt x="1280656" y="1739491"/>
                    </a:cubicBezTo>
                    <a:cubicBezTo>
                      <a:pt x="1265697" y="1738556"/>
                      <a:pt x="1238115" y="1731077"/>
                      <a:pt x="1221753" y="1728272"/>
                    </a:cubicBezTo>
                    <a:cubicBezTo>
                      <a:pt x="1205391" y="1725467"/>
                      <a:pt x="1194171" y="1724064"/>
                      <a:pt x="1182484" y="1722662"/>
                    </a:cubicBezTo>
                    <a:cubicBezTo>
                      <a:pt x="1170797" y="1721260"/>
                      <a:pt x="1161447" y="1718922"/>
                      <a:pt x="1151630" y="1719857"/>
                    </a:cubicBezTo>
                    <a:cubicBezTo>
                      <a:pt x="1141813" y="1720792"/>
                      <a:pt x="1136203" y="1734349"/>
                      <a:pt x="1123581" y="1728272"/>
                    </a:cubicBezTo>
                    <a:cubicBezTo>
                      <a:pt x="1110959" y="1722195"/>
                      <a:pt x="1088988" y="1692275"/>
                      <a:pt x="1075898" y="1683393"/>
                    </a:cubicBezTo>
                    <a:cubicBezTo>
                      <a:pt x="1062809" y="1674511"/>
                      <a:pt x="1054861" y="1688069"/>
                      <a:pt x="1045044" y="1674979"/>
                    </a:cubicBezTo>
                    <a:cubicBezTo>
                      <a:pt x="1035227" y="1661890"/>
                      <a:pt x="1028682" y="1616543"/>
                      <a:pt x="1016995" y="1604856"/>
                    </a:cubicBezTo>
                    <a:cubicBezTo>
                      <a:pt x="1005308" y="1593169"/>
                      <a:pt x="994088" y="1605323"/>
                      <a:pt x="974921" y="1604856"/>
                    </a:cubicBezTo>
                    <a:cubicBezTo>
                      <a:pt x="955754" y="1604389"/>
                      <a:pt x="918823" y="1602518"/>
                      <a:pt x="901994" y="1602051"/>
                    </a:cubicBezTo>
                    <a:cubicBezTo>
                      <a:pt x="885165" y="1601584"/>
                      <a:pt x="885165" y="1607661"/>
                      <a:pt x="873945" y="1602051"/>
                    </a:cubicBezTo>
                    <a:cubicBezTo>
                      <a:pt x="862725" y="1596441"/>
                      <a:pt x="848701" y="1576807"/>
                      <a:pt x="834676" y="1568392"/>
                    </a:cubicBezTo>
                    <a:cubicBezTo>
                      <a:pt x="820651" y="1559977"/>
                      <a:pt x="805224" y="1558108"/>
                      <a:pt x="789797" y="1551563"/>
                    </a:cubicBezTo>
                    <a:cubicBezTo>
                      <a:pt x="774370" y="1545018"/>
                      <a:pt x="758008" y="1537538"/>
                      <a:pt x="742114" y="1529123"/>
                    </a:cubicBezTo>
                    <a:cubicBezTo>
                      <a:pt x="726220" y="1520708"/>
                      <a:pt x="714064" y="1502944"/>
                      <a:pt x="694430" y="1501074"/>
                    </a:cubicBezTo>
                    <a:cubicBezTo>
                      <a:pt x="674796" y="1499204"/>
                      <a:pt x="639268" y="1513229"/>
                      <a:pt x="624308" y="1517904"/>
                    </a:cubicBezTo>
                    <a:cubicBezTo>
                      <a:pt x="609349" y="1522579"/>
                      <a:pt x="613088" y="1531928"/>
                      <a:pt x="604673" y="1529123"/>
                    </a:cubicBezTo>
                    <a:cubicBezTo>
                      <a:pt x="596258" y="1526318"/>
                      <a:pt x="593921" y="1521643"/>
                      <a:pt x="573819" y="1501074"/>
                    </a:cubicBezTo>
                    <a:cubicBezTo>
                      <a:pt x="553717" y="1480505"/>
                      <a:pt x="503229" y="1431886"/>
                      <a:pt x="484062" y="1405707"/>
                    </a:cubicBezTo>
                    <a:cubicBezTo>
                      <a:pt x="464895" y="1379528"/>
                      <a:pt x="475647" y="1388410"/>
                      <a:pt x="458818" y="1343999"/>
                    </a:cubicBezTo>
                    <a:cubicBezTo>
                      <a:pt x="441989" y="1299588"/>
                      <a:pt x="409265" y="1209364"/>
                      <a:pt x="383086" y="1139241"/>
                    </a:cubicBezTo>
                    <a:cubicBezTo>
                      <a:pt x="356907" y="1069118"/>
                      <a:pt x="301743" y="923263"/>
                      <a:pt x="301743" y="923263"/>
                    </a:cubicBezTo>
                    <a:cubicBezTo>
                      <a:pt x="276966" y="857348"/>
                      <a:pt x="249853" y="782083"/>
                      <a:pt x="234426" y="743749"/>
                    </a:cubicBezTo>
                    <a:cubicBezTo>
                      <a:pt x="218999" y="705415"/>
                      <a:pt x="207311" y="704948"/>
                      <a:pt x="217596" y="69326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E213E51-C029-4B0C-834C-6643C786B346}"/>
                  </a:ext>
                </a:extLst>
              </p:cNvPr>
              <p:cNvSpPr/>
              <p:nvPr/>
            </p:nvSpPr>
            <p:spPr bwMode="auto">
              <a:xfrm>
                <a:off x="5303937" y="1578147"/>
                <a:ext cx="69970" cy="43494"/>
              </a:xfrm>
              <a:custGeom>
                <a:avLst/>
                <a:gdLst>
                  <a:gd name="connsiteX0" fmla="*/ 144 w 69970"/>
                  <a:gd name="connsiteY0" fmla="*/ 1016 h 43494"/>
                  <a:gd name="connsiteX1" fmla="*/ 61852 w 69970"/>
                  <a:gd name="connsiteY1" fmla="*/ 15041 h 43494"/>
                  <a:gd name="connsiteX2" fmla="*/ 67462 w 69970"/>
                  <a:gd name="connsiteY2" fmla="*/ 37480 h 43494"/>
                  <a:gd name="connsiteX3" fmla="*/ 45023 w 69970"/>
                  <a:gd name="connsiteY3" fmla="*/ 43090 h 43494"/>
                  <a:gd name="connsiteX4" fmla="*/ 144 w 69970"/>
                  <a:gd name="connsiteY4" fmla="*/ 1016 h 4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70" h="43494">
                    <a:moveTo>
                      <a:pt x="144" y="1016"/>
                    </a:moveTo>
                    <a:cubicBezTo>
                      <a:pt x="2949" y="-3659"/>
                      <a:pt x="50632" y="8964"/>
                      <a:pt x="61852" y="15041"/>
                    </a:cubicBezTo>
                    <a:cubicBezTo>
                      <a:pt x="73072" y="21118"/>
                      <a:pt x="70267" y="32805"/>
                      <a:pt x="67462" y="37480"/>
                    </a:cubicBezTo>
                    <a:cubicBezTo>
                      <a:pt x="64657" y="42155"/>
                      <a:pt x="53905" y="44493"/>
                      <a:pt x="45023" y="43090"/>
                    </a:cubicBezTo>
                    <a:cubicBezTo>
                      <a:pt x="36141" y="41688"/>
                      <a:pt x="-2661" y="5691"/>
                      <a:pt x="144" y="1016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DF4DC50-E661-4AA8-A05A-33510F6B71E3}"/>
                  </a:ext>
                </a:extLst>
              </p:cNvPr>
              <p:cNvSpPr/>
              <p:nvPr/>
            </p:nvSpPr>
            <p:spPr bwMode="auto">
              <a:xfrm>
                <a:off x="3640692" y="2777871"/>
                <a:ext cx="291263" cy="175732"/>
              </a:xfrm>
              <a:custGeom>
                <a:avLst/>
                <a:gdLst>
                  <a:gd name="connsiteX0" fmla="*/ 79 w 291263"/>
                  <a:gd name="connsiteY0" fmla="*/ 1793 h 175732"/>
                  <a:gd name="connsiteX1" fmla="*/ 53372 w 291263"/>
                  <a:gd name="connsiteY1" fmla="*/ 10208 h 175732"/>
                  <a:gd name="connsiteX2" fmla="*/ 81421 w 291263"/>
                  <a:gd name="connsiteY2" fmla="*/ 32647 h 175732"/>
                  <a:gd name="connsiteX3" fmla="*/ 126299 w 291263"/>
                  <a:gd name="connsiteY3" fmla="*/ 60696 h 175732"/>
                  <a:gd name="connsiteX4" fmla="*/ 185202 w 291263"/>
                  <a:gd name="connsiteY4" fmla="*/ 80330 h 175732"/>
                  <a:gd name="connsiteX5" fmla="*/ 210447 w 291263"/>
                  <a:gd name="connsiteY5" fmla="*/ 88745 h 175732"/>
                  <a:gd name="connsiteX6" fmla="*/ 241301 w 291263"/>
                  <a:gd name="connsiteY6" fmla="*/ 88745 h 175732"/>
                  <a:gd name="connsiteX7" fmla="*/ 272155 w 291263"/>
                  <a:gd name="connsiteY7" fmla="*/ 130819 h 175732"/>
                  <a:gd name="connsiteX8" fmla="*/ 283374 w 291263"/>
                  <a:gd name="connsiteY8" fmla="*/ 164477 h 175732"/>
                  <a:gd name="connsiteX9" fmla="*/ 288984 w 291263"/>
                  <a:gd name="connsiteY9" fmla="*/ 175697 h 175732"/>
                  <a:gd name="connsiteX10" fmla="*/ 244106 w 291263"/>
                  <a:gd name="connsiteY10" fmla="*/ 161673 h 175732"/>
                  <a:gd name="connsiteX11" fmla="*/ 179593 w 291263"/>
                  <a:gd name="connsiteY11" fmla="*/ 125209 h 175732"/>
                  <a:gd name="connsiteX12" fmla="*/ 73006 w 291263"/>
                  <a:gd name="connsiteY12" fmla="*/ 85940 h 175732"/>
                  <a:gd name="connsiteX13" fmla="*/ 42152 w 291263"/>
                  <a:gd name="connsiteY13" fmla="*/ 43866 h 175732"/>
                  <a:gd name="connsiteX14" fmla="*/ 79 w 291263"/>
                  <a:gd name="connsiteY14" fmla="*/ 1793 h 17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1263" h="175732">
                    <a:moveTo>
                      <a:pt x="79" y="1793"/>
                    </a:moveTo>
                    <a:cubicBezTo>
                      <a:pt x="1949" y="-3817"/>
                      <a:pt x="39815" y="5066"/>
                      <a:pt x="53372" y="10208"/>
                    </a:cubicBezTo>
                    <a:cubicBezTo>
                      <a:pt x="66929" y="15350"/>
                      <a:pt x="69267" y="24232"/>
                      <a:pt x="81421" y="32647"/>
                    </a:cubicBezTo>
                    <a:cubicBezTo>
                      <a:pt x="93576" y="41062"/>
                      <a:pt x="109002" y="52749"/>
                      <a:pt x="126299" y="60696"/>
                    </a:cubicBezTo>
                    <a:cubicBezTo>
                      <a:pt x="143596" y="68643"/>
                      <a:pt x="185202" y="80330"/>
                      <a:pt x="185202" y="80330"/>
                    </a:cubicBezTo>
                    <a:cubicBezTo>
                      <a:pt x="199227" y="85005"/>
                      <a:pt x="201097" y="87343"/>
                      <a:pt x="210447" y="88745"/>
                    </a:cubicBezTo>
                    <a:cubicBezTo>
                      <a:pt x="219797" y="90147"/>
                      <a:pt x="231016" y="81733"/>
                      <a:pt x="241301" y="88745"/>
                    </a:cubicBezTo>
                    <a:cubicBezTo>
                      <a:pt x="251586" y="95757"/>
                      <a:pt x="265143" y="118197"/>
                      <a:pt x="272155" y="130819"/>
                    </a:cubicBezTo>
                    <a:cubicBezTo>
                      <a:pt x="279167" y="143441"/>
                      <a:pt x="280569" y="156997"/>
                      <a:pt x="283374" y="164477"/>
                    </a:cubicBezTo>
                    <a:cubicBezTo>
                      <a:pt x="286179" y="171957"/>
                      <a:pt x="295529" y="176164"/>
                      <a:pt x="288984" y="175697"/>
                    </a:cubicBezTo>
                    <a:cubicBezTo>
                      <a:pt x="282439" y="175230"/>
                      <a:pt x="262338" y="170088"/>
                      <a:pt x="244106" y="161673"/>
                    </a:cubicBezTo>
                    <a:cubicBezTo>
                      <a:pt x="225874" y="153258"/>
                      <a:pt x="208110" y="137831"/>
                      <a:pt x="179593" y="125209"/>
                    </a:cubicBezTo>
                    <a:cubicBezTo>
                      <a:pt x="151076" y="112587"/>
                      <a:pt x="95913" y="99497"/>
                      <a:pt x="73006" y="85940"/>
                    </a:cubicBezTo>
                    <a:cubicBezTo>
                      <a:pt x="50099" y="72383"/>
                      <a:pt x="54306" y="56021"/>
                      <a:pt x="42152" y="43866"/>
                    </a:cubicBezTo>
                    <a:cubicBezTo>
                      <a:pt x="29998" y="31711"/>
                      <a:pt x="-1791" y="7403"/>
                      <a:pt x="79" y="179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9AD45F3-2D2C-4FD5-A906-C553F3D4D620}"/>
                  </a:ext>
                </a:extLst>
              </p:cNvPr>
              <p:cNvSpPr/>
              <p:nvPr/>
            </p:nvSpPr>
            <p:spPr bwMode="auto">
              <a:xfrm>
                <a:off x="2891758" y="2172199"/>
                <a:ext cx="527842" cy="339771"/>
              </a:xfrm>
              <a:custGeom>
                <a:avLst/>
                <a:gdLst>
                  <a:gd name="connsiteX0" fmla="*/ 171202 w 527842"/>
                  <a:gd name="connsiteY0" fmla="*/ 1605 h 339771"/>
                  <a:gd name="connsiteX1" fmla="*/ 218885 w 527842"/>
                  <a:gd name="connsiteY1" fmla="*/ 24044 h 339771"/>
                  <a:gd name="connsiteX2" fmla="*/ 238519 w 527842"/>
                  <a:gd name="connsiteY2" fmla="*/ 57703 h 339771"/>
                  <a:gd name="connsiteX3" fmla="*/ 274983 w 527842"/>
                  <a:gd name="connsiteY3" fmla="*/ 82947 h 339771"/>
                  <a:gd name="connsiteX4" fmla="*/ 331081 w 527842"/>
                  <a:gd name="connsiteY4" fmla="*/ 99776 h 339771"/>
                  <a:gd name="connsiteX5" fmla="*/ 384375 w 527842"/>
                  <a:gd name="connsiteY5" fmla="*/ 119411 h 339771"/>
                  <a:gd name="connsiteX6" fmla="*/ 454497 w 527842"/>
                  <a:gd name="connsiteY6" fmla="*/ 155875 h 339771"/>
                  <a:gd name="connsiteX7" fmla="*/ 482546 w 527842"/>
                  <a:gd name="connsiteY7" fmla="*/ 183924 h 339771"/>
                  <a:gd name="connsiteX8" fmla="*/ 524620 w 527842"/>
                  <a:gd name="connsiteY8" fmla="*/ 251241 h 339771"/>
                  <a:gd name="connsiteX9" fmla="*/ 524620 w 527842"/>
                  <a:gd name="connsiteY9" fmla="*/ 282095 h 339771"/>
                  <a:gd name="connsiteX10" fmla="*/ 521815 w 527842"/>
                  <a:gd name="connsiteY10" fmla="*/ 301730 h 339771"/>
                  <a:gd name="connsiteX11" fmla="*/ 499376 w 527842"/>
                  <a:gd name="connsiteY11" fmla="*/ 307340 h 339771"/>
                  <a:gd name="connsiteX12" fmla="*/ 420838 w 527842"/>
                  <a:gd name="connsiteY12" fmla="*/ 304535 h 339771"/>
                  <a:gd name="connsiteX13" fmla="*/ 418033 w 527842"/>
                  <a:gd name="connsiteY13" fmla="*/ 318559 h 339771"/>
                  <a:gd name="connsiteX14" fmla="*/ 423643 w 527842"/>
                  <a:gd name="connsiteY14" fmla="*/ 338194 h 339771"/>
                  <a:gd name="connsiteX15" fmla="*/ 395594 w 527842"/>
                  <a:gd name="connsiteY15" fmla="*/ 335389 h 339771"/>
                  <a:gd name="connsiteX16" fmla="*/ 364740 w 527842"/>
                  <a:gd name="connsiteY16" fmla="*/ 310145 h 339771"/>
                  <a:gd name="connsiteX17" fmla="*/ 353521 w 527842"/>
                  <a:gd name="connsiteY17" fmla="*/ 254046 h 339771"/>
                  <a:gd name="connsiteX18" fmla="*/ 317057 w 527842"/>
                  <a:gd name="connsiteY18" fmla="*/ 231607 h 339771"/>
                  <a:gd name="connsiteX19" fmla="*/ 258154 w 527842"/>
                  <a:gd name="connsiteY19" fmla="*/ 231607 h 339771"/>
                  <a:gd name="connsiteX20" fmla="*/ 224495 w 527842"/>
                  <a:gd name="connsiteY20" fmla="*/ 217583 h 339771"/>
                  <a:gd name="connsiteX21" fmla="*/ 193641 w 527842"/>
                  <a:gd name="connsiteY21" fmla="*/ 189534 h 339771"/>
                  <a:gd name="connsiteX22" fmla="*/ 145957 w 527842"/>
                  <a:gd name="connsiteY22" fmla="*/ 220388 h 339771"/>
                  <a:gd name="connsiteX23" fmla="*/ 126323 w 527842"/>
                  <a:gd name="connsiteY23" fmla="*/ 228802 h 339771"/>
                  <a:gd name="connsiteX24" fmla="*/ 78640 w 527842"/>
                  <a:gd name="connsiteY24" fmla="*/ 217583 h 339771"/>
                  <a:gd name="connsiteX25" fmla="*/ 53395 w 527842"/>
                  <a:gd name="connsiteY25" fmla="*/ 197948 h 339771"/>
                  <a:gd name="connsiteX26" fmla="*/ 81444 w 527842"/>
                  <a:gd name="connsiteY26" fmla="*/ 175509 h 339771"/>
                  <a:gd name="connsiteX27" fmla="*/ 81444 w 527842"/>
                  <a:gd name="connsiteY27" fmla="*/ 147460 h 339771"/>
                  <a:gd name="connsiteX28" fmla="*/ 81444 w 527842"/>
                  <a:gd name="connsiteY28" fmla="*/ 122216 h 339771"/>
                  <a:gd name="connsiteX29" fmla="*/ 39371 w 527842"/>
                  <a:gd name="connsiteY29" fmla="*/ 119411 h 339771"/>
                  <a:gd name="connsiteX30" fmla="*/ 11322 w 527842"/>
                  <a:gd name="connsiteY30" fmla="*/ 113801 h 339771"/>
                  <a:gd name="connsiteX31" fmla="*/ 102 w 527842"/>
                  <a:gd name="connsiteY31" fmla="*/ 96972 h 339771"/>
                  <a:gd name="connsiteX32" fmla="*/ 16932 w 527842"/>
                  <a:gd name="connsiteY32" fmla="*/ 85752 h 339771"/>
                  <a:gd name="connsiteX33" fmla="*/ 61810 w 527842"/>
                  <a:gd name="connsiteY33" fmla="*/ 77337 h 339771"/>
                  <a:gd name="connsiteX34" fmla="*/ 78640 w 527842"/>
                  <a:gd name="connsiteY34" fmla="*/ 40873 h 339771"/>
                  <a:gd name="connsiteX35" fmla="*/ 120713 w 527842"/>
                  <a:gd name="connsiteY35" fmla="*/ 57703 h 339771"/>
                  <a:gd name="connsiteX36" fmla="*/ 168397 w 527842"/>
                  <a:gd name="connsiteY36" fmla="*/ 68922 h 339771"/>
                  <a:gd name="connsiteX37" fmla="*/ 171202 w 527842"/>
                  <a:gd name="connsiteY37" fmla="*/ 1605 h 33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27842" h="339771">
                    <a:moveTo>
                      <a:pt x="171202" y="1605"/>
                    </a:moveTo>
                    <a:cubicBezTo>
                      <a:pt x="179617" y="-5875"/>
                      <a:pt x="207666" y="14694"/>
                      <a:pt x="218885" y="24044"/>
                    </a:cubicBezTo>
                    <a:cubicBezTo>
                      <a:pt x="230105" y="33394"/>
                      <a:pt x="229170" y="47886"/>
                      <a:pt x="238519" y="57703"/>
                    </a:cubicBezTo>
                    <a:cubicBezTo>
                      <a:pt x="247868" y="67520"/>
                      <a:pt x="259556" y="75935"/>
                      <a:pt x="274983" y="82947"/>
                    </a:cubicBezTo>
                    <a:cubicBezTo>
                      <a:pt x="290410" y="89959"/>
                      <a:pt x="312849" y="93699"/>
                      <a:pt x="331081" y="99776"/>
                    </a:cubicBezTo>
                    <a:cubicBezTo>
                      <a:pt x="349313" y="105853"/>
                      <a:pt x="363806" y="110061"/>
                      <a:pt x="384375" y="119411"/>
                    </a:cubicBezTo>
                    <a:cubicBezTo>
                      <a:pt x="404944" y="128761"/>
                      <a:pt x="438135" y="145123"/>
                      <a:pt x="454497" y="155875"/>
                    </a:cubicBezTo>
                    <a:cubicBezTo>
                      <a:pt x="470859" y="166627"/>
                      <a:pt x="470859" y="168030"/>
                      <a:pt x="482546" y="183924"/>
                    </a:cubicBezTo>
                    <a:cubicBezTo>
                      <a:pt x="494233" y="199818"/>
                      <a:pt x="517608" y="234879"/>
                      <a:pt x="524620" y="251241"/>
                    </a:cubicBezTo>
                    <a:cubicBezTo>
                      <a:pt x="531632" y="267603"/>
                      <a:pt x="525087" y="273680"/>
                      <a:pt x="524620" y="282095"/>
                    </a:cubicBezTo>
                    <a:cubicBezTo>
                      <a:pt x="524153" y="290510"/>
                      <a:pt x="526022" y="297523"/>
                      <a:pt x="521815" y="301730"/>
                    </a:cubicBezTo>
                    <a:cubicBezTo>
                      <a:pt x="517608" y="305937"/>
                      <a:pt x="516205" y="306873"/>
                      <a:pt x="499376" y="307340"/>
                    </a:cubicBezTo>
                    <a:cubicBezTo>
                      <a:pt x="482547" y="307807"/>
                      <a:pt x="434395" y="302665"/>
                      <a:pt x="420838" y="304535"/>
                    </a:cubicBezTo>
                    <a:cubicBezTo>
                      <a:pt x="407281" y="306405"/>
                      <a:pt x="417566" y="312949"/>
                      <a:pt x="418033" y="318559"/>
                    </a:cubicBezTo>
                    <a:cubicBezTo>
                      <a:pt x="418500" y="324169"/>
                      <a:pt x="427383" y="335389"/>
                      <a:pt x="423643" y="338194"/>
                    </a:cubicBezTo>
                    <a:cubicBezTo>
                      <a:pt x="419903" y="340999"/>
                      <a:pt x="405411" y="340064"/>
                      <a:pt x="395594" y="335389"/>
                    </a:cubicBezTo>
                    <a:cubicBezTo>
                      <a:pt x="385777" y="330714"/>
                      <a:pt x="371752" y="323702"/>
                      <a:pt x="364740" y="310145"/>
                    </a:cubicBezTo>
                    <a:cubicBezTo>
                      <a:pt x="357728" y="296588"/>
                      <a:pt x="361468" y="267136"/>
                      <a:pt x="353521" y="254046"/>
                    </a:cubicBezTo>
                    <a:cubicBezTo>
                      <a:pt x="345574" y="240956"/>
                      <a:pt x="332952" y="235347"/>
                      <a:pt x="317057" y="231607"/>
                    </a:cubicBezTo>
                    <a:cubicBezTo>
                      <a:pt x="301162" y="227867"/>
                      <a:pt x="273581" y="233944"/>
                      <a:pt x="258154" y="231607"/>
                    </a:cubicBezTo>
                    <a:cubicBezTo>
                      <a:pt x="242727" y="229270"/>
                      <a:pt x="235247" y="224595"/>
                      <a:pt x="224495" y="217583"/>
                    </a:cubicBezTo>
                    <a:cubicBezTo>
                      <a:pt x="213743" y="210571"/>
                      <a:pt x="206731" y="189067"/>
                      <a:pt x="193641" y="189534"/>
                    </a:cubicBezTo>
                    <a:cubicBezTo>
                      <a:pt x="180551" y="190002"/>
                      <a:pt x="157177" y="213843"/>
                      <a:pt x="145957" y="220388"/>
                    </a:cubicBezTo>
                    <a:cubicBezTo>
                      <a:pt x="134737" y="226933"/>
                      <a:pt x="137542" y="229269"/>
                      <a:pt x="126323" y="228802"/>
                    </a:cubicBezTo>
                    <a:cubicBezTo>
                      <a:pt x="115104" y="228335"/>
                      <a:pt x="90795" y="222725"/>
                      <a:pt x="78640" y="217583"/>
                    </a:cubicBezTo>
                    <a:cubicBezTo>
                      <a:pt x="66485" y="212441"/>
                      <a:pt x="52928" y="204960"/>
                      <a:pt x="53395" y="197948"/>
                    </a:cubicBezTo>
                    <a:cubicBezTo>
                      <a:pt x="53862" y="190936"/>
                      <a:pt x="76769" y="183924"/>
                      <a:pt x="81444" y="175509"/>
                    </a:cubicBezTo>
                    <a:cubicBezTo>
                      <a:pt x="86119" y="167094"/>
                      <a:pt x="81444" y="147460"/>
                      <a:pt x="81444" y="147460"/>
                    </a:cubicBezTo>
                    <a:cubicBezTo>
                      <a:pt x="81444" y="138578"/>
                      <a:pt x="88456" y="126891"/>
                      <a:pt x="81444" y="122216"/>
                    </a:cubicBezTo>
                    <a:cubicBezTo>
                      <a:pt x="74432" y="117541"/>
                      <a:pt x="51058" y="120813"/>
                      <a:pt x="39371" y="119411"/>
                    </a:cubicBezTo>
                    <a:cubicBezTo>
                      <a:pt x="27684" y="118009"/>
                      <a:pt x="17867" y="117541"/>
                      <a:pt x="11322" y="113801"/>
                    </a:cubicBezTo>
                    <a:cubicBezTo>
                      <a:pt x="4777" y="110061"/>
                      <a:pt x="-833" y="101647"/>
                      <a:pt x="102" y="96972"/>
                    </a:cubicBezTo>
                    <a:cubicBezTo>
                      <a:pt x="1037" y="92297"/>
                      <a:pt x="6647" y="89025"/>
                      <a:pt x="16932" y="85752"/>
                    </a:cubicBezTo>
                    <a:cubicBezTo>
                      <a:pt x="27217" y="82480"/>
                      <a:pt x="51525" y="84817"/>
                      <a:pt x="61810" y="77337"/>
                    </a:cubicBezTo>
                    <a:cubicBezTo>
                      <a:pt x="72095" y="69857"/>
                      <a:pt x="68823" y="44145"/>
                      <a:pt x="78640" y="40873"/>
                    </a:cubicBezTo>
                    <a:cubicBezTo>
                      <a:pt x="88457" y="37601"/>
                      <a:pt x="105753" y="53028"/>
                      <a:pt x="120713" y="57703"/>
                    </a:cubicBezTo>
                    <a:cubicBezTo>
                      <a:pt x="135672" y="62378"/>
                      <a:pt x="160450" y="71727"/>
                      <a:pt x="168397" y="68922"/>
                    </a:cubicBezTo>
                    <a:cubicBezTo>
                      <a:pt x="176344" y="66117"/>
                      <a:pt x="162787" y="9085"/>
                      <a:pt x="171202" y="1605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50548-BE6F-4EDE-A6C7-F9A7BAD30C41}"/>
                  </a:ext>
                </a:extLst>
              </p:cNvPr>
              <p:cNvSpPr/>
              <p:nvPr/>
            </p:nvSpPr>
            <p:spPr bwMode="auto">
              <a:xfrm>
                <a:off x="2816522" y="2428809"/>
                <a:ext cx="274505" cy="197082"/>
              </a:xfrm>
              <a:custGeom>
                <a:avLst/>
                <a:gdLst>
                  <a:gd name="connsiteX0" fmla="*/ 357 w 258428"/>
                  <a:gd name="connsiteY0" fmla="*/ 2275 h 199116"/>
                  <a:gd name="connsiteX1" fmla="*/ 64870 w 258428"/>
                  <a:gd name="connsiteY1" fmla="*/ 30324 h 199116"/>
                  <a:gd name="connsiteX2" fmla="*/ 106944 w 258428"/>
                  <a:gd name="connsiteY2" fmla="*/ 52764 h 199116"/>
                  <a:gd name="connsiteX3" fmla="*/ 143407 w 258428"/>
                  <a:gd name="connsiteY3" fmla="*/ 69593 h 199116"/>
                  <a:gd name="connsiteX4" fmla="*/ 146212 w 258428"/>
                  <a:gd name="connsiteY4" fmla="*/ 55569 h 199116"/>
                  <a:gd name="connsiteX5" fmla="*/ 137798 w 258428"/>
                  <a:gd name="connsiteY5" fmla="*/ 24715 h 199116"/>
                  <a:gd name="connsiteX6" fmla="*/ 165847 w 258428"/>
                  <a:gd name="connsiteY6" fmla="*/ 44349 h 199116"/>
                  <a:gd name="connsiteX7" fmla="*/ 199506 w 258428"/>
                  <a:gd name="connsiteY7" fmla="*/ 69593 h 199116"/>
                  <a:gd name="connsiteX8" fmla="*/ 191091 w 258428"/>
                  <a:gd name="connsiteY8" fmla="*/ 97642 h 199116"/>
                  <a:gd name="connsiteX9" fmla="*/ 196701 w 258428"/>
                  <a:gd name="connsiteY9" fmla="*/ 114472 h 199116"/>
                  <a:gd name="connsiteX10" fmla="*/ 247189 w 258428"/>
                  <a:gd name="connsiteY10" fmla="*/ 134106 h 199116"/>
                  <a:gd name="connsiteX11" fmla="*/ 258409 w 258428"/>
                  <a:gd name="connsiteY11" fmla="*/ 162155 h 199116"/>
                  <a:gd name="connsiteX12" fmla="*/ 249994 w 258428"/>
                  <a:gd name="connsiteY12" fmla="*/ 181789 h 199116"/>
                  <a:gd name="connsiteX13" fmla="*/ 252799 w 258428"/>
                  <a:gd name="connsiteY13" fmla="*/ 198619 h 199116"/>
                  <a:gd name="connsiteX14" fmla="*/ 224750 w 258428"/>
                  <a:gd name="connsiteY14" fmla="*/ 193009 h 199116"/>
                  <a:gd name="connsiteX15" fmla="*/ 163042 w 258428"/>
                  <a:gd name="connsiteY15" fmla="*/ 176180 h 199116"/>
                  <a:gd name="connsiteX16" fmla="*/ 92919 w 258428"/>
                  <a:gd name="connsiteY16" fmla="*/ 148131 h 199116"/>
                  <a:gd name="connsiteX17" fmla="*/ 56455 w 258428"/>
                  <a:gd name="connsiteY17" fmla="*/ 131301 h 199116"/>
                  <a:gd name="connsiteX18" fmla="*/ 39626 w 258428"/>
                  <a:gd name="connsiteY18" fmla="*/ 94837 h 199116"/>
                  <a:gd name="connsiteX19" fmla="*/ 357 w 258428"/>
                  <a:gd name="connsiteY19" fmla="*/ 2275 h 199116"/>
                  <a:gd name="connsiteX0" fmla="*/ 16434 w 274505"/>
                  <a:gd name="connsiteY0" fmla="*/ 241 h 197082"/>
                  <a:gd name="connsiteX1" fmla="*/ 80947 w 274505"/>
                  <a:gd name="connsiteY1" fmla="*/ 28290 h 197082"/>
                  <a:gd name="connsiteX2" fmla="*/ 123021 w 274505"/>
                  <a:gd name="connsiteY2" fmla="*/ 50730 h 197082"/>
                  <a:gd name="connsiteX3" fmla="*/ 159484 w 274505"/>
                  <a:gd name="connsiteY3" fmla="*/ 67559 h 197082"/>
                  <a:gd name="connsiteX4" fmla="*/ 162289 w 274505"/>
                  <a:gd name="connsiteY4" fmla="*/ 53535 h 197082"/>
                  <a:gd name="connsiteX5" fmla="*/ 153875 w 274505"/>
                  <a:gd name="connsiteY5" fmla="*/ 22681 h 197082"/>
                  <a:gd name="connsiteX6" fmla="*/ 181924 w 274505"/>
                  <a:gd name="connsiteY6" fmla="*/ 42315 h 197082"/>
                  <a:gd name="connsiteX7" fmla="*/ 215583 w 274505"/>
                  <a:gd name="connsiteY7" fmla="*/ 67559 h 197082"/>
                  <a:gd name="connsiteX8" fmla="*/ 207168 w 274505"/>
                  <a:gd name="connsiteY8" fmla="*/ 95608 h 197082"/>
                  <a:gd name="connsiteX9" fmla="*/ 212778 w 274505"/>
                  <a:gd name="connsiteY9" fmla="*/ 112438 h 197082"/>
                  <a:gd name="connsiteX10" fmla="*/ 263266 w 274505"/>
                  <a:gd name="connsiteY10" fmla="*/ 132072 h 197082"/>
                  <a:gd name="connsiteX11" fmla="*/ 274486 w 274505"/>
                  <a:gd name="connsiteY11" fmla="*/ 160121 h 197082"/>
                  <a:gd name="connsiteX12" fmla="*/ 266071 w 274505"/>
                  <a:gd name="connsiteY12" fmla="*/ 179755 h 197082"/>
                  <a:gd name="connsiteX13" fmla="*/ 268876 w 274505"/>
                  <a:gd name="connsiteY13" fmla="*/ 196585 h 197082"/>
                  <a:gd name="connsiteX14" fmla="*/ 240827 w 274505"/>
                  <a:gd name="connsiteY14" fmla="*/ 190975 h 197082"/>
                  <a:gd name="connsiteX15" fmla="*/ 179119 w 274505"/>
                  <a:gd name="connsiteY15" fmla="*/ 174146 h 197082"/>
                  <a:gd name="connsiteX16" fmla="*/ 108996 w 274505"/>
                  <a:gd name="connsiteY16" fmla="*/ 146097 h 197082"/>
                  <a:gd name="connsiteX17" fmla="*/ 72532 w 274505"/>
                  <a:gd name="connsiteY17" fmla="*/ 129267 h 197082"/>
                  <a:gd name="connsiteX18" fmla="*/ 55703 w 274505"/>
                  <a:gd name="connsiteY18" fmla="*/ 92803 h 197082"/>
                  <a:gd name="connsiteX19" fmla="*/ 2410 w 274505"/>
                  <a:gd name="connsiteY19" fmla="*/ 45120 h 197082"/>
                  <a:gd name="connsiteX20" fmla="*/ 16434 w 274505"/>
                  <a:gd name="connsiteY20" fmla="*/ 241 h 197082"/>
                  <a:gd name="connsiteX0" fmla="*/ 16434 w 274505"/>
                  <a:gd name="connsiteY0" fmla="*/ 241 h 197082"/>
                  <a:gd name="connsiteX1" fmla="*/ 80947 w 274505"/>
                  <a:gd name="connsiteY1" fmla="*/ 28290 h 197082"/>
                  <a:gd name="connsiteX2" fmla="*/ 123021 w 274505"/>
                  <a:gd name="connsiteY2" fmla="*/ 50730 h 197082"/>
                  <a:gd name="connsiteX3" fmla="*/ 159484 w 274505"/>
                  <a:gd name="connsiteY3" fmla="*/ 67559 h 197082"/>
                  <a:gd name="connsiteX4" fmla="*/ 162289 w 274505"/>
                  <a:gd name="connsiteY4" fmla="*/ 53535 h 197082"/>
                  <a:gd name="connsiteX5" fmla="*/ 153875 w 274505"/>
                  <a:gd name="connsiteY5" fmla="*/ 22681 h 197082"/>
                  <a:gd name="connsiteX6" fmla="*/ 181924 w 274505"/>
                  <a:gd name="connsiteY6" fmla="*/ 42315 h 197082"/>
                  <a:gd name="connsiteX7" fmla="*/ 215583 w 274505"/>
                  <a:gd name="connsiteY7" fmla="*/ 67559 h 197082"/>
                  <a:gd name="connsiteX8" fmla="*/ 207168 w 274505"/>
                  <a:gd name="connsiteY8" fmla="*/ 95608 h 197082"/>
                  <a:gd name="connsiteX9" fmla="*/ 212778 w 274505"/>
                  <a:gd name="connsiteY9" fmla="*/ 112438 h 197082"/>
                  <a:gd name="connsiteX10" fmla="*/ 263266 w 274505"/>
                  <a:gd name="connsiteY10" fmla="*/ 132072 h 197082"/>
                  <a:gd name="connsiteX11" fmla="*/ 274486 w 274505"/>
                  <a:gd name="connsiteY11" fmla="*/ 160121 h 197082"/>
                  <a:gd name="connsiteX12" fmla="*/ 266071 w 274505"/>
                  <a:gd name="connsiteY12" fmla="*/ 179755 h 197082"/>
                  <a:gd name="connsiteX13" fmla="*/ 268876 w 274505"/>
                  <a:gd name="connsiteY13" fmla="*/ 196585 h 197082"/>
                  <a:gd name="connsiteX14" fmla="*/ 240827 w 274505"/>
                  <a:gd name="connsiteY14" fmla="*/ 190975 h 197082"/>
                  <a:gd name="connsiteX15" fmla="*/ 179119 w 274505"/>
                  <a:gd name="connsiteY15" fmla="*/ 174146 h 197082"/>
                  <a:gd name="connsiteX16" fmla="*/ 108996 w 274505"/>
                  <a:gd name="connsiteY16" fmla="*/ 146097 h 197082"/>
                  <a:gd name="connsiteX17" fmla="*/ 72532 w 274505"/>
                  <a:gd name="connsiteY17" fmla="*/ 129267 h 197082"/>
                  <a:gd name="connsiteX18" fmla="*/ 55703 w 274505"/>
                  <a:gd name="connsiteY18" fmla="*/ 92803 h 197082"/>
                  <a:gd name="connsiteX19" fmla="*/ 2410 w 274505"/>
                  <a:gd name="connsiteY19" fmla="*/ 45120 h 197082"/>
                  <a:gd name="connsiteX20" fmla="*/ 16434 w 274505"/>
                  <a:gd name="connsiteY20" fmla="*/ 241 h 19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4505" h="197082">
                    <a:moveTo>
                      <a:pt x="16434" y="241"/>
                    </a:moveTo>
                    <a:cubicBezTo>
                      <a:pt x="29523" y="-2564"/>
                      <a:pt x="63182" y="19875"/>
                      <a:pt x="80947" y="28290"/>
                    </a:cubicBezTo>
                    <a:cubicBezTo>
                      <a:pt x="98712" y="36705"/>
                      <a:pt x="109932" y="44185"/>
                      <a:pt x="123021" y="50730"/>
                    </a:cubicBezTo>
                    <a:cubicBezTo>
                      <a:pt x="136110" y="57275"/>
                      <a:pt x="152939" y="67092"/>
                      <a:pt x="159484" y="67559"/>
                    </a:cubicBezTo>
                    <a:cubicBezTo>
                      <a:pt x="166029" y="68027"/>
                      <a:pt x="163224" y="61015"/>
                      <a:pt x="162289" y="53535"/>
                    </a:cubicBezTo>
                    <a:cubicBezTo>
                      <a:pt x="161354" y="46055"/>
                      <a:pt x="150603" y="24551"/>
                      <a:pt x="153875" y="22681"/>
                    </a:cubicBezTo>
                    <a:cubicBezTo>
                      <a:pt x="157148" y="20811"/>
                      <a:pt x="171639" y="34835"/>
                      <a:pt x="181924" y="42315"/>
                    </a:cubicBezTo>
                    <a:cubicBezTo>
                      <a:pt x="192209" y="49795"/>
                      <a:pt x="211376" y="58677"/>
                      <a:pt x="215583" y="67559"/>
                    </a:cubicBezTo>
                    <a:cubicBezTo>
                      <a:pt x="219790" y="76441"/>
                      <a:pt x="207635" y="88128"/>
                      <a:pt x="207168" y="95608"/>
                    </a:cubicBezTo>
                    <a:cubicBezTo>
                      <a:pt x="206701" y="103088"/>
                      <a:pt x="203428" y="106361"/>
                      <a:pt x="212778" y="112438"/>
                    </a:cubicBezTo>
                    <a:cubicBezTo>
                      <a:pt x="222128" y="118515"/>
                      <a:pt x="252981" y="124125"/>
                      <a:pt x="263266" y="132072"/>
                    </a:cubicBezTo>
                    <a:cubicBezTo>
                      <a:pt x="273551" y="140019"/>
                      <a:pt x="274019" y="152174"/>
                      <a:pt x="274486" y="160121"/>
                    </a:cubicBezTo>
                    <a:cubicBezTo>
                      <a:pt x="274953" y="168068"/>
                      <a:pt x="267006" y="173678"/>
                      <a:pt x="266071" y="179755"/>
                    </a:cubicBezTo>
                    <a:cubicBezTo>
                      <a:pt x="265136" y="185832"/>
                      <a:pt x="273083" y="194715"/>
                      <a:pt x="268876" y="196585"/>
                    </a:cubicBezTo>
                    <a:cubicBezTo>
                      <a:pt x="264669" y="198455"/>
                      <a:pt x="255787" y="194715"/>
                      <a:pt x="240827" y="190975"/>
                    </a:cubicBezTo>
                    <a:cubicBezTo>
                      <a:pt x="225867" y="187235"/>
                      <a:pt x="201091" y="181626"/>
                      <a:pt x="179119" y="174146"/>
                    </a:cubicBezTo>
                    <a:cubicBezTo>
                      <a:pt x="157147" y="166666"/>
                      <a:pt x="126760" y="153577"/>
                      <a:pt x="108996" y="146097"/>
                    </a:cubicBezTo>
                    <a:cubicBezTo>
                      <a:pt x="91232" y="138617"/>
                      <a:pt x="81414" y="138149"/>
                      <a:pt x="72532" y="129267"/>
                    </a:cubicBezTo>
                    <a:cubicBezTo>
                      <a:pt x="63650" y="120385"/>
                      <a:pt x="67390" y="106827"/>
                      <a:pt x="55703" y="92803"/>
                    </a:cubicBezTo>
                    <a:cubicBezTo>
                      <a:pt x="44016" y="78779"/>
                      <a:pt x="8955" y="60547"/>
                      <a:pt x="2410" y="45120"/>
                    </a:cubicBezTo>
                    <a:cubicBezTo>
                      <a:pt x="-4135" y="29693"/>
                      <a:pt x="3345" y="3046"/>
                      <a:pt x="16434" y="24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9423657-BBB1-458B-8C33-8616EC523423}"/>
                  </a:ext>
                </a:extLst>
              </p:cNvPr>
              <p:cNvSpPr/>
              <p:nvPr/>
            </p:nvSpPr>
            <p:spPr bwMode="auto">
              <a:xfrm>
                <a:off x="2313851" y="2195436"/>
                <a:ext cx="221899" cy="133867"/>
              </a:xfrm>
              <a:custGeom>
                <a:avLst/>
                <a:gdLst>
                  <a:gd name="connsiteX0" fmla="*/ 17028 w 221899"/>
                  <a:gd name="connsiteY0" fmla="*/ 807 h 133867"/>
                  <a:gd name="connsiteX1" fmla="*/ 73126 w 221899"/>
                  <a:gd name="connsiteY1" fmla="*/ 20441 h 133867"/>
                  <a:gd name="connsiteX2" fmla="*/ 120809 w 221899"/>
                  <a:gd name="connsiteY2" fmla="*/ 45685 h 133867"/>
                  <a:gd name="connsiteX3" fmla="*/ 213371 w 221899"/>
                  <a:gd name="connsiteY3" fmla="*/ 51295 h 133867"/>
                  <a:gd name="connsiteX4" fmla="*/ 216176 w 221899"/>
                  <a:gd name="connsiteY4" fmla="*/ 84954 h 133867"/>
                  <a:gd name="connsiteX5" fmla="*/ 199347 w 221899"/>
                  <a:gd name="connsiteY5" fmla="*/ 127028 h 133867"/>
                  <a:gd name="connsiteX6" fmla="*/ 182517 w 221899"/>
                  <a:gd name="connsiteY6" fmla="*/ 132638 h 133867"/>
                  <a:gd name="connsiteX7" fmla="*/ 165688 w 221899"/>
                  <a:gd name="connsiteY7" fmla="*/ 129833 h 133867"/>
                  <a:gd name="connsiteX8" fmla="*/ 146053 w 221899"/>
                  <a:gd name="connsiteY8" fmla="*/ 93369 h 133867"/>
                  <a:gd name="connsiteX9" fmla="*/ 134834 w 221899"/>
                  <a:gd name="connsiteY9" fmla="*/ 82149 h 133867"/>
                  <a:gd name="connsiteX10" fmla="*/ 89955 w 221899"/>
                  <a:gd name="connsiteY10" fmla="*/ 90564 h 133867"/>
                  <a:gd name="connsiteX11" fmla="*/ 53491 w 221899"/>
                  <a:gd name="connsiteY11" fmla="*/ 115808 h 133867"/>
                  <a:gd name="connsiteX12" fmla="*/ 31052 w 221899"/>
                  <a:gd name="connsiteY12" fmla="*/ 107393 h 133867"/>
                  <a:gd name="connsiteX13" fmla="*/ 8613 w 221899"/>
                  <a:gd name="connsiteY13" fmla="*/ 87759 h 133867"/>
                  <a:gd name="connsiteX14" fmla="*/ 198 w 221899"/>
                  <a:gd name="connsiteY14" fmla="*/ 48490 h 133867"/>
                  <a:gd name="connsiteX15" fmla="*/ 17028 w 221899"/>
                  <a:gd name="connsiteY15" fmla="*/ 807 h 13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899" h="133867">
                    <a:moveTo>
                      <a:pt x="17028" y="807"/>
                    </a:moveTo>
                    <a:cubicBezTo>
                      <a:pt x="29183" y="-3868"/>
                      <a:pt x="55829" y="12961"/>
                      <a:pt x="73126" y="20441"/>
                    </a:cubicBezTo>
                    <a:cubicBezTo>
                      <a:pt x="90423" y="27921"/>
                      <a:pt x="97435" y="40543"/>
                      <a:pt x="120809" y="45685"/>
                    </a:cubicBezTo>
                    <a:cubicBezTo>
                      <a:pt x="144183" y="50827"/>
                      <a:pt x="197477" y="44750"/>
                      <a:pt x="213371" y="51295"/>
                    </a:cubicBezTo>
                    <a:cubicBezTo>
                      <a:pt x="229265" y="57840"/>
                      <a:pt x="218513" y="72332"/>
                      <a:pt x="216176" y="84954"/>
                    </a:cubicBezTo>
                    <a:cubicBezTo>
                      <a:pt x="213839" y="97576"/>
                      <a:pt x="204957" y="119081"/>
                      <a:pt x="199347" y="127028"/>
                    </a:cubicBezTo>
                    <a:cubicBezTo>
                      <a:pt x="193737" y="134975"/>
                      <a:pt x="188127" y="132171"/>
                      <a:pt x="182517" y="132638"/>
                    </a:cubicBezTo>
                    <a:cubicBezTo>
                      <a:pt x="176907" y="133105"/>
                      <a:pt x="171765" y="136378"/>
                      <a:pt x="165688" y="129833"/>
                    </a:cubicBezTo>
                    <a:cubicBezTo>
                      <a:pt x="159611" y="123288"/>
                      <a:pt x="146053" y="93369"/>
                      <a:pt x="146053" y="93369"/>
                    </a:cubicBezTo>
                    <a:cubicBezTo>
                      <a:pt x="140911" y="85422"/>
                      <a:pt x="144184" y="82617"/>
                      <a:pt x="134834" y="82149"/>
                    </a:cubicBezTo>
                    <a:cubicBezTo>
                      <a:pt x="125484" y="81682"/>
                      <a:pt x="103512" y="84954"/>
                      <a:pt x="89955" y="90564"/>
                    </a:cubicBezTo>
                    <a:cubicBezTo>
                      <a:pt x="76398" y="96174"/>
                      <a:pt x="63308" y="113003"/>
                      <a:pt x="53491" y="115808"/>
                    </a:cubicBezTo>
                    <a:cubicBezTo>
                      <a:pt x="43674" y="118613"/>
                      <a:pt x="38532" y="112068"/>
                      <a:pt x="31052" y="107393"/>
                    </a:cubicBezTo>
                    <a:cubicBezTo>
                      <a:pt x="23572" y="102718"/>
                      <a:pt x="13755" y="97576"/>
                      <a:pt x="8613" y="87759"/>
                    </a:cubicBezTo>
                    <a:cubicBezTo>
                      <a:pt x="3471" y="77942"/>
                      <a:pt x="1600" y="60177"/>
                      <a:pt x="198" y="48490"/>
                    </a:cubicBezTo>
                    <a:cubicBezTo>
                      <a:pt x="-1204" y="36803"/>
                      <a:pt x="4873" y="5482"/>
                      <a:pt x="17028" y="807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49E9E81-81C8-4B7B-9E65-25C67F5FD9CC}"/>
                  </a:ext>
                </a:extLst>
              </p:cNvPr>
              <p:cNvSpPr/>
              <p:nvPr/>
            </p:nvSpPr>
            <p:spPr bwMode="auto">
              <a:xfrm>
                <a:off x="1842076" y="1809489"/>
                <a:ext cx="371823" cy="383988"/>
              </a:xfrm>
              <a:custGeom>
                <a:avLst/>
                <a:gdLst>
                  <a:gd name="connsiteX0" fmla="*/ 48432 w 371823"/>
                  <a:gd name="connsiteY0" fmla="*/ 2482 h 383988"/>
                  <a:gd name="connsiteX1" fmla="*/ 267215 w 371823"/>
                  <a:gd name="connsiteY1" fmla="*/ 193215 h 383988"/>
                  <a:gd name="connsiteX2" fmla="*/ 340142 w 371823"/>
                  <a:gd name="connsiteY2" fmla="*/ 254923 h 383988"/>
                  <a:gd name="connsiteX3" fmla="*/ 365387 w 371823"/>
                  <a:gd name="connsiteY3" fmla="*/ 240899 h 383988"/>
                  <a:gd name="connsiteX4" fmla="*/ 356972 w 371823"/>
                  <a:gd name="connsiteY4" fmla="*/ 280167 h 383988"/>
                  <a:gd name="connsiteX5" fmla="*/ 359777 w 371823"/>
                  <a:gd name="connsiteY5" fmla="*/ 311021 h 383988"/>
                  <a:gd name="connsiteX6" fmla="*/ 370996 w 371823"/>
                  <a:gd name="connsiteY6" fmla="*/ 355900 h 383988"/>
                  <a:gd name="connsiteX7" fmla="*/ 334533 w 371823"/>
                  <a:gd name="connsiteY7" fmla="*/ 358705 h 383988"/>
                  <a:gd name="connsiteX8" fmla="*/ 267215 w 371823"/>
                  <a:gd name="connsiteY8" fmla="*/ 353095 h 383988"/>
                  <a:gd name="connsiteX9" fmla="*/ 227946 w 371823"/>
                  <a:gd name="connsiteY9" fmla="*/ 375534 h 383988"/>
                  <a:gd name="connsiteX10" fmla="*/ 202702 w 371823"/>
                  <a:gd name="connsiteY10" fmla="*/ 383949 h 383988"/>
                  <a:gd name="connsiteX11" fmla="*/ 166238 w 371823"/>
                  <a:gd name="connsiteY11" fmla="*/ 372729 h 383988"/>
                  <a:gd name="connsiteX12" fmla="*/ 115750 w 371823"/>
                  <a:gd name="connsiteY12" fmla="*/ 330656 h 383988"/>
                  <a:gd name="connsiteX13" fmla="*/ 87701 w 371823"/>
                  <a:gd name="connsiteY13" fmla="*/ 294192 h 383988"/>
                  <a:gd name="connsiteX14" fmla="*/ 34407 w 371823"/>
                  <a:gd name="connsiteY14" fmla="*/ 294192 h 383988"/>
                  <a:gd name="connsiteX15" fmla="*/ 25993 w 371823"/>
                  <a:gd name="connsiteY15" fmla="*/ 282972 h 383988"/>
                  <a:gd name="connsiteX16" fmla="*/ 20383 w 371823"/>
                  <a:gd name="connsiteY16" fmla="*/ 252118 h 383988"/>
                  <a:gd name="connsiteX17" fmla="*/ 51237 w 371823"/>
                  <a:gd name="connsiteY17" fmla="*/ 232484 h 383988"/>
                  <a:gd name="connsiteX18" fmla="*/ 76481 w 371823"/>
                  <a:gd name="connsiteY18" fmla="*/ 207240 h 383988"/>
                  <a:gd name="connsiteX19" fmla="*/ 56847 w 371823"/>
                  <a:gd name="connsiteY19" fmla="*/ 179191 h 383988"/>
                  <a:gd name="connsiteX20" fmla="*/ 14773 w 371823"/>
                  <a:gd name="connsiteY20" fmla="*/ 179191 h 383988"/>
                  <a:gd name="connsiteX21" fmla="*/ 749 w 371823"/>
                  <a:gd name="connsiteY21" fmla="*/ 139922 h 383988"/>
                  <a:gd name="connsiteX22" fmla="*/ 34407 w 371823"/>
                  <a:gd name="connsiteY22" fmla="*/ 86629 h 383988"/>
                  <a:gd name="connsiteX23" fmla="*/ 48432 w 371823"/>
                  <a:gd name="connsiteY23" fmla="*/ 2482 h 38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71823" h="383988">
                    <a:moveTo>
                      <a:pt x="48432" y="2482"/>
                    </a:moveTo>
                    <a:cubicBezTo>
                      <a:pt x="87233" y="20246"/>
                      <a:pt x="218597" y="151142"/>
                      <a:pt x="267215" y="193215"/>
                    </a:cubicBezTo>
                    <a:cubicBezTo>
                      <a:pt x="315833" y="235288"/>
                      <a:pt x="323780" y="246976"/>
                      <a:pt x="340142" y="254923"/>
                    </a:cubicBezTo>
                    <a:cubicBezTo>
                      <a:pt x="356504" y="262870"/>
                      <a:pt x="362582" y="236692"/>
                      <a:pt x="365387" y="240899"/>
                    </a:cubicBezTo>
                    <a:cubicBezTo>
                      <a:pt x="368192" y="245106"/>
                      <a:pt x="357907" y="268480"/>
                      <a:pt x="356972" y="280167"/>
                    </a:cubicBezTo>
                    <a:cubicBezTo>
                      <a:pt x="356037" y="291854"/>
                      <a:pt x="357440" y="298399"/>
                      <a:pt x="359777" y="311021"/>
                    </a:cubicBezTo>
                    <a:cubicBezTo>
                      <a:pt x="362114" y="323643"/>
                      <a:pt x="375203" y="347953"/>
                      <a:pt x="370996" y="355900"/>
                    </a:cubicBezTo>
                    <a:cubicBezTo>
                      <a:pt x="366789" y="363847"/>
                      <a:pt x="351830" y="359172"/>
                      <a:pt x="334533" y="358705"/>
                    </a:cubicBezTo>
                    <a:cubicBezTo>
                      <a:pt x="317236" y="358238"/>
                      <a:pt x="284980" y="350290"/>
                      <a:pt x="267215" y="353095"/>
                    </a:cubicBezTo>
                    <a:cubicBezTo>
                      <a:pt x="249451" y="355900"/>
                      <a:pt x="238698" y="370392"/>
                      <a:pt x="227946" y="375534"/>
                    </a:cubicBezTo>
                    <a:cubicBezTo>
                      <a:pt x="217194" y="380676"/>
                      <a:pt x="212987" y="384417"/>
                      <a:pt x="202702" y="383949"/>
                    </a:cubicBezTo>
                    <a:cubicBezTo>
                      <a:pt x="192417" y="383482"/>
                      <a:pt x="180730" y="381611"/>
                      <a:pt x="166238" y="372729"/>
                    </a:cubicBezTo>
                    <a:cubicBezTo>
                      <a:pt x="151746" y="363847"/>
                      <a:pt x="128839" y="343745"/>
                      <a:pt x="115750" y="330656"/>
                    </a:cubicBezTo>
                    <a:cubicBezTo>
                      <a:pt x="102661" y="317567"/>
                      <a:pt x="101258" y="300269"/>
                      <a:pt x="87701" y="294192"/>
                    </a:cubicBezTo>
                    <a:cubicBezTo>
                      <a:pt x="74144" y="288115"/>
                      <a:pt x="44692" y="296062"/>
                      <a:pt x="34407" y="294192"/>
                    </a:cubicBezTo>
                    <a:cubicBezTo>
                      <a:pt x="24122" y="292322"/>
                      <a:pt x="28330" y="289984"/>
                      <a:pt x="25993" y="282972"/>
                    </a:cubicBezTo>
                    <a:cubicBezTo>
                      <a:pt x="23656" y="275960"/>
                      <a:pt x="16176" y="260533"/>
                      <a:pt x="20383" y="252118"/>
                    </a:cubicBezTo>
                    <a:cubicBezTo>
                      <a:pt x="24590" y="243703"/>
                      <a:pt x="41887" y="239964"/>
                      <a:pt x="51237" y="232484"/>
                    </a:cubicBezTo>
                    <a:cubicBezTo>
                      <a:pt x="60587" y="225004"/>
                      <a:pt x="75546" y="216122"/>
                      <a:pt x="76481" y="207240"/>
                    </a:cubicBezTo>
                    <a:cubicBezTo>
                      <a:pt x="77416" y="198358"/>
                      <a:pt x="67132" y="183866"/>
                      <a:pt x="56847" y="179191"/>
                    </a:cubicBezTo>
                    <a:cubicBezTo>
                      <a:pt x="46562" y="174516"/>
                      <a:pt x="24123" y="185736"/>
                      <a:pt x="14773" y="179191"/>
                    </a:cubicBezTo>
                    <a:cubicBezTo>
                      <a:pt x="5423" y="172646"/>
                      <a:pt x="-2523" y="155349"/>
                      <a:pt x="749" y="139922"/>
                    </a:cubicBezTo>
                    <a:cubicBezTo>
                      <a:pt x="4021" y="124495"/>
                      <a:pt x="28330" y="105796"/>
                      <a:pt x="34407" y="86629"/>
                    </a:cubicBezTo>
                    <a:cubicBezTo>
                      <a:pt x="40484" y="67462"/>
                      <a:pt x="9631" y="-15282"/>
                      <a:pt x="48432" y="2482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40E6F0E-62F0-4F5A-8C08-BD309D9E4318}"/>
                  </a:ext>
                </a:extLst>
              </p:cNvPr>
              <p:cNvSpPr/>
              <p:nvPr/>
            </p:nvSpPr>
            <p:spPr bwMode="auto">
              <a:xfrm>
                <a:off x="2099175" y="2546812"/>
                <a:ext cx="243484" cy="248585"/>
              </a:xfrm>
              <a:custGeom>
                <a:avLst/>
                <a:gdLst>
                  <a:gd name="connsiteX0" fmla="*/ 1701 w 243484"/>
                  <a:gd name="connsiteY0" fmla="*/ 56143 h 248585"/>
                  <a:gd name="connsiteX1" fmla="*/ 74629 w 243484"/>
                  <a:gd name="connsiteY1" fmla="*/ 22484 h 248585"/>
                  <a:gd name="connsiteX2" fmla="*/ 111092 w 243484"/>
                  <a:gd name="connsiteY2" fmla="*/ 44 h 248585"/>
                  <a:gd name="connsiteX3" fmla="*/ 139142 w 243484"/>
                  <a:gd name="connsiteY3" fmla="*/ 28094 h 248585"/>
                  <a:gd name="connsiteX4" fmla="*/ 150361 w 243484"/>
                  <a:gd name="connsiteY4" fmla="*/ 64557 h 248585"/>
                  <a:gd name="connsiteX5" fmla="*/ 169996 w 243484"/>
                  <a:gd name="connsiteY5" fmla="*/ 89801 h 248585"/>
                  <a:gd name="connsiteX6" fmla="*/ 198045 w 243484"/>
                  <a:gd name="connsiteY6" fmla="*/ 115046 h 248585"/>
                  <a:gd name="connsiteX7" fmla="*/ 234508 w 243484"/>
                  <a:gd name="connsiteY7" fmla="*/ 126265 h 248585"/>
                  <a:gd name="connsiteX8" fmla="*/ 242923 w 243484"/>
                  <a:gd name="connsiteY8" fmla="*/ 165534 h 248585"/>
                  <a:gd name="connsiteX9" fmla="*/ 223289 w 243484"/>
                  <a:gd name="connsiteY9" fmla="*/ 201998 h 248585"/>
                  <a:gd name="connsiteX10" fmla="*/ 169996 w 243484"/>
                  <a:gd name="connsiteY10" fmla="*/ 238462 h 248585"/>
                  <a:gd name="connsiteX11" fmla="*/ 139142 w 243484"/>
                  <a:gd name="connsiteY11" fmla="*/ 246876 h 248585"/>
                  <a:gd name="connsiteX12" fmla="*/ 108288 w 243484"/>
                  <a:gd name="connsiteY12" fmla="*/ 210413 h 248585"/>
                  <a:gd name="connsiteX13" fmla="*/ 77434 w 243484"/>
                  <a:gd name="connsiteY13" fmla="*/ 173949 h 248585"/>
                  <a:gd name="connsiteX14" fmla="*/ 40970 w 243484"/>
                  <a:gd name="connsiteY14" fmla="*/ 151509 h 248585"/>
                  <a:gd name="connsiteX15" fmla="*/ 24140 w 243484"/>
                  <a:gd name="connsiteY15" fmla="*/ 117851 h 248585"/>
                  <a:gd name="connsiteX16" fmla="*/ 1701 w 243484"/>
                  <a:gd name="connsiteY16" fmla="*/ 56143 h 24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3484" h="248585">
                    <a:moveTo>
                      <a:pt x="1701" y="56143"/>
                    </a:moveTo>
                    <a:cubicBezTo>
                      <a:pt x="10116" y="40249"/>
                      <a:pt x="56397" y="31834"/>
                      <a:pt x="74629" y="22484"/>
                    </a:cubicBezTo>
                    <a:cubicBezTo>
                      <a:pt x="92861" y="13134"/>
                      <a:pt x="100340" y="-891"/>
                      <a:pt x="111092" y="44"/>
                    </a:cubicBezTo>
                    <a:cubicBezTo>
                      <a:pt x="121844" y="979"/>
                      <a:pt x="132597" y="17342"/>
                      <a:pt x="139142" y="28094"/>
                    </a:cubicBezTo>
                    <a:cubicBezTo>
                      <a:pt x="145687" y="38846"/>
                      <a:pt x="145219" y="54273"/>
                      <a:pt x="150361" y="64557"/>
                    </a:cubicBezTo>
                    <a:cubicBezTo>
                      <a:pt x="155503" y="74841"/>
                      <a:pt x="162049" y="81386"/>
                      <a:pt x="169996" y="89801"/>
                    </a:cubicBezTo>
                    <a:cubicBezTo>
                      <a:pt x="177943" y="98216"/>
                      <a:pt x="187293" y="108969"/>
                      <a:pt x="198045" y="115046"/>
                    </a:cubicBezTo>
                    <a:cubicBezTo>
                      <a:pt x="208797" y="121123"/>
                      <a:pt x="227028" y="117850"/>
                      <a:pt x="234508" y="126265"/>
                    </a:cubicBezTo>
                    <a:cubicBezTo>
                      <a:pt x="241988" y="134680"/>
                      <a:pt x="244793" y="152912"/>
                      <a:pt x="242923" y="165534"/>
                    </a:cubicBezTo>
                    <a:cubicBezTo>
                      <a:pt x="241053" y="178156"/>
                      <a:pt x="235443" y="189843"/>
                      <a:pt x="223289" y="201998"/>
                    </a:cubicBezTo>
                    <a:cubicBezTo>
                      <a:pt x="211135" y="214153"/>
                      <a:pt x="184020" y="230982"/>
                      <a:pt x="169996" y="238462"/>
                    </a:cubicBezTo>
                    <a:cubicBezTo>
                      <a:pt x="155972" y="245942"/>
                      <a:pt x="149427" y="251551"/>
                      <a:pt x="139142" y="246876"/>
                    </a:cubicBezTo>
                    <a:cubicBezTo>
                      <a:pt x="128857" y="242201"/>
                      <a:pt x="108288" y="210413"/>
                      <a:pt x="108288" y="210413"/>
                    </a:cubicBezTo>
                    <a:cubicBezTo>
                      <a:pt x="98003" y="198259"/>
                      <a:pt x="88654" y="183766"/>
                      <a:pt x="77434" y="173949"/>
                    </a:cubicBezTo>
                    <a:cubicBezTo>
                      <a:pt x="66214" y="164132"/>
                      <a:pt x="49852" y="160859"/>
                      <a:pt x="40970" y="151509"/>
                    </a:cubicBezTo>
                    <a:cubicBezTo>
                      <a:pt x="32088" y="142159"/>
                      <a:pt x="29750" y="133745"/>
                      <a:pt x="24140" y="117851"/>
                    </a:cubicBezTo>
                    <a:cubicBezTo>
                      <a:pt x="18530" y="101957"/>
                      <a:pt x="-6714" y="72037"/>
                      <a:pt x="1701" y="5614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660E607-1E93-46AD-8CDF-EFD7BCE82528}"/>
                  </a:ext>
                </a:extLst>
              </p:cNvPr>
              <p:cNvSpPr/>
              <p:nvPr/>
            </p:nvSpPr>
            <p:spPr bwMode="auto">
              <a:xfrm>
                <a:off x="389883" y="2257405"/>
                <a:ext cx="1680139" cy="623418"/>
              </a:xfrm>
              <a:custGeom>
                <a:avLst/>
                <a:gdLst>
                  <a:gd name="connsiteX0" fmla="*/ 1531479 w 1680139"/>
                  <a:gd name="connsiteY0" fmla="*/ 73474 h 623418"/>
                  <a:gd name="connsiteX1" fmla="*/ 1612821 w 1680139"/>
                  <a:gd name="connsiteY1" fmla="*/ 87498 h 623418"/>
                  <a:gd name="connsiteX2" fmla="*/ 1640870 w 1680139"/>
                  <a:gd name="connsiteY2" fmla="*/ 93108 h 623418"/>
                  <a:gd name="connsiteX3" fmla="*/ 1632456 w 1680139"/>
                  <a:gd name="connsiteY3" fmla="*/ 132377 h 623418"/>
                  <a:gd name="connsiteX4" fmla="*/ 1635261 w 1680139"/>
                  <a:gd name="connsiteY4" fmla="*/ 205304 h 623418"/>
                  <a:gd name="connsiteX5" fmla="*/ 1671724 w 1680139"/>
                  <a:gd name="connsiteY5" fmla="*/ 238963 h 623418"/>
                  <a:gd name="connsiteX6" fmla="*/ 1680139 w 1680139"/>
                  <a:gd name="connsiteY6" fmla="*/ 258597 h 623418"/>
                  <a:gd name="connsiteX7" fmla="*/ 1663310 w 1680139"/>
                  <a:gd name="connsiteY7" fmla="*/ 269817 h 623418"/>
                  <a:gd name="connsiteX8" fmla="*/ 1618431 w 1680139"/>
                  <a:gd name="connsiteY8" fmla="*/ 289451 h 623418"/>
                  <a:gd name="connsiteX9" fmla="*/ 1581967 w 1680139"/>
                  <a:gd name="connsiteY9" fmla="*/ 292256 h 623418"/>
                  <a:gd name="connsiteX10" fmla="*/ 1576357 w 1680139"/>
                  <a:gd name="connsiteY10" fmla="*/ 264207 h 623418"/>
                  <a:gd name="connsiteX11" fmla="*/ 1573553 w 1680139"/>
                  <a:gd name="connsiteY11" fmla="*/ 208109 h 623418"/>
                  <a:gd name="connsiteX12" fmla="*/ 1551113 w 1680139"/>
                  <a:gd name="connsiteY12" fmla="*/ 149206 h 623418"/>
                  <a:gd name="connsiteX13" fmla="*/ 1511845 w 1680139"/>
                  <a:gd name="connsiteY13" fmla="*/ 137986 h 623418"/>
                  <a:gd name="connsiteX14" fmla="*/ 1422088 w 1680139"/>
                  <a:gd name="connsiteY14" fmla="*/ 182865 h 623418"/>
                  <a:gd name="connsiteX15" fmla="*/ 1371599 w 1680139"/>
                  <a:gd name="connsiteY15" fmla="*/ 188475 h 623418"/>
                  <a:gd name="connsiteX16" fmla="*/ 1307086 w 1680139"/>
                  <a:gd name="connsiteY16" fmla="*/ 216524 h 623418"/>
                  <a:gd name="connsiteX17" fmla="*/ 1248183 w 1680139"/>
                  <a:gd name="connsiteY17" fmla="*/ 233353 h 623418"/>
                  <a:gd name="connsiteX18" fmla="*/ 1228549 w 1680139"/>
                  <a:gd name="connsiteY18" fmla="*/ 255793 h 623418"/>
                  <a:gd name="connsiteX19" fmla="*/ 1222939 w 1680139"/>
                  <a:gd name="connsiteY19" fmla="*/ 306281 h 623418"/>
                  <a:gd name="connsiteX20" fmla="*/ 1231354 w 1680139"/>
                  <a:gd name="connsiteY20" fmla="*/ 334330 h 623418"/>
                  <a:gd name="connsiteX21" fmla="*/ 1192085 w 1680139"/>
                  <a:gd name="connsiteY21" fmla="*/ 359574 h 623418"/>
                  <a:gd name="connsiteX22" fmla="*/ 1172451 w 1680139"/>
                  <a:gd name="connsiteY22" fmla="*/ 376404 h 623418"/>
                  <a:gd name="connsiteX23" fmla="*/ 1152816 w 1680139"/>
                  <a:gd name="connsiteY23" fmla="*/ 390428 h 623418"/>
                  <a:gd name="connsiteX24" fmla="*/ 1141597 w 1680139"/>
                  <a:gd name="connsiteY24" fmla="*/ 435307 h 623418"/>
                  <a:gd name="connsiteX25" fmla="*/ 1150011 w 1680139"/>
                  <a:gd name="connsiteY25" fmla="*/ 446526 h 623418"/>
                  <a:gd name="connsiteX26" fmla="*/ 1110743 w 1680139"/>
                  <a:gd name="connsiteY26" fmla="*/ 463356 h 623418"/>
                  <a:gd name="connsiteX27" fmla="*/ 1093913 w 1680139"/>
                  <a:gd name="connsiteY27" fmla="*/ 488600 h 623418"/>
                  <a:gd name="connsiteX28" fmla="*/ 1074279 w 1680139"/>
                  <a:gd name="connsiteY28" fmla="*/ 499820 h 623418"/>
                  <a:gd name="connsiteX29" fmla="*/ 1015376 w 1680139"/>
                  <a:gd name="connsiteY29" fmla="*/ 511039 h 623418"/>
                  <a:gd name="connsiteX30" fmla="*/ 962083 w 1680139"/>
                  <a:gd name="connsiteY30" fmla="*/ 536283 h 623418"/>
                  <a:gd name="connsiteX31" fmla="*/ 903180 w 1680139"/>
                  <a:gd name="connsiteY31" fmla="*/ 575552 h 623418"/>
                  <a:gd name="connsiteX32" fmla="*/ 833057 w 1680139"/>
                  <a:gd name="connsiteY32" fmla="*/ 595186 h 623418"/>
                  <a:gd name="connsiteX33" fmla="*/ 785373 w 1680139"/>
                  <a:gd name="connsiteY33" fmla="*/ 581162 h 623418"/>
                  <a:gd name="connsiteX34" fmla="*/ 734885 w 1680139"/>
                  <a:gd name="connsiteY34" fmla="*/ 561528 h 623418"/>
                  <a:gd name="connsiteX35" fmla="*/ 709641 w 1680139"/>
                  <a:gd name="connsiteY35" fmla="*/ 572747 h 623418"/>
                  <a:gd name="connsiteX36" fmla="*/ 631104 w 1680139"/>
                  <a:gd name="connsiteY36" fmla="*/ 567137 h 623418"/>
                  <a:gd name="connsiteX37" fmla="*/ 575005 w 1680139"/>
                  <a:gd name="connsiteY37" fmla="*/ 578357 h 623418"/>
                  <a:gd name="connsiteX38" fmla="*/ 535737 w 1680139"/>
                  <a:gd name="connsiteY38" fmla="*/ 597991 h 623418"/>
                  <a:gd name="connsiteX39" fmla="*/ 496468 w 1680139"/>
                  <a:gd name="connsiteY39" fmla="*/ 586772 h 623418"/>
                  <a:gd name="connsiteX40" fmla="*/ 460004 w 1680139"/>
                  <a:gd name="connsiteY40" fmla="*/ 578357 h 623418"/>
                  <a:gd name="connsiteX41" fmla="*/ 457199 w 1680139"/>
                  <a:gd name="connsiteY41" fmla="*/ 606406 h 623418"/>
                  <a:gd name="connsiteX42" fmla="*/ 448784 w 1680139"/>
                  <a:gd name="connsiteY42" fmla="*/ 623235 h 623418"/>
                  <a:gd name="connsiteX43" fmla="*/ 409516 w 1680139"/>
                  <a:gd name="connsiteY43" fmla="*/ 614821 h 623418"/>
                  <a:gd name="connsiteX44" fmla="*/ 347808 w 1680139"/>
                  <a:gd name="connsiteY44" fmla="*/ 606406 h 623418"/>
                  <a:gd name="connsiteX45" fmla="*/ 297319 w 1680139"/>
                  <a:gd name="connsiteY45" fmla="*/ 564332 h 623418"/>
                  <a:gd name="connsiteX46" fmla="*/ 328173 w 1680139"/>
                  <a:gd name="connsiteY46" fmla="*/ 541893 h 623418"/>
                  <a:gd name="connsiteX47" fmla="*/ 370247 w 1680139"/>
                  <a:gd name="connsiteY47" fmla="*/ 553113 h 623418"/>
                  <a:gd name="connsiteX48" fmla="*/ 395491 w 1680139"/>
                  <a:gd name="connsiteY48" fmla="*/ 578357 h 623418"/>
                  <a:gd name="connsiteX49" fmla="*/ 448784 w 1680139"/>
                  <a:gd name="connsiteY49" fmla="*/ 558723 h 623418"/>
                  <a:gd name="connsiteX50" fmla="*/ 485248 w 1680139"/>
                  <a:gd name="connsiteY50" fmla="*/ 533478 h 623418"/>
                  <a:gd name="connsiteX51" fmla="*/ 465614 w 1680139"/>
                  <a:gd name="connsiteY51" fmla="*/ 516649 h 623418"/>
                  <a:gd name="connsiteX52" fmla="*/ 445980 w 1680139"/>
                  <a:gd name="connsiteY52" fmla="*/ 505429 h 623418"/>
                  <a:gd name="connsiteX53" fmla="*/ 443175 w 1680139"/>
                  <a:gd name="connsiteY53" fmla="*/ 480185 h 623418"/>
                  <a:gd name="connsiteX54" fmla="*/ 361832 w 1680139"/>
                  <a:gd name="connsiteY54" fmla="*/ 460551 h 623418"/>
                  <a:gd name="connsiteX55" fmla="*/ 258051 w 1680139"/>
                  <a:gd name="connsiteY55" fmla="*/ 443721 h 623418"/>
                  <a:gd name="connsiteX56" fmla="*/ 196343 w 1680139"/>
                  <a:gd name="connsiteY56" fmla="*/ 449331 h 623418"/>
                  <a:gd name="connsiteX57" fmla="*/ 218782 w 1680139"/>
                  <a:gd name="connsiteY57" fmla="*/ 466161 h 623418"/>
                  <a:gd name="connsiteX58" fmla="*/ 235611 w 1680139"/>
                  <a:gd name="connsiteY58" fmla="*/ 497015 h 623418"/>
                  <a:gd name="connsiteX59" fmla="*/ 238416 w 1680139"/>
                  <a:gd name="connsiteY59" fmla="*/ 511039 h 623418"/>
                  <a:gd name="connsiteX60" fmla="*/ 196343 w 1680139"/>
                  <a:gd name="connsiteY60" fmla="*/ 499820 h 623418"/>
                  <a:gd name="connsiteX61" fmla="*/ 100976 w 1680139"/>
                  <a:gd name="connsiteY61" fmla="*/ 485795 h 623418"/>
                  <a:gd name="connsiteX62" fmla="*/ 30853 w 1680139"/>
                  <a:gd name="connsiteY62" fmla="*/ 482990 h 623418"/>
                  <a:gd name="connsiteX63" fmla="*/ 11219 w 1680139"/>
                  <a:gd name="connsiteY63" fmla="*/ 482990 h 623418"/>
                  <a:gd name="connsiteX64" fmla="*/ 8414 w 1680139"/>
                  <a:gd name="connsiteY64" fmla="*/ 471770 h 623418"/>
                  <a:gd name="connsiteX65" fmla="*/ 123415 w 1680139"/>
                  <a:gd name="connsiteY65" fmla="*/ 424087 h 623418"/>
                  <a:gd name="connsiteX66" fmla="*/ 241221 w 1680139"/>
                  <a:gd name="connsiteY66" fmla="*/ 384818 h 623418"/>
                  <a:gd name="connsiteX67" fmla="*/ 249636 w 1680139"/>
                  <a:gd name="connsiteY67" fmla="*/ 398843 h 623418"/>
                  <a:gd name="connsiteX68" fmla="*/ 283295 w 1680139"/>
                  <a:gd name="connsiteY68" fmla="*/ 384818 h 623418"/>
                  <a:gd name="connsiteX69" fmla="*/ 314149 w 1680139"/>
                  <a:gd name="connsiteY69" fmla="*/ 382013 h 623418"/>
                  <a:gd name="connsiteX70" fmla="*/ 350613 w 1680139"/>
                  <a:gd name="connsiteY70" fmla="*/ 373599 h 623418"/>
                  <a:gd name="connsiteX71" fmla="*/ 406711 w 1680139"/>
                  <a:gd name="connsiteY71" fmla="*/ 345550 h 623418"/>
                  <a:gd name="connsiteX72" fmla="*/ 490858 w 1680139"/>
                  <a:gd name="connsiteY72" fmla="*/ 345550 h 623418"/>
                  <a:gd name="connsiteX73" fmla="*/ 471224 w 1680139"/>
                  <a:gd name="connsiteY73" fmla="*/ 334330 h 623418"/>
                  <a:gd name="connsiteX74" fmla="*/ 426345 w 1680139"/>
                  <a:gd name="connsiteY74" fmla="*/ 314696 h 623418"/>
                  <a:gd name="connsiteX75" fmla="*/ 431955 w 1680139"/>
                  <a:gd name="connsiteY75" fmla="*/ 303476 h 623418"/>
                  <a:gd name="connsiteX76" fmla="*/ 479638 w 1680139"/>
                  <a:gd name="connsiteY76" fmla="*/ 300671 h 623418"/>
                  <a:gd name="connsiteX77" fmla="*/ 490858 w 1680139"/>
                  <a:gd name="connsiteY77" fmla="*/ 258597 h 623418"/>
                  <a:gd name="connsiteX78" fmla="*/ 552566 w 1680139"/>
                  <a:gd name="connsiteY78" fmla="*/ 252988 h 623418"/>
                  <a:gd name="connsiteX79" fmla="*/ 611469 w 1680139"/>
                  <a:gd name="connsiteY79" fmla="*/ 236158 h 623418"/>
                  <a:gd name="connsiteX80" fmla="*/ 681592 w 1680139"/>
                  <a:gd name="connsiteY80" fmla="*/ 210914 h 623418"/>
                  <a:gd name="connsiteX81" fmla="*/ 751715 w 1680139"/>
                  <a:gd name="connsiteY81" fmla="*/ 233353 h 623418"/>
                  <a:gd name="connsiteX82" fmla="*/ 863911 w 1680139"/>
                  <a:gd name="connsiteY82" fmla="*/ 199694 h 623418"/>
                  <a:gd name="connsiteX83" fmla="*/ 998546 w 1680139"/>
                  <a:gd name="connsiteY83" fmla="*/ 152011 h 623418"/>
                  <a:gd name="connsiteX84" fmla="*/ 1051840 w 1680139"/>
                  <a:gd name="connsiteY84" fmla="*/ 126767 h 623418"/>
                  <a:gd name="connsiteX85" fmla="*/ 1102328 w 1680139"/>
                  <a:gd name="connsiteY85" fmla="*/ 126767 h 623418"/>
                  <a:gd name="connsiteX86" fmla="*/ 1169646 w 1680139"/>
                  <a:gd name="connsiteY86" fmla="*/ 107132 h 623418"/>
                  <a:gd name="connsiteX87" fmla="*/ 1222939 w 1680139"/>
                  <a:gd name="connsiteY87" fmla="*/ 109937 h 623418"/>
                  <a:gd name="connsiteX88" fmla="*/ 1273427 w 1680139"/>
                  <a:gd name="connsiteY88" fmla="*/ 109937 h 623418"/>
                  <a:gd name="connsiteX89" fmla="*/ 1312696 w 1680139"/>
                  <a:gd name="connsiteY89" fmla="*/ 101523 h 623418"/>
                  <a:gd name="connsiteX90" fmla="*/ 1365989 w 1680139"/>
                  <a:gd name="connsiteY90" fmla="*/ 112742 h 623418"/>
                  <a:gd name="connsiteX91" fmla="*/ 1422088 w 1680139"/>
                  <a:gd name="connsiteY91" fmla="*/ 109937 h 623418"/>
                  <a:gd name="connsiteX92" fmla="*/ 1469771 w 1680139"/>
                  <a:gd name="connsiteY92" fmla="*/ 84693 h 623418"/>
                  <a:gd name="connsiteX93" fmla="*/ 1492210 w 1680139"/>
                  <a:gd name="connsiteY93" fmla="*/ 25790 h 623418"/>
                  <a:gd name="connsiteX94" fmla="*/ 1492210 w 1680139"/>
                  <a:gd name="connsiteY94" fmla="*/ 3351 h 623418"/>
                  <a:gd name="connsiteX95" fmla="*/ 1511845 w 1680139"/>
                  <a:gd name="connsiteY95" fmla="*/ 3351 h 623418"/>
                  <a:gd name="connsiteX96" fmla="*/ 1531479 w 1680139"/>
                  <a:gd name="connsiteY96" fmla="*/ 73474 h 62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680139" h="623418">
                    <a:moveTo>
                      <a:pt x="1531479" y="73474"/>
                    </a:moveTo>
                    <a:cubicBezTo>
                      <a:pt x="1548308" y="87498"/>
                      <a:pt x="1594589" y="84226"/>
                      <a:pt x="1612821" y="87498"/>
                    </a:cubicBezTo>
                    <a:cubicBezTo>
                      <a:pt x="1631053" y="90770"/>
                      <a:pt x="1637598" y="85628"/>
                      <a:pt x="1640870" y="93108"/>
                    </a:cubicBezTo>
                    <a:cubicBezTo>
                      <a:pt x="1644142" y="100588"/>
                      <a:pt x="1633391" y="113678"/>
                      <a:pt x="1632456" y="132377"/>
                    </a:cubicBezTo>
                    <a:cubicBezTo>
                      <a:pt x="1631521" y="151076"/>
                      <a:pt x="1628716" y="187540"/>
                      <a:pt x="1635261" y="205304"/>
                    </a:cubicBezTo>
                    <a:cubicBezTo>
                      <a:pt x="1641806" y="223068"/>
                      <a:pt x="1664244" y="230081"/>
                      <a:pt x="1671724" y="238963"/>
                    </a:cubicBezTo>
                    <a:cubicBezTo>
                      <a:pt x="1679204" y="247845"/>
                      <a:pt x="1680139" y="258597"/>
                      <a:pt x="1680139" y="258597"/>
                    </a:cubicBezTo>
                    <a:cubicBezTo>
                      <a:pt x="1678737" y="263739"/>
                      <a:pt x="1673595" y="264675"/>
                      <a:pt x="1663310" y="269817"/>
                    </a:cubicBezTo>
                    <a:cubicBezTo>
                      <a:pt x="1653025" y="274959"/>
                      <a:pt x="1631988" y="285711"/>
                      <a:pt x="1618431" y="289451"/>
                    </a:cubicBezTo>
                    <a:cubicBezTo>
                      <a:pt x="1604874" y="293191"/>
                      <a:pt x="1588979" y="296463"/>
                      <a:pt x="1581967" y="292256"/>
                    </a:cubicBezTo>
                    <a:cubicBezTo>
                      <a:pt x="1574955" y="288049"/>
                      <a:pt x="1577759" y="278232"/>
                      <a:pt x="1576357" y="264207"/>
                    </a:cubicBezTo>
                    <a:cubicBezTo>
                      <a:pt x="1574955" y="250183"/>
                      <a:pt x="1577760" y="227276"/>
                      <a:pt x="1573553" y="208109"/>
                    </a:cubicBezTo>
                    <a:cubicBezTo>
                      <a:pt x="1569346" y="188942"/>
                      <a:pt x="1561398" y="160893"/>
                      <a:pt x="1551113" y="149206"/>
                    </a:cubicBezTo>
                    <a:cubicBezTo>
                      <a:pt x="1540828" y="137519"/>
                      <a:pt x="1533349" y="132376"/>
                      <a:pt x="1511845" y="137986"/>
                    </a:cubicBezTo>
                    <a:cubicBezTo>
                      <a:pt x="1490341" y="143596"/>
                      <a:pt x="1445462" y="174450"/>
                      <a:pt x="1422088" y="182865"/>
                    </a:cubicBezTo>
                    <a:cubicBezTo>
                      <a:pt x="1398714" y="191280"/>
                      <a:pt x="1390766" y="182865"/>
                      <a:pt x="1371599" y="188475"/>
                    </a:cubicBezTo>
                    <a:cubicBezTo>
                      <a:pt x="1352432" y="194085"/>
                      <a:pt x="1327655" y="209044"/>
                      <a:pt x="1307086" y="216524"/>
                    </a:cubicBezTo>
                    <a:cubicBezTo>
                      <a:pt x="1286517" y="224004"/>
                      <a:pt x="1261272" y="226808"/>
                      <a:pt x="1248183" y="233353"/>
                    </a:cubicBezTo>
                    <a:cubicBezTo>
                      <a:pt x="1235094" y="239898"/>
                      <a:pt x="1232756" y="243638"/>
                      <a:pt x="1228549" y="255793"/>
                    </a:cubicBezTo>
                    <a:cubicBezTo>
                      <a:pt x="1224342" y="267948"/>
                      <a:pt x="1222472" y="293192"/>
                      <a:pt x="1222939" y="306281"/>
                    </a:cubicBezTo>
                    <a:cubicBezTo>
                      <a:pt x="1223406" y="319370"/>
                      <a:pt x="1236496" y="325448"/>
                      <a:pt x="1231354" y="334330"/>
                    </a:cubicBezTo>
                    <a:cubicBezTo>
                      <a:pt x="1226212" y="343212"/>
                      <a:pt x="1201902" y="352562"/>
                      <a:pt x="1192085" y="359574"/>
                    </a:cubicBezTo>
                    <a:cubicBezTo>
                      <a:pt x="1182268" y="366586"/>
                      <a:pt x="1178996" y="371262"/>
                      <a:pt x="1172451" y="376404"/>
                    </a:cubicBezTo>
                    <a:cubicBezTo>
                      <a:pt x="1165906" y="381546"/>
                      <a:pt x="1157958" y="380611"/>
                      <a:pt x="1152816" y="390428"/>
                    </a:cubicBezTo>
                    <a:cubicBezTo>
                      <a:pt x="1147674" y="400245"/>
                      <a:pt x="1141597" y="435307"/>
                      <a:pt x="1141597" y="435307"/>
                    </a:cubicBezTo>
                    <a:cubicBezTo>
                      <a:pt x="1141129" y="444657"/>
                      <a:pt x="1155153" y="441851"/>
                      <a:pt x="1150011" y="446526"/>
                    </a:cubicBezTo>
                    <a:cubicBezTo>
                      <a:pt x="1144869" y="451201"/>
                      <a:pt x="1120093" y="456344"/>
                      <a:pt x="1110743" y="463356"/>
                    </a:cubicBezTo>
                    <a:cubicBezTo>
                      <a:pt x="1101393" y="470368"/>
                      <a:pt x="1099990" y="482523"/>
                      <a:pt x="1093913" y="488600"/>
                    </a:cubicBezTo>
                    <a:cubicBezTo>
                      <a:pt x="1087836" y="494677"/>
                      <a:pt x="1087368" y="496080"/>
                      <a:pt x="1074279" y="499820"/>
                    </a:cubicBezTo>
                    <a:cubicBezTo>
                      <a:pt x="1061189" y="503560"/>
                      <a:pt x="1034075" y="504962"/>
                      <a:pt x="1015376" y="511039"/>
                    </a:cubicBezTo>
                    <a:cubicBezTo>
                      <a:pt x="996677" y="517116"/>
                      <a:pt x="980782" y="525531"/>
                      <a:pt x="962083" y="536283"/>
                    </a:cubicBezTo>
                    <a:cubicBezTo>
                      <a:pt x="943384" y="547035"/>
                      <a:pt x="924684" y="565735"/>
                      <a:pt x="903180" y="575552"/>
                    </a:cubicBezTo>
                    <a:cubicBezTo>
                      <a:pt x="881676" y="585369"/>
                      <a:pt x="852691" y="594251"/>
                      <a:pt x="833057" y="595186"/>
                    </a:cubicBezTo>
                    <a:cubicBezTo>
                      <a:pt x="813423" y="596121"/>
                      <a:pt x="801735" y="586772"/>
                      <a:pt x="785373" y="581162"/>
                    </a:cubicBezTo>
                    <a:cubicBezTo>
                      <a:pt x="769011" y="575552"/>
                      <a:pt x="747507" y="562930"/>
                      <a:pt x="734885" y="561528"/>
                    </a:cubicBezTo>
                    <a:cubicBezTo>
                      <a:pt x="722263" y="560126"/>
                      <a:pt x="726938" y="571812"/>
                      <a:pt x="709641" y="572747"/>
                    </a:cubicBezTo>
                    <a:cubicBezTo>
                      <a:pt x="692344" y="573682"/>
                      <a:pt x="653543" y="566202"/>
                      <a:pt x="631104" y="567137"/>
                    </a:cubicBezTo>
                    <a:cubicBezTo>
                      <a:pt x="608665" y="568072"/>
                      <a:pt x="590899" y="573215"/>
                      <a:pt x="575005" y="578357"/>
                    </a:cubicBezTo>
                    <a:cubicBezTo>
                      <a:pt x="559111" y="583499"/>
                      <a:pt x="548826" y="596589"/>
                      <a:pt x="535737" y="597991"/>
                    </a:cubicBezTo>
                    <a:cubicBezTo>
                      <a:pt x="522647" y="599394"/>
                      <a:pt x="509090" y="590044"/>
                      <a:pt x="496468" y="586772"/>
                    </a:cubicBezTo>
                    <a:cubicBezTo>
                      <a:pt x="483846" y="583500"/>
                      <a:pt x="466549" y="575085"/>
                      <a:pt x="460004" y="578357"/>
                    </a:cubicBezTo>
                    <a:cubicBezTo>
                      <a:pt x="453459" y="581629"/>
                      <a:pt x="459069" y="598926"/>
                      <a:pt x="457199" y="606406"/>
                    </a:cubicBezTo>
                    <a:cubicBezTo>
                      <a:pt x="455329" y="613886"/>
                      <a:pt x="456731" y="621833"/>
                      <a:pt x="448784" y="623235"/>
                    </a:cubicBezTo>
                    <a:cubicBezTo>
                      <a:pt x="440837" y="624637"/>
                      <a:pt x="426345" y="617626"/>
                      <a:pt x="409516" y="614821"/>
                    </a:cubicBezTo>
                    <a:cubicBezTo>
                      <a:pt x="392687" y="612016"/>
                      <a:pt x="366507" y="614821"/>
                      <a:pt x="347808" y="606406"/>
                    </a:cubicBezTo>
                    <a:cubicBezTo>
                      <a:pt x="329109" y="597991"/>
                      <a:pt x="300592" y="575084"/>
                      <a:pt x="297319" y="564332"/>
                    </a:cubicBezTo>
                    <a:cubicBezTo>
                      <a:pt x="294046" y="553580"/>
                      <a:pt x="316018" y="543763"/>
                      <a:pt x="328173" y="541893"/>
                    </a:cubicBezTo>
                    <a:cubicBezTo>
                      <a:pt x="340328" y="540023"/>
                      <a:pt x="359027" y="547036"/>
                      <a:pt x="370247" y="553113"/>
                    </a:cubicBezTo>
                    <a:cubicBezTo>
                      <a:pt x="381467" y="559190"/>
                      <a:pt x="382401" y="577422"/>
                      <a:pt x="395491" y="578357"/>
                    </a:cubicBezTo>
                    <a:cubicBezTo>
                      <a:pt x="408581" y="579292"/>
                      <a:pt x="433824" y="566203"/>
                      <a:pt x="448784" y="558723"/>
                    </a:cubicBezTo>
                    <a:cubicBezTo>
                      <a:pt x="463743" y="551243"/>
                      <a:pt x="482443" y="540490"/>
                      <a:pt x="485248" y="533478"/>
                    </a:cubicBezTo>
                    <a:cubicBezTo>
                      <a:pt x="488053" y="526466"/>
                      <a:pt x="472159" y="521324"/>
                      <a:pt x="465614" y="516649"/>
                    </a:cubicBezTo>
                    <a:cubicBezTo>
                      <a:pt x="459069" y="511974"/>
                      <a:pt x="449720" y="511506"/>
                      <a:pt x="445980" y="505429"/>
                    </a:cubicBezTo>
                    <a:cubicBezTo>
                      <a:pt x="442240" y="499352"/>
                      <a:pt x="457200" y="487665"/>
                      <a:pt x="443175" y="480185"/>
                    </a:cubicBezTo>
                    <a:cubicBezTo>
                      <a:pt x="429150" y="472705"/>
                      <a:pt x="392686" y="466628"/>
                      <a:pt x="361832" y="460551"/>
                    </a:cubicBezTo>
                    <a:cubicBezTo>
                      <a:pt x="330978" y="454474"/>
                      <a:pt x="285632" y="445591"/>
                      <a:pt x="258051" y="443721"/>
                    </a:cubicBezTo>
                    <a:cubicBezTo>
                      <a:pt x="230470" y="441851"/>
                      <a:pt x="202888" y="445591"/>
                      <a:pt x="196343" y="449331"/>
                    </a:cubicBezTo>
                    <a:cubicBezTo>
                      <a:pt x="189798" y="453071"/>
                      <a:pt x="212237" y="458214"/>
                      <a:pt x="218782" y="466161"/>
                    </a:cubicBezTo>
                    <a:cubicBezTo>
                      <a:pt x="225327" y="474108"/>
                      <a:pt x="232339" y="489535"/>
                      <a:pt x="235611" y="497015"/>
                    </a:cubicBezTo>
                    <a:cubicBezTo>
                      <a:pt x="238883" y="504495"/>
                      <a:pt x="244961" y="510572"/>
                      <a:pt x="238416" y="511039"/>
                    </a:cubicBezTo>
                    <a:cubicBezTo>
                      <a:pt x="231871" y="511507"/>
                      <a:pt x="219250" y="504027"/>
                      <a:pt x="196343" y="499820"/>
                    </a:cubicBezTo>
                    <a:cubicBezTo>
                      <a:pt x="173436" y="495613"/>
                      <a:pt x="128558" y="488600"/>
                      <a:pt x="100976" y="485795"/>
                    </a:cubicBezTo>
                    <a:cubicBezTo>
                      <a:pt x="73394" y="482990"/>
                      <a:pt x="45812" y="483458"/>
                      <a:pt x="30853" y="482990"/>
                    </a:cubicBezTo>
                    <a:cubicBezTo>
                      <a:pt x="15893" y="482523"/>
                      <a:pt x="11219" y="482990"/>
                      <a:pt x="11219" y="482990"/>
                    </a:cubicBezTo>
                    <a:cubicBezTo>
                      <a:pt x="7479" y="481120"/>
                      <a:pt x="-10285" y="481587"/>
                      <a:pt x="8414" y="471770"/>
                    </a:cubicBezTo>
                    <a:cubicBezTo>
                      <a:pt x="27113" y="461953"/>
                      <a:pt x="84614" y="438579"/>
                      <a:pt x="123415" y="424087"/>
                    </a:cubicBezTo>
                    <a:cubicBezTo>
                      <a:pt x="162216" y="409595"/>
                      <a:pt x="220184" y="389025"/>
                      <a:pt x="241221" y="384818"/>
                    </a:cubicBezTo>
                    <a:cubicBezTo>
                      <a:pt x="262258" y="380611"/>
                      <a:pt x="242624" y="398843"/>
                      <a:pt x="249636" y="398843"/>
                    </a:cubicBezTo>
                    <a:cubicBezTo>
                      <a:pt x="256648" y="398843"/>
                      <a:pt x="272543" y="387623"/>
                      <a:pt x="283295" y="384818"/>
                    </a:cubicBezTo>
                    <a:cubicBezTo>
                      <a:pt x="294047" y="382013"/>
                      <a:pt x="302929" y="383883"/>
                      <a:pt x="314149" y="382013"/>
                    </a:cubicBezTo>
                    <a:cubicBezTo>
                      <a:pt x="325369" y="380143"/>
                      <a:pt x="335186" y="379676"/>
                      <a:pt x="350613" y="373599"/>
                    </a:cubicBezTo>
                    <a:cubicBezTo>
                      <a:pt x="366040" y="367522"/>
                      <a:pt x="383337" y="350225"/>
                      <a:pt x="406711" y="345550"/>
                    </a:cubicBezTo>
                    <a:cubicBezTo>
                      <a:pt x="430085" y="340875"/>
                      <a:pt x="480106" y="347420"/>
                      <a:pt x="490858" y="345550"/>
                    </a:cubicBezTo>
                    <a:cubicBezTo>
                      <a:pt x="501610" y="343680"/>
                      <a:pt x="481976" y="339472"/>
                      <a:pt x="471224" y="334330"/>
                    </a:cubicBezTo>
                    <a:cubicBezTo>
                      <a:pt x="460472" y="329188"/>
                      <a:pt x="426345" y="314696"/>
                      <a:pt x="426345" y="314696"/>
                    </a:cubicBezTo>
                    <a:cubicBezTo>
                      <a:pt x="419800" y="309554"/>
                      <a:pt x="423073" y="305813"/>
                      <a:pt x="431955" y="303476"/>
                    </a:cubicBezTo>
                    <a:cubicBezTo>
                      <a:pt x="440837" y="301139"/>
                      <a:pt x="469821" y="308151"/>
                      <a:pt x="479638" y="300671"/>
                    </a:cubicBezTo>
                    <a:cubicBezTo>
                      <a:pt x="489455" y="293191"/>
                      <a:pt x="478703" y="266544"/>
                      <a:pt x="490858" y="258597"/>
                    </a:cubicBezTo>
                    <a:cubicBezTo>
                      <a:pt x="503013" y="250650"/>
                      <a:pt x="532464" y="256728"/>
                      <a:pt x="552566" y="252988"/>
                    </a:cubicBezTo>
                    <a:cubicBezTo>
                      <a:pt x="572668" y="249248"/>
                      <a:pt x="589965" y="243170"/>
                      <a:pt x="611469" y="236158"/>
                    </a:cubicBezTo>
                    <a:cubicBezTo>
                      <a:pt x="632973" y="229146"/>
                      <a:pt x="658218" y="211382"/>
                      <a:pt x="681592" y="210914"/>
                    </a:cubicBezTo>
                    <a:cubicBezTo>
                      <a:pt x="704966" y="210447"/>
                      <a:pt x="721329" y="235223"/>
                      <a:pt x="751715" y="233353"/>
                    </a:cubicBezTo>
                    <a:cubicBezTo>
                      <a:pt x="782101" y="231483"/>
                      <a:pt x="822773" y="213251"/>
                      <a:pt x="863911" y="199694"/>
                    </a:cubicBezTo>
                    <a:cubicBezTo>
                      <a:pt x="905049" y="186137"/>
                      <a:pt x="967225" y="164165"/>
                      <a:pt x="998546" y="152011"/>
                    </a:cubicBezTo>
                    <a:cubicBezTo>
                      <a:pt x="1029867" y="139857"/>
                      <a:pt x="1034543" y="130974"/>
                      <a:pt x="1051840" y="126767"/>
                    </a:cubicBezTo>
                    <a:cubicBezTo>
                      <a:pt x="1069137" y="122560"/>
                      <a:pt x="1082694" y="130040"/>
                      <a:pt x="1102328" y="126767"/>
                    </a:cubicBezTo>
                    <a:cubicBezTo>
                      <a:pt x="1121962" y="123495"/>
                      <a:pt x="1149544" y="109937"/>
                      <a:pt x="1169646" y="107132"/>
                    </a:cubicBezTo>
                    <a:cubicBezTo>
                      <a:pt x="1189748" y="104327"/>
                      <a:pt x="1205642" y="109470"/>
                      <a:pt x="1222939" y="109937"/>
                    </a:cubicBezTo>
                    <a:cubicBezTo>
                      <a:pt x="1240236" y="110404"/>
                      <a:pt x="1258467" y="111339"/>
                      <a:pt x="1273427" y="109937"/>
                    </a:cubicBezTo>
                    <a:cubicBezTo>
                      <a:pt x="1288386" y="108535"/>
                      <a:pt x="1297269" y="101056"/>
                      <a:pt x="1312696" y="101523"/>
                    </a:cubicBezTo>
                    <a:cubicBezTo>
                      <a:pt x="1328123" y="101991"/>
                      <a:pt x="1347757" y="111340"/>
                      <a:pt x="1365989" y="112742"/>
                    </a:cubicBezTo>
                    <a:cubicBezTo>
                      <a:pt x="1384221" y="114144"/>
                      <a:pt x="1404791" y="114612"/>
                      <a:pt x="1422088" y="109937"/>
                    </a:cubicBezTo>
                    <a:cubicBezTo>
                      <a:pt x="1439385" y="105262"/>
                      <a:pt x="1458084" y="98717"/>
                      <a:pt x="1469771" y="84693"/>
                    </a:cubicBezTo>
                    <a:cubicBezTo>
                      <a:pt x="1481458" y="70669"/>
                      <a:pt x="1488470" y="39347"/>
                      <a:pt x="1492210" y="25790"/>
                    </a:cubicBezTo>
                    <a:cubicBezTo>
                      <a:pt x="1495950" y="12233"/>
                      <a:pt x="1488937" y="7091"/>
                      <a:pt x="1492210" y="3351"/>
                    </a:cubicBezTo>
                    <a:cubicBezTo>
                      <a:pt x="1495482" y="-389"/>
                      <a:pt x="1505300" y="-1791"/>
                      <a:pt x="1511845" y="3351"/>
                    </a:cubicBezTo>
                    <a:cubicBezTo>
                      <a:pt x="1518390" y="8493"/>
                      <a:pt x="1514650" y="59450"/>
                      <a:pt x="1531479" y="73474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08A16CD-2018-4E45-A46F-1F1F23A80EC7}"/>
                  </a:ext>
                </a:extLst>
              </p:cNvPr>
              <p:cNvSpPr/>
              <p:nvPr/>
            </p:nvSpPr>
            <p:spPr bwMode="auto">
              <a:xfrm>
                <a:off x="1566832" y="2652401"/>
                <a:ext cx="99368" cy="72217"/>
              </a:xfrm>
              <a:custGeom>
                <a:avLst/>
                <a:gdLst>
                  <a:gd name="connsiteX0" fmla="*/ 68430 w 73002"/>
                  <a:gd name="connsiteY0" fmla="*/ 1614 h 71803"/>
                  <a:gd name="connsiteX1" fmla="*/ 3917 w 73002"/>
                  <a:gd name="connsiteY1" fmla="*/ 21248 h 71803"/>
                  <a:gd name="connsiteX2" fmla="*/ 9527 w 73002"/>
                  <a:gd name="connsiteY2" fmla="*/ 40883 h 71803"/>
                  <a:gd name="connsiteX3" fmla="*/ 29162 w 73002"/>
                  <a:gd name="connsiteY3" fmla="*/ 68932 h 71803"/>
                  <a:gd name="connsiteX4" fmla="*/ 60016 w 73002"/>
                  <a:gd name="connsiteY4" fmla="*/ 66127 h 71803"/>
                  <a:gd name="connsiteX5" fmla="*/ 68430 w 73002"/>
                  <a:gd name="connsiteY5" fmla="*/ 1614 h 71803"/>
                  <a:gd name="connsiteX0" fmla="*/ 68430 w 96575"/>
                  <a:gd name="connsiteY0" fmla="*/ 1043 h 72217"/>
                  <a:gd name="connsiteX1" fmla="*/ 3917 w 96575"/>
                  <a:gd name="connsiteY1" fmla="*/ 20677 h 72217"/>
                  <a:gd name="connsiteX2" fmla="*/ 9527 w 96575"/>
                  <a:gd name="connsiteY2" fmla="*/ 40312 h 72217"/>
                  <a:gd name="connsiteX3" fmla="*/ 29162 w 96575"/>
                  <a:gd name="connsiteY3" fmla="*/ 68361 h 72217"/>
                  <a:gd name="connsiteX4" fmla="*/ 60016 w 96575"/>
                  <a:gd name="connsiteY4" fmla="*/ 65556 h 72217"/>
                  <a:gd name="connsiteX5" fmla="*/ 96479 w 96575"/>
                  <a:gd name="connsiteY5" fmla="*/ 9458 h 72217"/>
                  <a:gd name="connsiteX6" fmla="*/ 68430 w 96575"/>
                  <a:gd name="connsiteY6" fmla="*/ 1043 h 72217"/>
                  <a:gd name="connsiteX0" fmla="*/ 68430 w 99368"/>
                  <a:gd name="connsiteY0" fmla="*/ 1043 h 72217"/>
                  <a:gd name="connsiteX1" fmla="*/ 3917 w 99368"/>
                  <a:gd name="connsiteY1" fmla="*/ 20677 h 72217"/>
                  <a:gd name="connsiteX2" fmla="*/ 9527 w 99368"/>
                  <a:gd name="connsiteY2" fmla="*/ 40312 h 72217"/>
                  <a:gd name="connsiteX3" fmla="*/ 29162 w 99368"/>
                  <a:gd name="connsiteY3" fmla="*/ 68361 h 72217"/>
                  <a:gd name="connsiteX4" fmla="*/ 60016 w 99368"/>
                  <a:gd name="connsiteY4" fmla="*/ 65556 h 72217"/>
                  <a:gd name="connsiteX5" fmla="*/ 99284 w 99368"/>
                  <a:gd name="connsiteY5" fmla="*/ 9458 h 72217"/>
                  <a:gd name="connsiteX6" fmla="*/ 68430 w 99368"/>
                  <a:gd name="connsiteY6" fmla="*/ 1043 h 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68" h="72217">
                    <a:moveTo>
                      <a:pt x="68430" y="1043"/>
                    </a:moveTo>
                    <a:cubicBezTo>
                      <a:pt x="52536" y="2913"/>
                      <a:pt x="13734" y="14132"/>
                      <a:pt x="3917" y="20677"/>
                    </a:cubicBezTo>
                    <a:cubicBezTo>
                      <a:pt x="-5900" y="27222"/>
                      <a:pt x="5320" y="32365"/>
                      <a:pt x="9527" y="40312"/>
                    </a:cubicBezTo>
                    <a:cubicBezTo>
                      <a:pt x="13734" y="48259"/>
                      <a:pt x="20747" y="64154"/>
                      <a:pt x="29162" y="68361"/>
                    </a:cubicBezTo>
                    <a:cubicBezTo>
                      <a:pt x="37577" y="72568"/>
                      <a:pt x="48329" y="75373"/>
                      <a:pt x="60016" y="65556"/>
                    </a:cubicBezTo>
                    <a:cubicBezTo>
                      <a:pt x="71703" y="55739"/>
                      <a:pt x="97882" y="20210"/>
                      <a:pt x="99284" y="9458"/>
                    </a:cubicBezTo>
                    <a:cubicBezTo>
                      <a:pt x="100686" y="-1294"/>
                      <a:pt x="84325" y="-827"/>
                      <a:pt x="68430" y="104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923A4E-F119-4312-9619-2C5EF10EB42C}"/>
                  </a:ext>
                </a:extLst>
              </p:cNvPr>
              <p:cNvSpPr/>
              <p:nvPr/>
            </p:nvSpPr>
            <p:spPr bwMode="auto">
              <a:xfrm>
                <a:off x="1569729" y="2782441"/>
                <a:ext cx="104903" cy="51524"/>
              </a:xfrm>
              <a:custGeom>
                <a:avLst/>
                <a:gdLst>
                  <a:gd name="connsiteX0" fmla="*/ 101996 w 102277"/>
                  <a:gd name="connsiteY0" fmla="*/ 1779 h 31440"/>
                  <a:gd name="connsiteX1" fmla="*/ 59923 w 102277"/>
                  <a:gd name="connsiteY1" fmla="*/ 29828 h 31440"/>
                  <a:gd name="connsiteX2" fmla="*/ 34678 w 102277"/>
                  <a:gd name="connsiteY2" fmla="*/ 27023 h 31440"/>
                  <a:gd name="connsiteX3" fmla="*/ 12239 w 102277"/>
                  <a:gd name="connsiteY3" fmla="*/ 18608 h 31440"/>
                  <a:gd name="connsiteX4" fmla="*/ 1019 w 102277"/>
                  <a:gd name="connsiteY4" fmla="*/ 4584 h 31440"/>
                  <a:gd name="connsiteX5" fmla="*/ 37483 w 102277"/>
                  <a:gd name="connsiteY5" fmla="*/ 4584 h 31440"/>
                  <a:gd name="connsiteX6" fmla="*/ 101996 w 102277"/>
                  <a:gd name="connsiteY6" fmla="*/ 1779 h 31440"/>
                  <a:gd name="connsiteX0" fmla="*/ 104801 w 105065"/>
                  <a:gd name="connsiteY0" fmla="*/ 6888 h 27531"/>
                  <a:gd name="connsiteX1" fmla="*/ 59923 w 105065"/>
                  <a:gd name="connsiteY1" fmla="*/ 26523 h 27531"/>
                  <a:gd name="connsiteX2" fmla="*/ 34678 w 105065"/>
                  <a:gd name="connsiteY2" fmla="*/ 23718 h 27531"/>
                  <a:gd name="connsiteX3" fmla="*/ 12239 w 105065"/>
                  <a:gd name="connsiteY3" fmla="*/ 15303 h 27531"/>
                  <a:gd name="connsiteX4" fmla="*/ 1019 w 105065"/>
                  <a:gd name="connsiteY4" fmla="*/ 1279 h 27531"/>
                  <a:gd name="connsiteX5" fmla="*/ 37483 w 105065"/>
                  <a:gd name="connsiteY5" fmla="*/ 1279 h 27531"/>
                  <a:gd name="connsiteX6" fmla="*/ 104801 w 105065"/>
                  <a:gd name="connsiteY6" fmla="*/ 6888 h 27531"/>
                  <a:gd name="connsiteX0" fmla="*/ 104801 w 104903"/>
                  <a:gd name="connsiteY0" fmla="*/ 30881 h 51524"/>
                  <a:gd name="connsiteX1" fmla="*/ 59923 w 104903"/>
                  <a:gd name="connsiteY1" fmla="*/ 50516 h 51524"/>
                  <a:gd name="connsiteX2" fmla="*/ 34678 w 104903"/>
                  <a:gd name="connsiteY2" fmla="*/ 47711 h 51524"/>
                  <a:gd name="connsiteX3" fmla="*/ 12239 w 104903"/>
                  <a:gd name="connsiteY3" fmla="*/ 39296 h 51524"/>
                  <a:gd name="connsiteX4" fmla="*/ 1019 w 104903"/>
                  <a:gd name="connsiteY4" fmla="*/ 25272 h 51524"/>
                  <a:gd name="connsiteX5" fmla="*/ 37483 w 104903"/>
                  <a:gd name="connsiteY5" fmla="*/ 25272 h 51524"/>
                  <a:gd name="connsiteX6" fmla="*/ 71142 w 104903"/>
                  <a:gd name="connsiteY6" fmla="*/ 28 h 51524"/>
                  <a:gd name="connsiteX7" fmla="*/ 104801 w 104903"/>
                  <a:gd name="connsiteY7" fmla="*/ 30881 h 5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903" h="51524">
                    <a:moveTo>
                      <a:pt x="104801" y="30881"/>
                    </a:moveTo>
                    <a:cubicBezTo>
                      <a:pt x="102931" y="39296"/>
                      <a:pt x="71610" y="47711"/>
                      <a:pt x="59923" y="50516"/>
                    </a:cubicBezTo>
                    <a:cubicBezTo>
                      <a:pt x="48236" y="53321"/>
                      <a:pt x="42625" y="49581"/>
                      <a:pt x="34678" y="47711"/>
                    </a:cubicBezTo>
                    <a:cubicBezTo>
                      <a:pt x="26731" y="45841"/>
                      <a:pt x="17849" y="43036"/>
                      <a:pt x="12239" y="39296"/>
                    </a:cubicBezTo>
                    <a:cubicBezTo>
                      <a:pt x="6629" y="35556"/>
                      <a:pt x="-3188" y="27609"/>
                      <a:pt x="1019" y="25272"/>
                    </a:cubicBezTo>
                    <a:cubicBezTo>
                      <a:pt x="5226" y="22935"/>
                      <a:pt x="25796" y="29479"/>
                      <a:pt x="37483" y="25272"/>
                    </a:cubicBezTo>
                    <a:cubicBezTo>
                      <a:pt x="49170" y="21065"/>
                      <a:pt x="59922" y="-907"/>
                      <a:pt x="71142" y="28"/>
                    </a:cubicBezTo>
                    <a:cubicBezTo>
                      <a:pt x="82362" y="963"/>
                      <a:pt x="106671" y="22466"/>
                      <a:pt x="104801" y="3088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74BC27-9178-45EB-B909-9ADF03BF8902}"/>
                </a:ext>
              </a:extLst>
            </p:cNvPr>
            <p:cNvGrpSpPr/>
            <p:nvPr/>
          </p:nvGrpSpPr>
          <p:grpSpPr>
            <a:xfrm>
              <a:off x="3485922" y="1166417"/>
              <a:ext cx="2124138" cy="1756587"/>
              <a:chOff x="1474861" y="1414881"/>
              <a:chExt cx="5134071" cy="4245696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F6D20C6-F9B6-4FAB-89B9-7381834A9ACB}"/>
                  </a:ext>
                </a:extLst>
              </p:cNvPr>
              <p:cNvSpPr/>
              <p:nvPr/>
            </p:nvSpPr>
            <p:spPr bwMode="auto">
              <a:xfrm>
                <a:off x="1651875" y="3281875"/>
                <a:ext cx="184132" cy="85145"/>
              </a:xfrm>
              <a:custGeom>
                <a:avLst/>
                <a:gdLst>
                  <a:gd name="connsiteX0" fmla="*/ 32 w 184132"/>
                  <a:gd name="connsiteY0" fmla="*/ 16496 h 85145"/>
                  <a:gd name="connsiteX1" fmla="*/ 51739 w 184132"/>
                  <a:gd name="connsiteY1" fmla="*/ 168 h 85145"/>
                  <a:gd name="connsiteX2" fmla="*/ 68068 w 184132"/>
                  <a:gd name="connsiteY2" fmla="*/ 8332 h 85145"/>
                  <a:gd name="connsiteX3" fmla="*/ 95282 w 184132"/>
                  <a:gd name="connsiteY3" fmla="*/ 13775 h 85145"/>
                  <a:gd name="connsiteX4" fmla="*/ 122496 w 184132"/>
                  <a:gd name="connsiteY4" fmla="*/ 30104 h 85145"/>
                  <a:gd name="connsiteX5" fmla="*/ 174204 w 184132"/>
                  <a:gd name="connsiteY5" fmla="*/ 43711 h 85145"/>
                  <a:gd name="connsiteX6" fmla="*/ 182368 w 184132"/>
                  <a:gd name="connsiteY6" fmla="*/ 60039 h 85145"/>
                  <a:gd name="connsiteX7" fmla="*/ 182368 w 184132"/>
                  <a:gd name="connsiteY7" fmla="*/ 81811 h 85145"/>
                  <a:gd name="connsiteX8" fmla="*/ 163318 w 184132"/>
                  <a:gd name="connsiteY8" fmla="*/ 84532 h 85145"/>
                  <a:gd name="connsiteX9" fmla="*/ 133382 w 184132"/>
                  <a:gd name="connsiteY9" fmla="*/ 76368 h 85145"/>
                  <a:gd name="connsiteX10" fmla="*/ 106168 w 184132"/>
                  <a:gd name="connsiteY10" fmla="*/ 73646 h 85145"/>
                  <a:gd name="connsiteX11" fmla="*/ 106168 w 184132"/>
                  <a:gd name="connsiteY11" fmla="*/ 57318 h 85145"/>
                  <a:gd name="connsiteX12" fmla="*/ 59904 w 184132"/>
                  <a:gd name="connsiteY12" fmla="*/ 32825 h 85145"/>
                  <a:gd name="connsiteX13" fmla="*/ 32 w 184132"/>
                  <a:gd name="connsiteY13" fmla="*/ 16496 h 8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132" h="85145">
                    <a:moveTo>
                      <a:pt x="32" y="16496"/>
                    </a:moveTo>
                    <a:cubicBezTo>
                      <a:pt x="-1329" y="11053"/>
                      <a:pt x="40400" y="1529"/>
                      <a:pt x="51739" y="168"/>
                    </a:cubicBezTo>
                    <a:cubicBezTo>
                      <a:pt x="63078" y="-1193"/>
                      <a:pt x="60811" y="6064"/>
                      <a:pt x="68068" y="8332"/>
                    </a:cubicBezTo>
                    <a:cubicBezTo>
                      <a:pt x="75325" y="10600"/>
                      <a:pt x="86211" y="10146"/>
                      <a:pt x="95282" y="13775"/>
                    </a:cubicBezTo>
                    <a:cubicBezTo>
                      <a:pt x="104353" y="17404"/>
                      <a:pt x="109342" y="25115"/>
                      <a:pt x="122496" y="30104"/>
                    </a:cubicBezTo>
                    <a:cubicBezTo>
                      <a:pt x="135650" y="35093"/>
                      <a:pt x="164225" y="38722"/>
                      <a:pt x="174204" y="43711"/>
                    </a:cubicBezTo>
                    <a:cubicBezTo>
                      <a:pt x="184183" y="48700"/>
                      <a:pt x="181007" y="53689"/>
                      <a:pt x="182368" y="60039"/>
                    </a:cubicBezTo>
                    <a:cubicBezTo>
                      <a:pt x="183729" y="66389"/>
                      <a:pt x="185543" y="77729"/>
                      <a:pt x="182368" y="81811"/>
                    </a:cubicBezTo>
                    <a:cubicBezTo>
                      <a:pt x="179193" y="85893"/>
                      <a:pt x="171482" y="85439"/>
                      <a:pt x="163318" y="84532"/>
                    </a:cubicBezTo>
                    <a:cubicBezTo>
                      <a:pt x="155154" y="83625"/>
                      <a:pt x="142907" y="78182"/>
                      <a:pt x="133382" y="76368"/>
                    </a:cubicBezTo>
                    <a:cubicBezTo>
                      <a:pt x="123857" y="74554"/>
                      <a:pt x="110704" y="76821"/>
                      <a:pt x="106168" y="73646"/>
                    </a:cubicBezTo>
                    <a:cubicBezTo>
                      <a:pt x="101632" y="70471"/>
                      <a:pt x="113879" y="64121"/>
                      <a:pt x="106168" y="57318"/>
                    </a:cubicBezTo>
                    <a:cubicBezTo>
                      <a:pt x="98457" y="50515"/>
                      <a:pt x="71697" y="37361"/>
                      <a:pt x="59904" y="32825"/>
                    </a:cubicBezTo>
                    <a:cubicBezTo>
                      <a:pt x="48111" y="28289"/>
                      <a:pt x="1393" y="21939"/>
                      <a:pt x="32" y="16496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C3FBF32-4BA0-4692-B021-B86504997997}"/>
                  </a:ext>
                </a:extLst>
              </p:cNvPr>
              <p:cNvSpPr/>
              <p:nvPr/>
            </p:nvSpPr>
            <p:spPr bwMode="auto">
              <a:xfrm>
                <a:off x="1723370" y="3548925"/>
                <a:ext cx="206123" cy="456410"/>
              </a:xfrm>
              <a:custGeom>
                <a:avLst/>
                <a:gdLst>
                  <a:gd name="connsiteX0" fmla="*/ 102709 w 206123"/>
                  <a:gd name="connsiteY0" fmla="*/ 2539 h 456410"/>
                  <a:gd name="connsiteX1" fmla="*/ 140809 w 206123"/>
                  <a:gd name="connsiteY1" fmla="*/ 43361 h 456410"/>
                  <a:gd name="connsiteX2" fmla="*/ 151694 w 206123"/>
                  <a:gd name="connsiteY2" fmla="*/ 67854 h 456410"/>
                  <a:gd name="connsiteX3" fmla="*/ 178909 w 206123"/>
                  <a:gd name="connsiteY3" fmla="*/ 108675 h 456410"/>
                  <a:gd name="connsiteX4" fmla="*/ 189794 w 206123"/>
                  <a:gd name="connsiteY4" fmla="*/ 154939 h 456410"/>
                  <a:gd name="connsiteX5" fmla="*/ 200680 w 206123"/>
                  <a:gd name="connsiteY5" fmla="*/ 193039 h 456410"/>
                  <a:gd name="connsiteX6" fmla="*/ 206123 w 206123"/>
                  <a:gd name="connsiteY6" fmla="*/ 244746 h 456410"/>
                  <a:gd name="connsiteX7" fmla="*/ 200680 w 206123"/>
                  <a:gd name="connsiteY7" fmla="*/ 274682 h 456410"/>
                  <a:gd name="connsiteX8" fmla="*/ 184351 w 206123"/>
                  <a:gd name="connsiteY8" fmla="*/ 269239 h 456410"/>
                  <a:gd name="connsiteX9" fmla="*/ 181630 w 206123"/>
                  <a:gd name="connsiteY9" fmla="*/ 329111 h 456410"/>
                  <a:gd name="connsiteX10" fmla="*/ 173466 w 206123"/>
                  <a:gd name="connsiteY10" fmla="*/ 446132 h 456410"/>
                  <a:gd name="connsiteX11" fmla="*/ 154416 w 206123"/>
                  <a:gd name="connsiteY11" fmla="*/ 443411 h 456410"/>
                  <a:gd name="connsiteX12" fmla="*/ 138087 w 206123"/>
                  <a:gd name="connsiteY12" fmla="*/ 383539 h 456410"/>
                  <a:gd name="connsiteX13" fmla="*/ 119037 w 206123"/>
                  <a:gd name="connsiteY13" fmla="*/ 315504 h 456410"/>
                  <a:gd name="connsiteX14" fmla="*/ 113594 w 206123"/>
                  <a:gd name="connsiteY14" fmla="*/ 282846 h 456410"/>
                  <a:gd name="connsiteX15" fmla="*/ 83659 w 206123"/>
                  <a:gd name="connsiteY15" fmla="*/ 244746 h 456410"/>
                  <a:gd name="connsiteX16" fmla="*/ 29230 w 206123"/>
                  <a:gd name="connsiteY16" fmla="*/ 165825 h 456410"/>
                  <a:gd name="connsiteX17" fmla="*/ 2016 w 206123"/>
                  <a:gd name="connsiteY17" fmla="*/ 84182 h 456410"/>
                  <a:gd name="connsiteX18" fmla="*/ 2016 w 206123"/>
                  <a:gd name="connsiteY18" fmla="*/ 56968 h 456410"/>
                  <a:gd name="connsiteX19" fmla="*/ 12901 w 206123"/>
                  <a:gd name="connsiteY19" fmla="*/ 54246 h 456410"/>
                  <a:gd name="connsiteX20" fmla="*/ 37394 w 206123"/>
                  <a:gd name="connsiteY20" fmla="*/ 7982 h 456410"/>
                  <a:gd name="connsiteX21" fmla="*/ 102709 w 206123"/>
                  <a:gd name="connsiteY21" fmla="*/ 2539 h 45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123" h="456410">
                    <a:moveTo>
                      <a:pt x="102709" y="2539"/>
                    </a:moveTo>
                    <a:cubicBezTo>
                      <a:pt x="119945" y="8435"/>
                      <a:pt x="132645" y="32475"/>
                      <a:pt x="140809" y="43361"/>
                    </a:cubicBezTo>
                    <a:cubicBezTo>
                      <a:pt x="148973" y="54247"/>
                      <a:pt x="145344" y="56968"/>
                      <a:pt x="151694" y="67854"/>
                    </a:cubicBezTo>
                    <a:cubicBezTo>
                      <a:pt x="158044" y="78740"/>
                      <a:pt x="172559" y="94161"/>
                      <a:pt x="178909" y="108675"/>
                    </a:cubicBezTo>
                    <a:cubicBezTo>
                      <a:pt x="185259" y="123189"/>
                      <a:pt x="186166" y="140878"/>
                      <a:pt x="189794" y="154939"/>
                    </a:cubicBezTo>
                    <a:cubicBezTo>
                      <a:pt x="193422" y="169000"/>
                      <a:pt x="197958" y="178071"/>
                      <a:pt x="200680" y="193039"/>
                    </a:cubicBezTo>
                    <a:cubicBezTo>
                      <a:pt x="203402" y="208007"/>
                      <a:pt x="206123" y="231139"/>
                      <a:pt x="206123" y="244746"/>
                    </a:cubicBezTo>
                    <a:cubicBezTo>
                      <a:pt x="206123" y="258353"/>
                      <a:pt x="204309" y="270600"/>
                      <a:pt x="200680" y="274682"/>
                    </a:cubicBezTo>
                    <a:cubicBezTo>
                      <a:pt x="197051" y="278764"/>
                      <a:pt x="187526" y="260168"/>
                      <a:pt x="184351" y="269239"/>
                    </a:cubicBezTo>
                    <a:cubicBezTo>
                      <a:pt x="181176" y="278310"/>
                      <a:pt x="183444" y="299629"/>
                      <a:pt x="181630" y="329111"/>
                    </a:cubicBezTo>
                    <a:cubicBezTo>
                      <a:pt x="179816" y="358593"/>
                      <a:pt x="178002" y="427082"/>
                      <a:pt x="173466" y="446132"/>
                    </a:cubicBezTo>
                    <a:cubicBezTo>
                      <a:pt x="168930" y="465182"/>
                      <a:pt x="160313" y="453843"/>
                      <a:pt x="154416" y="443411"/>
                    </a:cubicBezTo>
                    <a:cubicBezTo>
                      <a:pt x="148520" y="432979"/>
                      <a:pt x="143983" y="404857"/>
                      <a:pt x="138087" y="383539"/>
                    </a:cubicBezTo>
                    <a:cubicBezTo>
                      <a:pt x="132191" y="362221"/>
                      <a:pt x="123119" y="332286"/>
                      <a:pt x="119037" y="315504"/>
                    </a:cubicBezTo>
                    <a:cubicBezTo>
                      <a:pt x="114955" y="298722"/>
                      <a:pt x="119490" y="294639"/>
                      <a:pt x="113594" y="282846"/>
                    </a:cubicBezTo>
                    <a:cubicBezTo>
                      <a:pt x="107698" y="271053"/>
                      <a:pt x="97720" y="264250"/>
                      <a:pt x="83659" y="244746"/>
                    </a:cubicBezTo>
                    <a:cubicBezTo>
                      <a:pt x="69598" y="225242"/>
                      <a:pt x="42837" y="192586"/>
                      <a:pt x="29230" y="165825"/>
                    </a:cubicBezTo>
                    <a:cubicBezTo>
                      <a:pt x="15623" y="139064"/>
                      <a:pt x="6552" y="102325"/>
                      <a:pt x="2016" y="84182"/>
                    </a:cubicBezTo>
                    <a:cubicBezTo>
                      <a:pt x="-2520" y="66039"/>
                      <a:pt x="2016" y="56968"/>
                      <a:pt x="2016" y="56968"/>
                    </a:cubicBezTo>
                    <a:cubicBezTo>
                      <a:pt x="3830" y="51979"/>
                      <a:pt x="7005" y="62410"/>
                      <a:pt x="12901" y="54246"/>
                    </a:cubicBezTo>
                    <a:cubicBezTo>
                      <a:pt x="18797" y="46082"/>
                      <a:pt x="29230" y="13878"/>
                      <a:pt x="37394" y="7982"/>
                    </a:cubicBezTo>
                    <a:cubicBezTo>
                      <a:pt x="45558" y="2086"/>
                      <a:pt x="85473" y="-3357"/>
                      <a:pt x="102709" y="2539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5574B4A-DB32-4A9D-A56F-F11023804637}"/>
                  </a:ext>
                </a:extLst>
              </p:cNvPr>
              <p:cNvSpPr/>
              <p:nvPr/>
            </p:nvSpPr>
            <p:spPr bwMode="auto">
              <a:xfrm>
                <a:off x="2103643" y="2315642"/>
                <a:ext cx="1273786" cy="920146"/>
              </a:xfrm>
              <a:custGeom>
                <a:avLst/>
                <a:gdLst>
                  <a:gd name="connsiteX0" fmla="*/ 19071 w 1273786"/>
                  <a:gd name="connsiteY0" fmla="*/ 13901 h 920146"/>
                  <a:gd name="connsiteX1" fmla="*/ 89828 w 1273786"/>
                  <a:gd name="connsiteY1" fmla="*/ 294 h 920146"/>
                  <a:gd name="connsiteX2" fmla="*/ 111600 w 1273786"/>
                  <a:gd name="connsiteY2" fmla="*/ 5737 h 920146"/>
                  <a:gd name="connsiteX3" fmla="*/ 133371 w 1273786"/>
                  <a:gd name="connsiteY3" fmla="*/ 19344 h 920146"/>
                  <a:gd name="connsiteX4" fmla="*/ 176914 w 1273786"/>
                  <a:gd name="connsiteY4" fmla="*/ 30229 h 920146"/>
                  <a:gd name="connsiteX5" fmla="*/ 236786 w 1273786"/>
                  <a:gd name="connsiteY5" fmla="*/ 60165 h 920146"/>
                  <a:gd name="connsiteX6" fmla="*/ 274886 w 1273786"/>
                  <a:gd name="connsiteY6" fmla="*/ 76494 h 920146"/>
                  <a:gd name="connsiteX7" fmla="*/ 272164 w 1273786"/>
                  <a:gd name="connsiteY7" fmla="*/ 109151 h 920146"/>
                  <a:gd name="connsiteX8" fmla="*/ 288493 w 1273786"/>
                  <a:gd name="connsiteY8" fmla="*/ 114594 h 920146"/>
                  <a:gd name="connsiteX9" fmla="*/ 312986 w 1273786"/>
                  <a:gd name="connsiteY9" fmla="*/ 98265 h 920146"/>
                  <a:gd name="connsiteX10" fmla="*/ 326593 w 1273786"/>
                  <a:gd name="connsiteY10" fmla="*/ 71051 h 920146"/>
                  <a:gd name="connsiteX11" fmla="*/ 342921 w 1273786"/>
                  <a:gd name="connsiteY11" fmla="*/ 54722 h 920146"/>
                  <a:gd name="connsiteX12" fmla="*/ 389186 w 1273786"/>
                  <a:gd name="connsiteY12" fmla="*/ 52001 h 920146"/>
                  <a:gd name="connsiteX13" fmla="*/ 400071 w 1273786"/>
                  <a:gd name="connsiteY13" fmla="*/ 65608 h 920146"/>
                  <a:gd name="connsiteX14" fmla="*/ 397350 w 1273786"/>
                  <a:gd name="connsiteY14" fmla="*/ 111872 h 920146"/>
                  <a:gd name="connsiteX15" fmla="*/ 400071 w 1273786"/>
                  <a:gd name="connsiteY15" fmla="*/ 130922 h 920146"/>
                  <a:gd name="connsiteX16" fmla="*/ 410957 w 1273786"/>
                  <a:gd name="connsiteY16" fmla="*/ 152694 h 920146"/>
                  <a:gd name="connsiteX17" fmla="*/ 405514 w 1273786"/>
                  <a:gd name="connsiteY17" fmla="*/ 190794 h 920146"/>
                  <a:gd name="connsiteX18" fmla="*/ 416400 w 1273786"/>
                  <a:gd name="connsiteY18" fmla="*/ 215287 h 920146"/>
                  <a:gd name="connsiteX19" fmla="*/ 449057 w 1273786"/>
                  <a:gd name="connsiteY19" fmla="*/ 250665 h 920146"/>
                  <a:gd name="connsiteX20" fmla="*/ 500764 w 1273786"/>
                  <a:gd name="connsiteY20" fmla="*/ 283322 h 920146"/>
                  <a:gd name="connsiteX21" fmla="*/ 519814 w 1273786"/>
                  <a:gd name="connsiteY21" fmla="*/ 305094 h 920146"/>
                  <a:gd name="connsiteX22" fmla="*/ 533421 w 1273786"/>
                  <a:gd name="connsiteY22" fmla="*/ 326865 h 920146"/>
                  <a:gd name="connsiteX23" fmla="*/ 574243 w 1273786"/>
                  <a:gd name="connsiteY23" fmla="*/ 351358 h 920146"/>
                  <a:gd name="connsiteX24" fmla="*/ 598736 w 1273786"/>
                  <a:gd name="connsiteY24" fmla="*/ 411229 h 920146"/>
                  <a:gd name="connsiteX25" fmla="*/ 655886 w 1273786"/>
                  <a:gd name="connsiteY25" fmla="*/ 438444 h 920146"/>
                  <a:gd name="connsiteX26" fmla="*/ 680378 w 1273786"/>
                  <a:gd name="connsiteY26" fmla="*/ 438444 h 920146"/>
                  <a:gd name="connsiteX27" fmla="*/ 683100 w 1273786"/>
                  <a:gd name="connsiteY27" fmla="*/ 460215 h 920146"/>
                  <a:gd name="connsiteX28" fmla="*/ 674936 w 1273786"/>
                  <a:gd name="connsiteY28" fmla="*/ 484708 h 920146"/>
                  <a:gd name="connsiteX29" fmla="*/ 680378 w 1273786"/>
                  <a:gd name="connsiteY29" fmla="*/ 522808 h 920146"/>
                  <a:gd name="connsiteX30" fmla="*/ 693986 w 1273786"/>
                  <a:gd name="connsiteY30" fmla="*/ 528251 h 920146"/>
                  <a:gd name="connsiteX31" fmla="*/ 729364 w 1273786"/>
                  <a:gd name="connsiteY31" fmla="*/ 522808 h 920146"/>
                  <a:gd name="connsiteX32" fmla="*/ 770186 w 1273786"/>
                  <a:gd name="connsiteY32" fmla="*/ 503758 h 920146"/>
                  <a:gd name="connsiteX33" fmla="*/ 791957 w 1273786"/>
                  <a:gd name="connsiteY33" fmla="*/ 503758 h 920146"/>
                  <a:gd name="connsiteX34" fmla="*/ 808286 w 1273786"/>
                  <a:gd name="connsiteY34" fmla="*/ 503758 h 920146"/>
                  <a:gd name="connsiteX35" fmla="*/ 811007 w 1273786"/>
                  <a:gd name="connsiteY35" fmla="*/ 522808 h 920146"/>
                  <a:gd name="connsiteX36" fmla="*/ 840943 w 1273786"/>
                  <a:gd name="connsiteY36" fmla="*/ 536415 h 920146"/>
                  <a:gd name="connsiteX37" fmla="*/ 911700 w 1273786"/>
                  <a:gd name="connsiteY37" fmla="*/ 555465 h 920146"/>
                  <a:gd name="connsiteX38" fmla="*/ 938914 w 1273786"/>
                  <a:gd name="connsiteY38" fmla="*/ 590844 h 920146"/>
                  <a:gd name="connsiteX39" fmla="*/ 977014 w 1273786"/>
                  <a:gd name="connsiteY39" fmla="*/ 607172 h 920146"/>
                  <a:gd name="connsiteX40" fmla="*/ 998786 w 1273786"/>
                  <a:gd name="connsiteY40" fmla="*/ 593565 h 920146"/>
                  <a:gd name="connsiteX41" fmla="*/ 1012393 w 1273786"/>
                  <a:gd name="connsiteY41" fmla="*/ 623501 h 920146"/>
                  <a:gd name="connsiteX42" fmla="*/ 1077707 w 1273786"/>
                  <a:gd name="connsiteY42" fmla="*/ 623501 h 920146"/>
                  <a:gd name="connsiteX43" fmla="*/ 1121250 w 1273786"/>
                  <a:gd name="connsiteY43" fmla="*/ 620779 h 920146"/>
                  <a:gd name="connsiteX44" fmla="*/ 1137578 w 1273786"/>
                  <a:gd name="connsiteY44" fmla="*/ 650715 h 920146"/>
                  <a:gd name="connsiteX45" fmla="*/ 1178400 w 1273786"/>
                  <a:gd name="connsiteY45" fmla="*/ 653437 h 920146"/>
                  <a:gd name="connsiteX46" fmla="*/ 1192007 w 1273786"/>
                  <a:gd name="connsiteY46" fmla="*/ 672487 h 920146"/>
                  <a:gd name="connsiteX47" fmla="*/ 1224664 w 1273786"/>
                  <a:gd name="connsiteY47" fmla="*/ 688815 h 920146"/>
                  <a:gd name="connsiteX48" fmla="*/ 1262764 w 1273786"/>
                  <a:gd name="connsiteY48" fmla="*/ 713308 h 920146"/>
                  <a:gd name="connsiteX49" fmla="*/ 1273650 w 1273786"/>
                  <a:gd name="connsiteY49" fmla="*/ 740522 h 920146"/>
                  <a:gd name="connsiteX50" fmla="*/ 1257321 w 1273786"/>
                  <a:gd name="connsiteY50" fmla="*/ 762294 h 920146"/>
                  <a:gd name="connsiteX51" fmla="*/ 1243714 w 1273786"/>
                  <a:gd name="connsiteY51" fmla="*/ 748687 h 920146"/>
                  <a:gd name="connsiteX52" fmla="*/ 1197450 w 1273786"/>
                  <a:gd name="connsiteY52" fmla="*/ 770458 h 920146"/>
                  <a:gd name="connsiteX53" fmla="*/ 1181121 w 1273786"/>
                  <a:gd name="connsiteY53" fmla="*/ 789508 h 920146"/>
                  <a:gd name="connsiteX54" fmla="*/ 1148464 w 1273786"/>
                  <a:gd name="connsiteY54" fmla="*/ 767737 h 920146"/>
                  <a:gd name="connsiteX55" fmla="*/ 1094036 w 1273786"/>
                  <a:gd name="connsiteY55" fmla="*/ 778622 h 920146"/>
                  <a:gd name="connsiteX56" fmla="*/ 1077707 w 1273786"/>
                  <a:gd name="connsiteY56" fmla="*/ 792229 h 920146"/>
                  <a:gd name="connsiteX57" fmla="*/ 1058657 w 1273786"/>
                  <a:gd name="connsiteY57" fmla="*/ 816722 h 920146"/>
                  <a:gd name="connsiteX58" fmla="*/ 1055936 w 1273786"/>
                  <a:gd name="connsiteY58" fmla="*/ 838494 h 920146"/>
                  <a:gd name="connsiteX59" fmla="*/ 1058657 w 1273786"/>
                  <a:gd name="connsiteY59" fmla="*/ 857544 h 920146"/>
                  <a:gd name="connsiteX60" fmla="*/ 1072264 w 1273786"/>
                  <a:gd name="connsiteY60" fmla="*/ 887479 h 920146"/>
                  <a:gd name="connsiteX61" fmla="*/ 1055936 w 1273786"/>
                  <a:gd name="connsiteY61" fmla="*/ 903808 h 920146"/>
                  <a:gd name="connsiteX62" fmla="*/ 1009671 w 1273786"/>
                  <a:gd name="connsiteY62" fmla="*/ 895644 h 920146"/>
                  <a:gd name="connsiteX63" fmla="*/ 971571 w 1273786"/>
                  <a:gd name="connsiteY63" fmla="*/ 895644 h 920146"/>
                  <a:gd name="connsiteX64" fmla="*/ 963407 w 1273786"/>
                  <a:gd name="connsiteY64" fmla="*/ 901087 h 920146"/>
                  <a:gd name="connsiteX65" fmla="*/ 960686 w 1273786"/>
                  <a:gd name="connsiteY65" fmla="*/ 920137 h 920146"/>
                  <a:gd name="connsiteX66" fmla="*/ 944357 w 1273786"/>
                  <a:gd name="connsiteY66" fmla="*/ 898365 h 920146"/>
                  <a:gd name="connsiteX67" fmla="*/ 914421 w 1273786"/>
                  <a:gd name="connsiteY67" fmla="*/ 892922 h 920146"/>
                  <a:gd name="connsiteX68" fmla="*/ 887207 w 1273786"/>
                  <a:gd name="connsiteY68" fmla="*/ 865708 h 920146"/>
                  <a:gd name="connsiteX69" fmla="*/ 881764 w 1273786"/>
                  <a:gd name="connsiteY69" fmla="*/ 835772 h 920146"/>
                  <a:gd name="connsiteX70" fmla="*/ 854550 w 1273786"/>
                  <a:gd name="connsiteY70" fmla="*/ 797672 h 920146"/>
                  <a:gd name="connsiteX71" fmla="*/ 832778 w 1273786"/>
                  <a:gd name="connsiteY71" fmla="*/ 762294 h 920146"/>
                  <a:gd name="connsiteX72" fmla="*/ 748414 w 1273786"/>
                  <a:gd name="connsiteY72" fmla="*/ 792229 h 920146"/>
                  <a:gd name="connsiteX73" fmla="*/ 680378 w 1273786"/>
                  <a:gd name="connsiteY73" fmla="*/ 778622 h 920146"/>
                  <a:gd name="connsiteX74" fmla="*/ 672214 w 1273786"/>
                  <a:gd name="connsiteY74" fmla="*/ 726915 h 920146"/>
                  <a:gd name="connsiteX75" fmla="*/ 647721 w 1273786"/>
                  <a:gd name="connsiteY75" fmla="*/ 696979 h 920146"/>
                  <a:gd name="connsiteX76" fmla="*/ 590571 w 1273786"/>
                  <a:gd name="connsiteY76" fmla="*/ 675208 h 920146"/>
                  <a:gd name="connsiteX77" fmla="*/ 536143 w 1273786"/>
                  <a:gd name="connsiteY77" fmla="*/ 664322 h 920146"/>
                  <a:gd name="connsiteX78" fmla="*/ 489878 w 1273786"/>
                  <a:gd name="connsiteY78" fmla="*/ 656158 h 920146"/>
                  <a:gd name="connsiteX79" fmla="*/ 470828 w 1273786"/>
                  <a:gd name="connsiteY79" fmla="*/ 667044 h 920146"/>
                  <a:gd name="connsiteX80" fmla="*/ 457221 w 1273786"/>
                  <a:gd name="connsiteY80" fmla="*/ 639829 h 920146"/>
                  <a:gd name="connsiteX81" fmla="*/ 451778 w 1273786"/>
                  <a:gd name="connsiteY81" fmla="*/ 615337 h 920146"/>
                  <a:gd name="connsiteX82" fmla="*/ 430007 w 1273786"/>
                  <a:gd name="connsiteY82" fmla="*/ 623501 h 920146"/>
                  <a:gd name="connsiteX83" fmla="*/ 408236 w 1273786"/>
                  <a:gd name="connsiteY83" fmla="*/ 639829 h 920146"/>
                  <a:gd name="connsiteX84" fmla="*/ 381021 w 1273786"/>
                  <a:gd name="connsiteY84" fmla="*/ 609894 h 920146"/>
                  <a:gd name="connsiteX85" fmla="*/ 361971 w 1273786"/>
                  <a:gd name="connsiteY85" fmla="*/ 577237 h 920146"/>
                  <a:gd name="connsiteX86" fmla="*/ 323871 w 1273786"/>
                  <a:gd name="connsiteY86" fmla="*/ 530972 h 920146"/>
                  <a:gd name="connsiteX87" fmla="*/ 299378 w 1273786"/>
                  <a:gd name="connsiteY87" fmla="*/ 462937 h 920146"/>
                  <a:gd name="connsiteX88" fmla="*/ 285771 w 1273786"/>
                  <a:gd name="connsiteY88" fmla="*/ 394901 h 920146"/>
                  <a:gd name="connsiteX89" fmla="*/ 258557 w 1273786"/>
                  <a:gd name="connsiteY89" fmla="*/ 337751 h 920146"/>
                  <a:gd name="connsiteX90" fmla="*/ 234064 w 1273786"/>
                  <a:gd name="connsiteY90" fmla="*/ 302372 h 920146"/>
                  <a:gd name="connsiteX91" fmla="*/ 204128 w 1273786"/>
                  <a:gd name="connsiteY91" fmla="*/ 207122 h 920146"/>
                  <a:gd name="connsiteX92" fmla="*/ 190521 w 1273786"/>
                  <a:gd name="connsiteY92" fmla="*/ 185351 h 920146"/>
                  <a:gd name="connsiteX93" fmla="*/ 133371 w 1273786"/>
                  <a:gd name="connsiteY93" fmla="*/ 182629 h 920146"/>
                  <a:gd name="connsiteX94" fmla="*/ 108878 w 1273786"/>
                  <a:gd name="connsiteY94" fmla="*/ 158137 h 920146"/>
                  <a:gd name="connsiteX95" fmla="*/ 95271 w 1273786"/>
                  <a:gd name="connsiteY95" fmla="*/ 111872 h 920146"/>
                  <a:gd name="connsiteX96" fmla="*/ 89828 w 1273786"/>
                  <a:gd name="connsiteY96" fmla="*/ 79215 h 920146"/>
                  <a:gd name="connsiteX97" fmla="*/ 46286 w 1273786"/>
                  <a:gd name="connsiteY97" fmla="*/ 60165 h 920146"/>
                  <a:gd name="connsiteX98" fmla="*/ 2743 w 1273786"/>
                  <a:gd name="connsiteY98" fmla="*/ 65608 h 920146"/>
                  <a:gd name="connsiteX99" fmla="*/ 19071 w 1273786"/>
                  <a:gd name="connsiteY99" fmla="*/ 13901 h 92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273786" h="920146">
                    <a:moveTo>
                      <a:pt x="19071" y="13901"/>
                    </a:moveTo>
                    <a:cubicBezTo>
                      <a:pt x="33585" y="3015"/>
                      <a:pt x="74407" y="1655"/>
                      <a:pt x="89828" y="294"/>
                    </a:cubicBezTo>
                    <a:cubicBezTo>
                      <a:pt x="105250" y="-1067"/>
                      <a:pt x="104343" y="2562"/>
                      <a:pt x="111600" y="5737"/>
                    </a:cubicBezTo>
                    <a:cubicBezTo>
                      <a:pt x="118857" y="8912"/>
                      <a:pt x="122485" y="15262"/>
                      <a:pt x="133371" y="19344"/>
                    </a:cubicBezTo>
                    <a:cubicBezTo>
                      <a:pt x="144257" y="23426"/>
                      <a:pt x="159678" y="23426"/>
                      <a:pt x="176914" y="30229"/>
                    </a:cubicBezTo>
                    <a:cubicBezTo>
                      <a:pt x="194150" y="37033"/>
                      <a:pt x="220457" y="52454"/>
                      <a:pt x="236786" y="60165"/>
                    </a:cubicBezTo>
                    <a:cubicBezTo>
                      <a:pt x="253115" y="67876"/>
                      <a:pt x="268990" y="68330"/>
                      <a:pt x="274886" y="76494"/>
                    </a:cubicBezTo>
                    <a:cubicBezTo>
                      <a:pt x="280782" y="84658"/>
                      <a:pt x="269896" y="102801"/>
                      <a:pt x="272164" y="109151"/>
                    </a:cubicBezTo>
                    <a:cubicBezTo>
                      <a:pt x="274432" y="115501"/>
                      <a:pt x="281689" y="116408"/>
                      <a:pt x="288493" y="114594"/>
                    </a:cubicBezTo>
                    <a:cubicBezTo>
                      <a:pt x="295297" y="112780"/>
                      <a:pt x="306636" y="105522"/>
                      <a:pt x="312986" y="98265"/>
                    </a:cubicBezTo>
                    <a:cubicBezTo>
                      <a:pt x="319336" y="91008"/>
                      <a:pt x="321604" y="78308"/>
                      <a:pt x="326593" y="71051"/>
                    </a:cubicBezTo>
                    <a:cubicBezTo>
                      <a:pt x="331582" y="63794"/>
                      <a:pt x="332489" y="57897"/>
                      <a:pt x="342921" y="54722"/>
                    </a:cubicBezTo>
                    <a:cubicBezTo>
                      <a:pt x="353353" y="51547"/>
                      <a:pt x="389186" y="52001"/>
                      <a:pt x="389186" y="52001"/>
                    </a:cubicBezTo>
                    <a:cubicBezTo>
                      <a:pt x="398711" y="53815"/>
                      <a:pt x="398710" y="55630"/>
                      <a:pt x="400071" y="65608"/>
                    </a:cubicBezTo>
                    <a:cubicBezTo>
                      <a:pt x="401432" y="75586"/>
                      <a:pt x="397350" y="100986"/>
                      <a:pt x="397350" y="111872"/>
                    </a:cubicBezTo>
                    <a:cubicBezTo>
                      <a:pt x="397350" y="122758"/>
                      <a:pt x="397803" y="124118"/>
                      <a:pt x="400071" y="130922"/>
                    </a:cubicBezTo>
                    <a:cubicBezTo>
                      <a:pt x="402339" y="137726"/>
                      <a:pt x="410050" y="142715"/>
                      <a:pt x="410957" y="152694"/>
                    </a:cubicBezTo>
                    <a:cubicBezTo>
                      <a:pt x="411864" y="162673"/>
                      <a:pt x="404607" y="180362"/>
                      <a:pt x="405514" y="190794"/>
                    </a:cubicBezTo>
                    <a:cubicBezTo>
                      <a:pt x="406421" y="201226"/>
                      <a:pt x="409143" y="205309"/>
                      <a:pt x="416400" y="215287"/>
                    </a:cubicBezTo>
                    <a:cubicBezTo>
                      <a:pt x="423657" y="225265"/>
                      <a:pt x="434996" y="239326"/>
                      <a:pt x="449057" y="250665"/>
                    </a:cubicBezTo>
                    <a:cubicBezTo>
                      <a:pt x="463118" y="262004"/>
                      <a:pt x="488971" y="274251"/>
                      <a:pt x="500764" y="283322"/>
                    </a:cubicBezTo>
                    <a:cubicBezTo>
                      <a:pt x="512557" y="292394"/>
                      <a:pt x="514371" y="297837"/>
                      <a:pt x="519814" y="305094"/>
                    </a:cubicBezTo>
                    <a:cubicBezTo>
                      <a:pt x="525257" y="312351"/>
                      <a:pt x="524350" y="319154"/>
                      <a:pt x="533421" y="326865"/>
                    </a:cubicBezTo>
                    <a:cubicBezTo>
                      <a:pt x="542492" y="334576"/>
                      <a:pt x="563357" y="337297"/>
                      <a:pt x="574243" y="351358"/>
                    </a:cubicBezTo>
                    <a:cubicBezTo>
                      <a:pt x="585129" y="365419"/>
                      <a:pt x="585129" y="396715"/>
                      <a:pt x="598736" y="411229"/>
                    </a:cubicBezTo>
                    <a:cubicBezTo>
                      <a:pt x="612343" y="425743"/>
                      <a:pt x="642279" y="433908"/>
                      <a:pt x="655886" y="438444"/>
                    </a:cubicBezTo>
                    <a:cubicBezTo>
                      <a:pt x="669493" y="442980"/>
                      <a:pt x="675842" y="434816"/>
                      <a:pt x="680378" y="438444"/>
                    </a:cubicBezTo>
                    <a:cubicBezTo>
                      <a:pt x="684914" y="442072"/>
                      <a:pt x="684007" y="452504"/>
                      <a:pt x="683100" y="460215"/>
                    </a:cubicBezTo>
                    <a:cubicBezTo>
                      <a:pt x="682193" y="467926"/>
                      <a:pt x="675390" y="474276"/>
                      <a:pt x="674936" y="484708"/>
                    </a:cubicBezTo>
                    <a:cubicBezTo>
                      <a:pt x="674482" y="495140"/>
                      <a:pt x="677203" y="515551"/>
                      <a:pt x="680378" y="522808"/>
                    </a:cubicBezTo>
                    <a:cubicBezTo>
                      <a:pt x="683553" y="530065"/>
                      <a:pt x="685822" y="528251"/>
                      <a:pt x="693986" y="528251"/>
                    </a:cubicBezTo>
                    <a:cubicBezTo>
                      <a:pt x="702150" y="528251"/>
                      <a:pt x="716664" y="526890"/>
                      <a:pt x="729364" y="522808"/>
                    </a:cubicBezTo>
                    <a:cubicBezTo>
                      <a:pt x="742064" y="518726"/>
                      <a:pt x="759754" y="506933"/>
                      <a:pt x="770186" y="503758"/>
                    </a:cubicBezTo>
                    <a:cubicBezTo>
                      <a:pt x="780618" y="500583"/>
                      <a:pt x="791957" y="503758"/>
                      <a:pt x="791957" y="503758"/>
                    </a:cubicBezTo>
                    <a:cubicBezTo>
                      <a:pt x="798307" y="503758"/>
                      <a:pt x="805111" y="500583"/>
                      <a:pt x="808286" y="503758"/>
                    </a:cubicBezTo>
                    <a:cubicBezTo>
                      <a:pt x="811461" y="506933"/>
                      <a:pt x="805564" y="517365"/>
                      <a:pt x="811007" y="522808"/>
                    </a:cubicBezTo>
                    <a:cubicBezTo>
                      <a:pt x="816450" y="528251"/>
                      <a:pt x="824161" y="530972"/>
                      <a:pt x="840943" y="536415"/>
                    </a:cubicBezTo>
                    <a:cubicBezTo>
                      <a:pt x="857725" y="541858"/>
                      <a:pt x="895372" y="546394"/>
                      <a:pt x="911700" y="555465"/>
                    </a:cubicBezTo>
                    <a:cubicBezTo>
                      <a:pt x="928028" y="564536"/>
                      <a:pt x="928028" y="582226"/>
                      <a:pt x="938914" y="590844"/>
                    </a:cubicBezTo>
                    <a:cubicBezTo>
                      <a:pt x="949800" y="599462"/>
                      <a:pt x="967035" y="606718"/>
                      <a:pt x="977014" y="607172"/>
                    </a:cubicBezTo>
                    <a:cubicBezTo>
                      <a:pt x="986993" y="607626"/>
                      <a:pt x="992890" y="590844"/>
                      <a:pt x="998786" y="593565"/>
                    </a:cubicBezTo>
                    <a:cubicBezTo>
                      <a:pt x="1004682" y="596286"/>
                      <a:pt x="999240" y="618512"/>
                      <a:pt x="1012393" y="623501"/>
                    </a:cubicBezTo>
                    <a:cubicBezTo>
                      <a:pt x="1025546" y="628490"/>
                      <a:pt x="1059564" y="623955"/>
                      <a:pt x="1077707" y="623501"/>
                    </a:cubicBezTo>
                    <a:cubicBezTo>
                      <a:pt x="1095850" y="623047"/>
                      <a:pt x="1111272" y="616243"/>
                      <a:pt x="1121250" y="620779"/>
                    </a:cubicBezTo>
                    <a:cubicBezTo>
                      <a:pt x="1131229" y="625315"/>
                      <a:pt x="1128053" y="645272"/>
                      <a:pt x="1137578" y="650715"/>
                    </a:cubicBezTo>
                    <a:cubicBezTo>
                      <a:pt x="1147103" y="656158"/>
                      <a:pt x="1169329" y="649808"/>
                      <a:pt x="1178400" y="653437"/>
                    </a:cubicBezTo>
                    <a:cubicBezTo>
                      <a:pt x="1187472" y="657066"/>
                      <a:pt x="1184296" y="666591"/>
                      <a:pt x="1192007" y="672487"/>
                    </a:cubicBezTo>
                    <a:cubicBezTo>
                      <a:pt x="1199718" y="678383"/>
                      <a:pt x="1212871" y="682012"/>
                      <a:pt x="1224664" y="688815"/>
                    </a:cubicBezTo>
                    <a:cubicBezTo>
                      <a:pt x="1236457" y="695618"/>
                      <a:pt x="1254600" y="704690"/>
                      <a:pt x="1262764" y="713308"/>
                    </a:cubicBezTo>
                    <a:cubicBezTo>
                      <a:pt x="1270928" y="721926"/>
                      <a:pt x="1274557" y="732358"/>
                      <a:pt x="1273650" y="740522"/>
                    </a:cubicBezTo>
                    <a:cubicBezTo>
                      <a:pt x="1272743" y="748686"/>
                      <a:pt x="1262310" y="760933"/>
                      <a:pt x="1257321" y="762294"/>
                    </a:cubicBezTo>
                    <a:cubicBezTo>
                      <a:pt x="1252332" y="763655"/>
                      <a:pt x="1253692" y="747326"/>
                      <a:pt x="1243714" y="748687"/>
                    </a:cubicBezTo>
                    <a:cubicBezTo>
                      <a:pt x="1233736" y="750048"/>
                      <a:pt x="1207882" y="763655"/>
                      <a:pt x="1197450" y="770458"/>
                    </a:cubicBezTo>
                    <a:cubicBezTo>
                      <a:pt x="1187018" y="777261"/>
                      <a:pt x="1189285" y="789961"/>
                      <a:pt x="1181121" y="789508"/>
                    </a:cubicBezTo>
                    <a:cubicBezTo>
                      <a:pt x="1172957" y="789055"/>
                      <a:pt x="1162978" y="769551"/>
                      <a:pt x="1148464" y="767737"/>
                    </a:cubicBezTo>
                    <a:cubicBezTo>
                      <a:pt x="1133950" y="765923"/>
                      <a:pt x="1105829" y="774540"/>
                      <a:pt x="1094036" y="778622"/>
                    </a:cubicBezTo>
                    <a:cubicBezTo>
                      <a:pt x="1082243" y="782704"/>
                      <a:pt x="1083604" y="785879"/>
                      <a:pt x="1077707" y="792229"/>
                    </a:cubicBezTo>
                    <a:cubicBezTo>
                      <a:pt x="1071810" y="798579"/>
                      <a:pt x="1062286" y="809011"/>
                      <a:pt x="1058657" y="816722"/>
                    </a:cubicBezTo>
                    <a:cubicBezTo>
                      <a:pt x="1055028" y="824433"/>
                      <a:pt x="1055936" y="831690"/>
                      <a:pt x="1055936" y="838494"/>
                    </a:cubicBezTo>
                    <a:cubicBezTo>
                      <a:pt x="1055936" y="845298"/>
                      <a:pt x="1055936" y="849380"/>
                      <a:pt x="1058657" y="857544"/>
                    </a:cubicBezTo>
                    <a:cubicBezTo>
                      <a:pt x="1061378" y="865708"/>
                      <a:pt x="1072718" y="879768"/>
                      <a:pt x="1072264" y="887479"/>
                    </a:cubicBezTo>
                    <a:cubicBezTo>
                      <a:pt x="1071811" y="895190"/>
                      <a:pt x="1066368" y="902447"/>
                      <a:pt x="1055936" y="903808"/>
                    </a:cubicBezTo>
                    <a:cubicBezTo>
                      <a:pt x="1045504" y="905169"/>
                      <a:pt x="1023732" y="897005"/>
                      <a:pt x="1009671" y="895644"/>
                    </a:cubicBezTo>
                    <a:cubicBezTo>
                      <a:pt x="995610" y="894283"/>
                      <a:pt x="971571" y="895644"/>
                      <a:pt x="971571" y="895644"/>
                    </a:cubicBezTo>
                    <a:cubicBezTo>
                      <a:pt x="963860" y="896551"/>
                      <a:pt x="965221" y="897005"/>
                      <a:pt x="963407" y="901087"/>
                    </a:cubicBezTo>
                    <a:cubicBezTo>
                      <a:pt x="961593" y="905169"/>
                      <a:pt x="963861" y="920591"/>
                      <a:pt x="960686" y="920137"/>
                    </a:cubicBezTo>
                    <a:cubicBezTo>
                      <a:pt x="957511" y="919683"/>
                      <a:pt x="952068" y="902901"/>
                      <a:pt x="944357" y="898365"/>
                    </a:cubicBezTo>
                    <a:cubicBezTo>
                      <a:pt x="936646" y="893829"/>
                      <a:pt x="923946" y="898365"/>
                      <a:pt x="914421" y="892922"/>
                    </a:cubicBezTo>
                    <a:cubicBezTo>
                      <a:pt x="904896" y="887479"/>
                      <a:pt x="892650" y="875233"/>
                      <a:pt x="887207" y="865708"/>
                    </a:cubicBezTo>
                    <a:cubicBezTo>
                      <a:pt x="881764" y="856183"/>
                      <a:pt x="887207" y="847111"/>
                      <a:pt x="881764" y="835772"/>
                    </a:cubicBezTo>
                    <a:cubicBezTo>
                      <a:pt x="876321" y="824433"/>
                      <a:pt x="862714" y="809918"/>
                      <a:pt x="854550" y="797672"/>
                    </a:cubicBezTo>
                    <a:cubicBezTo>
                      <a:pt x="846386" y="785426"/>
                      <a:pt x="850467" y="763201"/>
                      <a:pt x="832778" y="762294"/>
                    </a:cubicBezTo>
                    <a:cubicBezTo>
                      <a:pt x="815089" y="761387"/>
                      <a:pt x="773814" y="789508"/>
                      <a:pt x="748414" y="792229"/>
                    </a:cubicBezTo>
                    <a:cubicBezTo>
                      <a:pt x="723014" y="794950"/>
                      <a:pt x="693078" y="789508"/>
                      <a:pt x="680378" y="778622"/>
                    </a:cubicBezTo>
                    <a:cubicBezTo>
                      <a:pt x="667678" y="767736"/>
                      <a:pt x="677657" y="740522"/>
                      <a:pt x="672214" y="726915"/>
                    </a:cubicBezTo>
                    <a:cubicBezTo>
                      <a:pt x="666771" y="713308"/>
                      <a:pt x="661328" y="705597"/>
                      <a:pt x="647721" y="696979"/>
                    </a:cubicBezTo>
                    <a:cubicBezTo>
                      <a:pt x="634114" y="688361"/>
                      <a:pt x="609167" y="680651"/>
                      <a:pt x="590571" y="675208"/>
                    </a:cubicBezTo>
                    <a:cubicBezTo>
                      <a:pt x="571975" y="669765"/>
                      <a:pt x="552925" y="667497"/>
                      <a:pt x="536143" y="664322"/>
                    </a:cubicBezTo>
                    <a:cubicBezTo>
                      <a:pt x="519361" y="661147"/>
                      <a:pt x="500764" y="655704"/>
                      <a:pt x="489878" y="656158"/>
                    </a:cubicBezTo>
                    <a:cubicBezTo>
                      <a:pt x="478992" y="656612"/>
                      <a:pt x="476271" y="669766"/>
                      <a:pt x="470828" y="667044"/>
                    </a:cubicBezTo>
                    <a:cubicBezTo>
                      <a:pt x="465385" y="664323"/>
                      <a:pt x="460396" y="648447"/>
                      <a:pt x="457221" y="639829"/>
                    </a:cubicBezTo>
                    <a:cubicBezTo>
                      <a:pt x="454046" y="631211"/>
                      <a:pt x="456314" y="618058"/>
                      <a:pt x="451778" y="615337"/>
                    </a:cubicBezTo>
                    <a:cubicBezTo>
                      <a:pt x="447242" y="612616"/>
                      <a:pt x="437264" y="619419"/>
                      <a:pt x="430007" y="623501"/>
                    </a:cubicBezTo>
                    <a:cubicBezTo>
                      <a:pt x="422750" y="627583"/>
                      <a:pt x="416400" y="642097"/>
                      <a:pt x="408236" y="639829"/>
                    </a:cubicBezTo>
                    <a:cubicBezTo>
                      <a:pt x="400072" y="637561"/>
                      <a:pt x="388732" y="620326"/>
                      <a:pt x="381021" y="609894"/>
                    </a:cubicBezTo>
                    <a:cubicBezTo>
                      <a:pt x="373310" y="599462"/>
                      <a:pt x="371496" y="590391"/>
                      <a:pt x="361971" y="577237"/>
                    </a:cubicBezTo>
                    <a:cubicBezTo>
                      <a:pt x="352446" y="564083"/>
                      <a:pt x="334303" y="550022"/>
                      <a:pt x="323871" y="530972"/>
                    </a:cubicBezTo>
                    <a:cubicBezTo>
                      <a:pt x="313439" y="511922"/>
                      <a:pt x="305728" y="485616"/>
                      <a:pt x="299378" y="462937"/>
                    </a:cubicBezTo>
                    <a:cubicBezTo>
                      <a:pt x="293028" y="440259"/>
                      <a:pt x="292574" y="415765"/>
                      <a:pt x="285771" y="394901"/>
                    </a:cubicBezTo>
                    <a:cubicBezTo>
                      <a:pt x="278968" y="374037"/>
                      <a:pt x="267175" y="353173"/>
                      <a:pt x="258557" y="337751"/>
                    </a:cubicBezTo>
                    <a:cubicBezTo>
                      <a:pt x="249939" y="322330"/>
                      <a:pt x="243136" y="324144"/>
                      <a:pt x="234064" y="302372"/>
                    </a:cubicBezTo>
                    <a:cubicBezTo>
                      <a:pt x="224993" y="280601"/>
                      <a:pt x="211385" y="226625"/>
                      <a:pt x="204128" y="207122"/>
                    </a:cubicBezTo>
                    <a:cubicBezTo>
                      <a:pt x="196871" y="187619"/>
                      <a:pt x="202314" y="189433"/>
                      <a:pt x="190521" y="185351"/>
                    </a:cubicBezTo>
                    <a:cubicBezTo>
                      <a:pt x="178728" y="181269"/>
                      <a:pt x="146978" y="187165"/>
                      <a:pt x="133371" y="182629"/>
                    </a:cubicBezTo>
                    <a:cubicBezTo>
                      <a:pt x="119764" y="178093"/>
                      <a:pt x="115228" y="169930"/>
                      <a:pt x="108878" y="158137"/>
                    </a:cubicBezTo>
                    <a:cubicBezTo>
                      <a:pt x="102528" y="146344"/>
                      <a:pt x="98446" y="125026"/>
                      <a:pt x="95271" y="111872"/>
                    </a:cubicBezTo>
                    <a:cubicBezTo>
                      <a:pt x="92096" y="98718"/>
                      <a:pt x="97992" y="87833"/>
                      <a:pt x="89828" y="79215"/>
                    </a:cubicBezTo>
                    <a:cubicBezTo>
                      <a:pt x="81664" y="70597"/>
                      <a:pt x="60800" y="62433"/>
                      <a:pt x="46286" y="60165"/>
                    </a:cubicBezTo>
                    <a:cubicBezTo>
                      <a:pt x="31772" y="57897"/>
                      <a:pt x="10454" y="70144"/>
                      <a:pt x="2743" y="65608"/>
                    </a:cubicBezTo>
                    <a:cubicBezTo>
                      <a:pt x="-4968" y="61072"/>
                      <a:pt x="4557" y="24787"/>
                      <a:pt x="19071" y="13901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4D729B-B6A9-4763-BE37-26C3DD2AC036}"/>
                  </a:ext>
                </a:extLst>
              </p:cNvPr>
              <p:cNvSpPr/>
              <p:nvPr/>
            </p:nvSpPr>
            <p:spPr bwMode="auto">
              <a:xfrm>
                <a:off x="1474861" y="2074334"/>
                <a:ext cx="187964" cy="125301"/>
              </a:xfrm>
              <a:custGeom>
                <a:avLst/>
                <a:gdLst>
                  <a:gd name="connsiteX0" fmla="*/ 21925 w 187964"/>
                  <a:gd name="connsiteY0" fmla="*/ 81037 h 125301"/>
                  <a:gd name="connsiteX1" fmla="*/ 114453 w 187964"/>
                  <a:gd name="connsiteY1" fmla="*/ 116416 h 125301"/>
                  <a:gd name="connsiteX2" fmla="*/ 157996 w 187964"/>
                  <a:gd name="connsiteY2" fmla="*/ 124580 h 125301"/>
                  <a:gd name="connsiteX3" fmla="*/ 187932 w 187964"/>
                  <a:gd name="connsiteY3" fmla="*/ 102809 h 125301"/>
                  <a:gd name="connsiteX4" fmla="*/ 163439 w 187964"/>
                  <a:gd name="connsiteY4" fmla="*/ 61987 h 125301"/>
                  <a:gd name="connsiteX5" fmla="*/ 144389 w 187964"/>
                  <a:gd name="connsiteY5" fmla="*/ 32052 h 125301"/>
                  <a:gd name="connsiteX6" fmla="*/ 144389 w 187964"/>
                  <a:gd name="connsiteY6" fmla="*/ 2116 h 125301"/>
                  <a:gd name="connsiteX7" fmla="*/ 109010 w 187964"/>
                  <a:gd name="connsiteY7" fmla="*/ 4837 h 125301"/>
                  <a:gd name="connsiteX8" fmla="*/ 106289 w 187964"/>
                  <a:gd name="connsiteY8" fmla="*/ 23887 h 125301"/>
                  <a:gd name="connsiteX9" fmla="*/ 114453 w 187964"/>
                  <a:gd name="connsiteY9" fmla="*/ 34773 h 125301"/>
                  <a:gd name="connsiteX10" fmla="*/ 89960 w 187964"/>
                  <a:gd name="connsiteY10" fmla="*/ 26609 h 125301"/>
                  <a:gd name="connsiteX11" fmla="*/ 35532 w 187964"/>
                  <a:gd name="connsiteY11" fmla="*/ 4837 h 125301"/>
                  <a:gd name="connsiteX12" fmla="*/ 27368 w 187964"/>
                  <a:gd name="connsiteY12" fmla="*/ 23887 h 125301"/>
                  <a:gd name="connsiteX13" fmla="*/ 153 w 187964"/>
                  <a:gd name="connsiteY13" fmla="*/ 32052 h 125301"/>
                  <a:gd name="connsiteX14" fmla="*/ 21925 w 187964"/>
                  <a:gd name="connsiteY14" fmla="*/ 81037 h 12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964" h="125301">
                    <a:moveTo>
                      <a:pt x="21925" y="81037"/>
                    </a:moveTo>
                    <a:cubicBezTo>
                      <a:pt x="40975" y="95098"/>
                      <a:pt x="91775" y="109159"/>
                      <a:pt x="114453" y="116416"/>
                    </a:cubicBezTo>
                    <a:cubicBezTo>
                      <a:pt x="137131" y="123673"/>
                      <a:pt x="145750" y="126848"/>
                      <a:pt x="157996" y="124580"/>
                    </a:cubicBezTo>
                    <a:cubicBezTo>
                      <a:pt x="170242" y="122312"/>
                      <a:pt x="187025" y="113241"/>
                      <a:pt x="187932" y="102809"/>
                    </a:cubicBezTo>
                    <a:cubicBezTo>
                      <a:pt x="188839" y="92377"/>
                      <a:pt x="170696" y="73780"/>
                      <a:pt x="163439" y="61987"/>
                    </a:cubicBezTo>
                    <a:cubicBezTo>
                      <a:pt x="156182" y="50194"/>
                      <a:pt x="147564" y="42031"/>
                      <a:pt x="144389" y="32052"/>
                    </a:cubicBezTo>
                    <a:cubicBezTo>
                      <a:pt x="141214" y="22073"/>
                      <a:pt x="150286" y="6652"/>
                      <a:pt x="144389" y="2116"/>
                    </a:cubicBezTo>
                    <a:cubicBezTo>
                      <a:pt x="138493" y="-2420"/>
                      <a:pt x="115360" y="1209"/>
                      <a:pt x="109010" y="4837"/>
                    </a:cubicBezTo>
                    <a:cubicBezTo>
                      <a:pt x="102660" y="8465"/>
                      <a:pt x="106289" y="23887"/>
                      <a:pt x="106289" y="23887"/>
                    </a:cubicBezTo>
                    <a:cubicBezTo>
                      <a:pt x="107196" y="28876"/>
                      <a:pt x="117175" y="34319"/>
                      <a:pt x="114453" y="34773"/>
                    </a:cubicBezTo>
                    <a:cubicBezTo>
                      <a:pt x="111732" y="35227"/>
                      <a:pt x="103113" y="31598"/>
                      <a:pt x="89960" y="26609"/>
                    </a:cubicBezTo>
                    <a:cubicBezTo>
                      <a:pt x="76807" y="21620"/>
                      <a:pt x="45964" y="5291"/>
                      <a:pt x="35532" y="4837"/>
                    </a:cubicBezTo>
                    <a:cubicBezTo>
                      <a:pt x="25100" y="4383"/>
                      <a:pt x="33265" y="19351"/>
                      <a:pt x="27368" y="23887"/>
                    </a:cubicBezTo>
                    <a:cubicBezTo>
                      <a:pt x="21471" y="28423"/>
                      <a:pt x="-2115" y="27516"/>
                      <a:pt x="153" y="32052"/>
                    </a:cubicBezTo>
                    <a:cubicBezTo>
                      <a:pt x="2421" y="36588"/>
                      <a:pt x="2875" y="66976"/>
                      <a:pt x="21925" y="81037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F58B252-DF90-44E7-8E0A-4863A783ECB9}"/>
                  </a:ext>
                </a:extLst>
              </p:cNvPr>
              <p:cNvSpPr/>
              <p:nvPr/>
            </p:nvSpPr>
            <p:spPr bwMode="auto">
              <a:xfrm>
                <a:off x="3589221" y="1436346"/>
                <a:ext cx="96251" cy="71417"/>
              </a:xfrm>
              <a:custGeom>
                <a:avLst/>
                <a:gdLst>
                  <a:gd name="connsiteX0" fmla="*/ 60215 w 96251"/>
                  <a:gd name="connsiteY0" fmla="*/ 71325 h 71417"/>
                  <a:gd name="connsiteX1" fmla="*/ 343 w 96251"/>
                  <a:gd name="connsiteY1" fmla="*/ 38668 h 71417"/>
                  <a:gd name="connsiteX2" fmla="*/ 35722 w 96251"/>
                  <a:gd name="connsiteY2" fmla="*/ 16897 h 71417"/>
                  <a:gd name="connsiteX3" fmla="*/ 35722 w 96251"/>
                  <a:gd name="connsiteY3" fmla="*/ 568 h 71417"/>
                  <a:gd name="connsiteX4" fmla="*/ 71100 w 96251"/>
                  <a:gd name="connsiteY4" fmla="*/ 6011 h 71417"/>
                  <a:gd name="connsiteX5" fmla="*/ 95593 w 96251"/>
                  <a:gd name="connsiteY5" fmla="*/ 27783 h 71417"/>
                  <a:gd name="connsiteX6" fmla="*/ 60215 w 96251"/>
                  <a:gd name="connsiteY6" fmla="*/ 71325 h 71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251" h="71417">
                    <a:moveTo>
                      <a:pt x="60215" y="71325"/>
                    </a:moveTo>
                    <a:cubicBezTo>
                      <a:pt x="44340" y="73139"/>
                      <a:pt x="4425" y="47739"/>
                      <a:pt x="343" y="38668"/>
                    </a:cubicBezTo>
                    <a:cubicBezTo>
                      <a:pt x="-3739" y="29597"/>
                      <a:pt x="29825" y="23247"/>
                      <a:pt x="35722" y="16897"/>
                    </a:cubicBezTo>
                    <a:cubicBezTo>
                      <a:pt x="41619" y="10547"/>
                      <a:pt x="29826" y="2382"/>
                      <a:pt x="35722" y="568"/>
                    </a:cubicBezTo>
                    <a:cubicBezTo>
                      <a:pt x="41618" y="-1246"/>
                      <a:pt x="61122" y="1475"/>
                      <a:pt x="71100" y="6011"/>
                    </a:cubicBezTo>
                    <a:cubicBezTo>
                      <a:pt x="81079" y="10547"/>
                      <a:pt x="90604" y="19619"/>
                      <a:pt x="95593" y="27783"/>
                    </a:cubicBezTo>
                    <a:cubicBezTo>
                      <a:pt x="100582" y="35947"/>
                      <a:pt x="76090" y="69511"/>
                      <a:pt x="60215" y="71325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4D37CA-8B23-40E9-80A9-458CD7AE008D}"/>
                  </a:ext>
                </a:extLst>
              </p:cNvPr>
              <p:cNvSpPr/>
              <p:nvPr/>
            </p:nvSpPr>
            <p:spPr bwMode="auto">
              <a:xfrm>
                <a:off x="3939488" y="1414881"/>
                <a:ext cx="1492823" cy="1196303"/>
              </a:xfrm>
              <a:custGeom>
                <a:avLst/>
                <a:gdLst>
                  <a:gd name="connsiteX0" fmla="*/ 1141 w 1492823"/>
                  <a:gd name="connsiteY0" fmla="*/ 117283 h 1196303"/>
                  <a:gd name="connsiteX1" fmla="*/ 20191 w 1492823"/>
                  <a:gd name="connsiteY1" fmla="*/ 60133 h 1196303"/>
                  <a:gd name="connsiteX2" fmla="*/ 85505 w 1492823"/>
                  <a:gd name="connsiteY2" fmla="*/ 24755 h 1196303"/>
                  <a:gd name="connsiteX3" fmla="*/ 129048 w 1492823"/>
                  <a:gd name="connsiteY3" fmla="*/ 262 h 1196303"/>
                  <a:gd name="connsiteX4" fmla="*/ 207969 w 1492823"/>
                  <a:gd name="connsiteY4" fmla="*/ 11148 h 1196303"/>
                  <a:gd name="connsiteX5" fmla="*/ 248791 w 1492823"/>
                  <a:gd name="connsiteY5" fmla="*/ 262 h 1196303"/>
                  <a:gd name="connsiteX6" fmla="*/ 322269 w 1492823"/>
                  <a:gd name="connsiteY6" fmla="*/ 8426 h 1196303"/>
                  <a:gd name="connsiteX7" fmla="*/ 382141 w 1492823"/>
                  <a:gd name="connsiteY7" fmla="*/ 27476 h 1196303"/>
                  <a:gd name="connsiteX8" fmla="*/ 417519 w 1492823"/>
                  <a:gd name="connsiteY8" fmla="*/ 51969 h 1196303"/>
                  <a:gd name="connsiteX9" fmla="*/ 458341 w 1492823"/>
                  <a:gd name="connsiteY9" fmla="*/ 54690 h 1196303"/>
                  <a:gd name="connsiteX10" fmla="*/ 548148 w 1492823"/>
                  <a:gd name="connsiteY10" fmla="*/ 71019 h 1196303"/>
                  <a:gd name="connsiteX11" fmla="*/ 632512 w 1492823"/>
                  <a:gd name="connsiteY11" fmla="*/ 125448 h 1196303"/>
                  <a:gd name="connsiteX12" fmla="*/ 744091 w 1492823"/>
                  <a:gd name="connsiteY12" fmla="*/ 198926 h 1196303"/>
                  <a:gd name="connsiteX13" fmla="*/ 817569 w 1492823"/>
                  <a:gd name="connsiteY13" fmla="*/ 253355 h 1196303"/>
                  <a:gd name="connsiteX14" fmla="*/ 899212 w 1492823"/>
                  <a:gd name="connsiteY14" fmla="*/ 291455 h 1196303"/>
                  <a:gd name="connsiteX15" fmla="*/ 926426 w 1492823"/>
                  <a:gd name="connsiteY15" fmla="*/ 291455 h 1196303"/>
                  <a:gd name="connsiteX16" fmla="*/ 1021676 w 1492823"/>
                  <a:gd name="connsiteY16" fmla="*/ 348605 h 1196303"/>
                  <a:gd name="connsiteX17" fmla="*/ 1242112 w 1492823"/>
                  <a:gd name="connsiteY17" fmla="*/ 432969 h 1196303"/>
                  <a:gd name="connsiteX18" fmla="*/ 1326476 w 1492823"/>
                  <a:gd name="connsiteY18" fmla="*/ 471069 h 1196303"/>
                  <a:gd name="connsiteX19" fmla="*/ 1394512 w 1492823"/>
                  <a:gd name="connsiteY19" fmla="*/ 511890 h 1196303"/>
                  <a:gd name="connsiteX20" fmla="*/ 1443498 w 1492823"/>
                  <a:gd name="connsiteY20" fmla="*/ 533662 h 1196303"/>
                  <a:gd name="connsiteX21" fmla="*/ 1465269 w 1492823"/>
                  <a:gd name="connsiteY21" fmla="*/ 511890 h 1196303"/>
                  <a:gd name="connsiteX22" fmla="*/ 1489762 w 1492823"/>
                  <a:gd name="connsiteY22" fmla="*/ 503726 h 1196303"/>
                  <a:gd name="connsiteX23" fmla="*/ 1492483 w 1492823"/>
                  <a:gd name="connsiteY23" fmla="*/ 536383 h 1196303"/>
                  <a:gd name="connsiteX24" fmla="*/ 1492483 w 1492823"/>
                  <a:gd name="connsiteY24" fmla="*/ 639798 h 1196303"/>
                  <a:gd name="connsiteX25" fmla="*/ 1489762 w 1492823"/>
                  <a:gd name="connsiteY25" fmla="*/ 1099719 h 1196303"/>
                  <a:gd name="connsiteX26" fmla="*/ 1487041 w 1492823"/>
                  <a:gd name="connsiteY26" fmla="*/ 1192248 h 1196303"/>
                  <a:gd name="connsiteX27" fmla="*/ 1454383 w 1492823"/>
                  <a:gd name="connsiteY27" fmla="*/ 1175919 h 1196303"/>
                  <a:gd name="connsiteX28" fmla="*/ 1421726 w 1492823"/>
                  <a:gd name="connsiteY28" fmla="*/ 1140540 h 1196303"/>
                  <a:gd name="connsiteX29" fmla="*/ 1424448 w 1492823"/>
                  <a:gd name="connsiteY29" fmla="*/ 1086112 h 1196303"/>
                  <a:gd name="connsiteX30" fmla="*/ 1394512 w 1492823"/>
                  <a:gd name="connsiteY30" fmla="*/ 1037126 h 1196303"/>
                  <a:gd name="connsiteX31" fmla="*/ 1359133 w 1492823"/>
                  <a:gd name="connsiteY31" fmla="*/ 971812 h 1196303"/>
                  <a:gd name="connsiteX32" fmla="*/ 1296541 w 1492823"/>
                  <a:gd name="connsiteY32" fmla="*/ 958205 h 1196303"/>
                  <a:gd name="connsiteX33" fmla="*/ 1231226 w 1492823"/>
                  <a:gd name="connsiteY33" fmla="*/ 939155 h 1196303"/>
                  <a:gd name="connsiteX34" fmla="*/ 1165912 w 1492823"/>
                  <a:gd name="connsiteY34" fmla="*/ 920105 h 1196303"/>
                  <a:gd name="connsiteX35" fmla="*/ 1133255 w 1492823"/>
                  <a:gd name="connsiteY35" fmla="*/ 939155 h 1196303"/>
                  <a:gd name="connsiteX36" fmla="*/ 1122369 w 1492823"/>
                  <a:gd name="connsiteY36" fmla="*/ 955483 h 1196303"/>
                  <a:gd name="connsiteX37" fmla="*/ 1092433 w 1492823"/>
                  <a:gd name="connsiteY37" fmla="*/ 922826 h 1196303"/>
                  <a:gd name="connsiteX38" fmla="*/ 1054333 w 1492823"/>
                  <a:gd name="connsiteY38" fmla="*/ 922826 h 1196303"/>
                  <a:gd name="connsiteX39" fmla="*/ 969969 w 1492823"/>
                  <a:gd name="connsiteY39" fmla="*/ 882005 h 1196303"/>
                  <a:gd name="connsiteX40" fmla="*/ 912819 w 1492823"/>
                  <a:gd name="connsiteY40" fmla="*/ 833019 h 1196303"/>
                  <a:gd name="connsiteX41" fmla="*/ 863833 w 1492823"/>
                  <a:gd name="connsiteY41" fmla="*/ 808526 h 1196303"/>
                  <a:gd name="connsiteX42" fmla="*/ 798519 w 1492823"/>
                  <a:gd name="connsiteY42" fmla="*/ 737769 h 1196303"/>
                  <a:gd name="connsiteX43" fmla="*/ 779469 w 1492823"/>
                  <a:gd name="connsiteY43" fmla="*/ 713276 h 1196303"/>
                  <a:gd name="connsiteX44" fmla="*/ 738648 w 1492823"/>
                  <a:gd name="connsiteY44" fmla="*/ 672455 h 1196303"/>
                  <a:gd name="connsiteX45" fmla="*/ 703269 w 1492823"/>
                  <a:gd name="connsiteY45" fmla="*/ 658848 h 1196303"/>
                  <a:gd name="connsiteX46" fmla="*/ 681498 w 1492823"/>
                  <a:gd name="connsiteY46" fmla="*/ 664290 h 1196303"/>
                  <a:gd name="connsiteX47" fmla="*/ 637955 w 1492823"/>
                  <a:gd name="connsiteY47" fmla="*/ 647962 h 1196303"/>
                  <a:gd name="connsiteX48" fmla="*/ 569919 w 1492823"/>
                  <a:gd name="connsiteY48" fmla="*/ 661569 h 1196303"/>
                  <a:gd name="connsiteX49" fmla="*/ 507326 w 1492823"/>
                  <a:gd name="connsiteY49" fmla="*/ 626190 h 1196303"/>
                  <a:gd name="connsiteX50" fmla="*/ 450176 w 1492823"/>
                  <a:gd name="connsiteY50" fmla="*/ 620748 h 1196303"/>
                  <a:gd name="connsiteX51" fmla="*/ 395748 w 1492823"/>
                  <a:gd name="connsiteY51" fmla="*/ 590812 h 1196303"/>
                  <a:gd name="connsiteX52" fmla="*/ 398469 w 1492823"/>
                  <a:gd name="connsiteY52" fmla="*/ 555433 h 1196303"/>
                  <a:gd name="connsiteX53" fmla="*/ 346762 w 1492823"/>
                  <a:gd name="connsiteY53" fmla="*/ 509169 h 1196303"/>
                  <a:gd name="connsiteX54" fmla="*/ 265119 w 1492823"/>
                  <a:gd name="connsiteY54" fmla="*/ 394869 h 1196303"/>
                  <a:gd name="connsiteX55" fmla="*/ 243348 w 1492823"/>
                  <a:gd name="connsiteY55" fmla="*/ 343162 h 1196303"/>
                  <a:gd name="connsiteX56" fmla="*/ 251512 w 1492823"/>
                  <a:gd name="connsiteY56" fmla="*/ 321390 h 1196303"/>
                  <a:gd name="connsiteX57" fmla="*/ 213412 w 1492823"/>
                  <a:gd name="connsiteY57" fmla="*/ 324112 h 1196303"/>
                  <a:gd name="connsiteX58" fmla="*/ 123605 w 1492823"/>
                  <a:gd name="connsiteY58" fmla="*/ 245190 h 1196303"/>
                  <a:gd name="connsiteX59" fmla="*/ 47405 w 1492823"/>
                  <a:gd name="connsiteY59" fmla="*/ 182598 h 1196303"/>
                  <a:gd name="connsiteX60" fmla="*/ 1141 w 1492823"/>
                  <a:gd name="connsiteY60" fmla="*/ 117283 h 119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492823" h="1196303">
                    <a:moveTo>
                      <a:pt x="1141" y="117283"/>
                    </a:moveTo>
                    <a:cubicBezTo>
                      <a:pt x="-3395" y="96872"/>
                      <a:pt x="6130" y="75554"/>
                      <a:pt x="20191" y="60133"/>
                    </a:cubicBezTo>
                    <a:cubicBezTo>
                      <a:pt x="34252" y="44712"/>
                      <a:pt x="67362" y="34733"/>
                      <a:pt x="85505" y="24755"/>
                    </a:cubicBezTo>
                    <a:cubicBezTo>
                      <a:pt x="103648" y="14776"/>
                      <a:pt x="108637" y="2530"/>
                      <a:pt x="129048" y="262"/>
                    </a:cubicBezTo>
                    <a:cubicBezTo>
                      <a:pt x="149459" y="-2006"/>
                      <a:pt x="188012" y="11148"/>
                      <a:pt x="207969" y="11148"/>
                    </a:cubicBezTo>
                    <a:cubicBezTo>
                      <a:pt x="227926" y="11148"/>
                      <a:pt x="229741" y="716"/>
                      <a:pt x="248791" y="262"/>
                    </a:cubicBezTo>
                    <a:cubicBezTo>
                      <a:pt x="267841" y="-192"/>
                      <a:pt x="300044" y="3890"/>
                      <a:pt x="322269" y="8426"/>
                    </a:cubicBezTo>
                    <a:cubicBezTo>
                      <a:pt x="344494" y="12962"/>
                      <a:pt x="366266" y="20219"/>
                      <a:pt x="382141" y="27476"/>
                    </a:cubicBezTo>
                    <a:cubicBezTo>
                      <a:pt x="398016" y="34733"/>
                      <a:pt x="404819" y="47433"/>
                      <a:pt x="417519" y="51969"/>
                    </a:cubicBezTo>
                    <a:cubicBezTo>
                      <a:pt x="430219" y="56505"/>
                      <a:pt x="436570" y="51515"/>
                      <a:pt x="458341" y="54690"/>
                    </a:cubicBezTo>
                    <a:cubicBezTo>
                      <a:pt x="480112" y="57865"/>
                      <a:pt x="519120" y="59226"/>
                      <a:pt x="548148" y="71019"/>
                    </a:cubicBezTo>
                    <a:cubicBezTo>
                      <a:pt x="577176" y="82812"/>
                      <a:pt x="632512" y="125448"/>
                      <a:pt x="632512" y="125448"/>
                    </a:cubicBezTo>
                    <a:cubicBezTo>
                      <a:pt x="665169" y="146766"/>
                      <a:pt x="713248" y="177608"/>
                      <a:pt x="744091" y="198926"/>
                    </a:cubicBezTo>
                    <a:cubicBezTo>
                      <a:pt x="774934" y="220244"/>
                      <a:pt x="791715" y="237933"/>
                      <a:pt x="817569" y="253355"/>
                    </a:cubicBezTo>
                    <a:cubicBezTo>
                      <a:pt x="843423" y="268777"/>
                      <a:pt x="881069" y="285105"/>
                      <a:pt x="899212" y="291455"/>
                    </a:cubicBezTo>
                    <a:cubicBezTo>
                      <a:pt x="917355" y="297805"/>
                      <a:pt x="906015" y="281930"/>
                      <a:pt x="926426" y="291455"/>
                    </a:cubicBezTo>
                    <a:cubicBezTo>
                      <a:pt x="946837" y="300980"/>
                      <a:pt x="969062" y="325019"/>
                      <a:pt x="1021676" y="348605"/>
                    </a:cubicBezTo>
                    <a:cubicBezTo>
                      <a:pt x="1074290" y="372191"/>
                      <a:pt x="1191312" y="412558"/>
                      <a:pt x="1242112" y="432969"/>
                    </a:cubicBezTo>
                    <a:cubicBezTo>
                      <a:pt x="1292912" y="453380"/>
                      <a:pt x="1301076" y="457916"/>
                      <a:pt x="1326476" y="471069"/>
                    </a:cubicBezTo>
                    <a:cubicBezTo>
                      <a:pt x="1351876" y="484222"/>
                      <a:pt x="1375008" y="501458"/>
                      <a:pt x="1394512" y="511890"/>
                    </a:cubicBezTo>
                    <a:cubicBezTo>
                      <a:pt x="1414016" y="522322"/>
                      <a:pt x="1431705" y="533662"/>
                      <a:pt x="1443498" y="533662"/>
                    </a:cubicBezTo>
                    <a:cubicBezTo>
                      <a:pt x="1455291" y="533662"/>
                      <a:pt x="1457558" y="516879"/>
                      <a:pt x="1465269" y="511890"/>
                    </a:cubicBezTo>
                    <a:cubicBezTo>
                      <a:pt x="1472980" y="506901"/>
                      <a:pt x="1485226" y="499644"/>
                      <a:pt x="1489762" y="503726"/>
                    </a:cubicBezTo>
                    <a:cubicBezTo>
                      <a:pt x="1494298" y="507808"/>
                      <a:pt x="1492030" y="513704"/>
                      <a:pt x="1492483" y="536383"/>
                    </a:cubicBezTo>
                    <a:cubicBezTo>
                      <a:pt x="1492936" y="559062"/>
                      <a:pt x="1492937" y="545909"/>
                      <a:pt x="1492483" y="639798"/>
                    </a:cubicBezTo>
                    <a:cubicBezTo>
                      <a:pt x="1492030" y="733687"/>
                      <a:pt x="1490669" y="1007644"/>
                      <a:pt x="1489762" y="1099719"/>
                    </a:cubicBezTo>
                    <a:cubicBezTo>
                      <a:pt x="1488855" y="1191794"/>
                      <a:pt x="1492937" y="1179548"/>
                      <a:pt x="1487041" y="1192248"/>
                    </a:cubicBezTo>
                    <a:cubicBezTo>
                      <a:pt x="1481145" y="1204948"/>
                      <a:pt x="1465269" y="1184537"/>
                      <a:pt x="1454383" y="1175919"/>
                    </a:cubicBezTo>
                    <a:cubicBezTo>
                      <a:pt x="1443497" y="1167301"/>
                      <a:pt x="1426715" y="1155508"/>
                      <a:pt x="1421726" y="1140540"/>
                    </a:cubicBezTo>
                    <a:cubicBezTo>
                      <a:pt x="1416737" y="1125572"/>
                      <a:pt x="1428984" y="1103348"/>
                      <a:pt x="1424448" y="1086112"/>
                    </a:cubicBezTo>
                    <a:cubicBezTo>
                      <a:pt x="1419912" y="1068876"/>
                      <a:pt x="1405398" y="1056176"/>
                      <a:pt x="1394512" y="1037126"/>
                    </a:cubicBezTo>
                    <a:cubicBezTo>
                      <a:pt x="1383626" y="1018076"/>
                      <a:pt x="1375461" y="984965"/>
                      <a:pt x="1359133" y="971812"/>
                    </a:cubicBezTo>
                    <a:cubicBezTo>
                      <a:pt x="1342805" y="958659"/>
                      <a:pt x="1317859" y="963648"/>
                      <a:pt x="1296541" y="958205"/>
                    </a:cubicBezTo>
                    <a:cubicBezTo>
                      <a:pt x="1275223" y="952762"/>
                      <a:pt x="1231226" y="939155"/>
                      <a:pt x="1231226" y="939155"/>
                    </a:cubicBezTo>
                    <a:cubicBezTo>
                      <a:pt x="1209455" y="932805"/>
                      <a:pt x="1182240" y="920105"/>
                      <a:pt x="1165912" y="920105"/>
                    </a:cubicBezTo>
                    <a:cubicBezTo>
                      <a:pt x="1149584" y="920105"/>
                      <a:pt x="1140512" y="933259"/>
                      <a:pt x="1133255" y="939155"/>
                    </a:cubicBezTo>
                    <a:cubicBezTo>
                      <a:pt x="1125998" y="945051"/>
                      <a:pt x="1129173" y="958205"/>
                      <a:pt x="1122369" y="955483"/>
                    </a:cubicBezTo>
                    <a:cubicBezTo>
                      <a:pt x="1115565" y="952761"/>
                      <a:pt x="1103772" y="928269"/>
                      <a:pt x="1092433" y="922826"/>
                    </a:cubicBezTo>
                    <a:cubicBezTo>
                      <a:pt x="1081094" y="917383"/>
                      <a:pt x="1074744" y="929629"/>
                      <a:pt x="1054333" y="922826"/>
                    </a:cubicBezTo>
                    <a:cubicBezTo>
                      <a:pt x="1033922" y="916023"/>
                      <a:pt x="993555" y="896973"/>
                      <a:pt x="969969" y="882005"/>
                    </a:cubicBezTo>
                    <a:cubicBezTo>
                      <a:pt x="946383" y="867037"/>
                      <a:pt x="930508" y="845265"/>
                      <a:pt x="912819" y="833019"/>
                    </a:cubicBezTo>
                    <a:cubicBezTo>
                      <a:pt x="895130" y="820773"/>
                      <a:pt x="882883" y="824401"/>
                      <a:pt x="863833" y="808526"/>
                    </a:cubicBezTo>
                    <a:cubicBezTo>
                      <a:pt x="844783" y="792651"/>
                      <a:pt x="812580" y="753644"/>
                      <a:pt x="798519" y="737769"/>
                    </a:cubicBezTo>
                    <a:cubicBezTo>
                      <a:pt x="784458" y="721894"/>
                      <a:pt x="789447" y="724162"/>
                      <a:pt x="779469" y="713276"/>
                    </a:cubicBezTo>
                    <a:cubicBezTo>
                      <a:pt x="769491" y="702390"/>
                      <a:pt x="751348" y="681526"/>
                      <a:pt x="738648" y="672455"/>
                    </a:cubicBezTo>
                    <a:cubicBezTo>
                      <a:pt x="725948" y="663384"/>
                      <a:pt x="712794" y="660209"/>
                      <a:pt x="703269" y="658848"/>
                    </a:cubicBezTo>
                    <a:cubicBezTo>
                      <a:pt x="693744" y="657487"/>
                      <a:pt x="692384" y="666104"/>
                      <a:pt x="681498" y="664290"/>
                    </a:cubicBezTo>
                    <a:cubicBezTo>
                      <a:pt x="670612" y="662476"/>
                      <a:pt x="656551" y="648415"/>
                      <a:pt x="637955" y="647962"/>
                    </a:cubicBezTo>
                    <a:cubicBezTo>
                      <a:pt x="619359" y="647509"/>
                      <a:pt x="591690" y="665198"/>
                      <a:pt x="569919" y="661569"/>
                    </a:cubicBezTo>
                    <a:cubicBezTo>
                      <a:pt x="548148" y="657940"/>
                      <a:pt x="527283" y="632994"/>
                      <a:pt x="507326" y="626190"/>
                    </a:cubicBezTo>
                    <a:cubicBezTo>
                      <a:pt x="487369" y="619387"/>
                      <a:pt x="468772" y="626644"/>
                      <a:pt x="450176" y="620748"/>
                    </a:cubicBezTo>
                    <a:cubicBezTo>
                      <a:pt x="431580" y="614852"/>
                      <a:pt x="404366" y="601698"/>
                      <a:pt x="395748" y="590812"/>
                    </a:cubicBezTo>
                    <a:cubicBezTo>
                      <a:pt x="387130" y="579926"/>
                      <a:pt x="406633" y="569040"/>
                      <a:pt x="398469" y="555433"/>
                    </a:cubicBezTo>
                    <a:cubicBezTo>
                      <a:pt x="390305" y="541826"/>
                      <a:pt x="368987" y="535930"/>
                      <a:pt x="346762" y="509169"/>
                    </a:cubicBezTo>
                    <a:cubicBezTo>
                      <a:pt x="324537" y="482408"/>
                      <a:pt x="282355" y="422537"/>
                      <a:pt x="265119" y="394869"/>
                    </a:cubicBezTo>
                    <a:cubicBezTo>
                      <a:pt x="247883" y="367201"/>
                      <a:pt x="245616" y="355408"/>
                      <a:pt x="243348" y="343162"/>
                    </a:cubicBezTo>
                    <a:cubicBezTo>
                      <a:pt x="241080" y="330916"/>
                      <a:pt x="256501" y="324565"/>
                      <a:pt x="251512" y="321390"/>
                    </a:cubicBezTo>
                    <a:cubicBezTo>
                      <a:pt x="246523" y="318215"/>
                      <a:pt x="234730" y="336812"/>
                      <a:pt x="213412" y="324112"/>
                    </a:cubicBezTo>
                    <a:cubicBezTo>
                      <a:pt x="192094" y="311412"/>
                      <a:pt x="151273" y="268776"/>
                      <a:pt x="123605" y="245190"/>
                    </a:cubicBezTo>
                    <a:cubicBezTo>
                      <a:pt x="95937" y="221604"/>
                      <a:pt x="65548" y="196659"/>
                      <a:pt x="47405" y="182598"/>
                    </a:cubicBezTo>
                    <a:cubicBezTo>
                      <a:pt x="29262" y="168537"/>
                      <a:pt x="5677" y="137694"/>
                      <a:pt x="1141" y="117283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B012443-79CF-489F-ACA0-696FF9CDA243}"/>
                  </a:ext>
                </a:extLst>
              </p:cNvPr>
              <p:cNvSpPr/>
              <p:nvPr/>
            </p:nvSpPr>
            <p:spPr bwMode="auto">
              <a:xfrm>
                <a:off x="4423956" y="2801975"/>
                <a:ext cx="99743" cy="57397"/>
              </a:xfrm>
              <a:custGeom>
                <a:avLst/>
                <a:gdLst>
                  <a:gd name="connsiteX0" fmla="*/ 130 w 96401"/>
                  <a:gd name="connsiteY0" fmla="*/ 1385 h 55888"/>
                  <a:gd name="connsiteX1" fmla="*/ 68166 w 96401"/>
                  <a:gd name="connsiteY1" fmla="*/ 17714 h 55888"/>
                  <a:gd name="connsiteX2" fmla="*/ 92659 w 96401"/>
                  <a:gd name="connsiteY2" fmla="*/ 34043 h 55888"/>
                  <a:gd name="connsiteX3" fmla="*/ 87216 w 96401"/>
                  <a:gd name="connsiteY3" fmla="*/ 55814 h 55888"/>
                  <a:gd name="connsiteX4" fmla="*/ 130 w 96401"/>
                  <a:gd name="connsiteY4" fmla="*/ 1385 h 55888"/>
                  <a:gd name="connsiteX0" fmla="*/ 3808 w 99743"/>
                  <a:gd name="connsiteY0" fmla="*/ 1096 h 57397"/>
                  <a:gd name="connsiteX1" fmla="*/ 71844 w 99743"/>
                  <a:gd name="connsiteY1" fmla="*/ 17425 h 57397"/>
                  <a:gd name="connsiteX2" fmla="*/ 96337 w 99743"/>
                  <a:gd name="connsiteY2" fmla="*/ 33754 h 57397"/>
                  <a:gd name="connsiteX3" fmla="*/ 90894 w 99743"/>
                  <a:gd name="connsiteY3" fmla="*/ 55525 h 57397"/>
                  <a:gd name="connsiteX4" fmla="*/ 17415 w 99743"/>
                  <a:gd name="connsiteY4" fmla="*/ 50082 h 57397"/>
                  <a:gd name="connsiteX5" fmla="*/ 3808 w 99743"/>
                  <a:gd name="connsiteY5" fmla="*/ 1096 h 5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743" h="57397">
                    <a:moveTo>
                      <a:pt x="3808" y="1096"/>
                    </a:moveTo>
                    <a:cubicBezTo>
                      <a:pt x="12879" y="-4347"/>
                      <a:pt x="56423" y="11982"/>
                      <a:pt x="71844" y="17425"/>
                    </a:cubicBezTo>
                    <a:cubicBezTo>
                      <a:pt x="87265" y="22868"/>
                      <a:pt x="93162" y="27404"/>
                      <a:pt x="96337" y="33754"/>
                    </a:cubicBezTo>
                    <a:cubicBezTo>
                      <a:pt x="99512" y="40104"/>
                      <a:pt x="104048" y="52804"/>
                      <a:pt x="90894" y="55525"/>
                    </a:cubicBezTo>
                    <a:cubicBezTo>
                      <a:pt x="77740" y="58246"/>
                      <a:pt x="31929" y="59154"/>
                      <a:pt x="17415" y="50082"/>
                    </a:cubicBezTo>
                    <a:cubicBezTo>
                      <a:pt x="2901" y="41011"/>
                      <a:pt x="-5263" y="6539"/>
                      <a:pt x="3808" y="1096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7865980-224E-408E-876D-5982227F7160}"/>
                  </a:ext>
                </a:extLst>
              </p:cNvPr>
              <p:cNvSpPr/>
              <p:nvPr/>
            </p:nvSpPr>
            <p:spPr bwMode="auto">
              <a:xfrm>
                <a:off x="3298087" y="3112679"/>
                <a:ext cx="54727" cy="87724"/>
              </a:xfrm>
              <a:custGeom>
                <a:avLst/>
                <a:gdLst>
                  <a:gd name="connsiteX0" fmla="*/ 35663 w 54727"/>
                  <a:gd name="connsiteY0" fmla="*/ 87721 h 87724"/>
                  <a:gd name="connsiteX1" fmla="*/ 54713 w 54727"/>
                  <a:gd name="connsiteY1" fmla="*/ 27850 h 87724"/>
                  <a:gd name="connsiteX2" fmla="*/ 32942 w 54727"/>
                  <a:gd name="connsiteY2" fmla="*/ 11521 h 87724"/>
                  <a:gd name="connsiteX3" fmla="*/ 11170 w 54727"/>
                  <a:gd name="connsiteY3" fmla="*/ 635 h 87724"/>
                  <a:gd name="connsiteX4" fmla="*/ 284 w 54727"/>
                  <a:gd name="connsiteY4" fmla="*/ 30571 h 87724"/>
                  <a:gd name="connsiteX5" fmla="*/ 35663 w 54727"/>
                  <a:gd name="connsiteY5" fmla="*/ 87721 h 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727" h="87724">
                    <a:moveTo>
                      <a:pt x="35663" y="87721"/>
                    </a:moveTo>
                    <a:cubicBezTo>
                      <a:pt x="44734" y="87268"/>
                      <a:pt x="55167" y="40550"/>
                      <a:pt x="54713" y="27850"/>
                    </a:cubicBezTo>
                    <a:cubicBezTo>
                      <a:pt x="54260" y="15150"/>
                      <a:pt x="40199" y="16057"/>
                      <a:pt x="32942" y="11521"/>
                    </a:cubicBezTo>
                    <a:cubicBezTo>
                      <a:pt x="25685" y="6985"/>
                      <a:pt x="16613" y="-2540"/>
                      <a:pt x="11170" y="635"/>
                    </a:cubicBezTo>
                    <a:cubicBezTo>
                      <a:pt x="5727" y="3810"/>
                      <a:pt x="-1530" y="21046"/>
                      <a:pt x="284" y="30571"/>
                    </a:cubicBezTo>
                    <a:cubicBezTo>
                      <a:pt x="2098" y="40096"/>
                      <a:pt x="26592" y="88174"/>
                      <a:pt x="35663" y="87721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D74C716-3303-423C-922D-5FC7AAE8A9B3}"/>
                  </a:ext>
                </a:extLst>
              </p:cNvPr>
              <p:cNvSpPr/>
              <p:nvPr/>
            </p:nvSpPr>
            <p:spPr bwMode="auto">
              <a:xfrm>
                <a:off x="3343948" y="3212983"/>
                <a:ext cx="78925" cy="66669"/>
              </a:xfrm>
              <a:custGeom>
                <a:avLst/>
                <a:gdLst>
                  <a:gd name="connsiteX0" fmla="*/ 778 w 59965"/>
                  <a:gd name="connsiteY0" fmla="*/ 66064 h 66162"/>
                  <a:gd name="connsiteX1" fmla="*/ 49763 w 59965"/>
                  <a:gd name="connsiteY1" fmla="*/ 19800 h 66162"/>
                  <a:gd name="connsiteX2" fmla="*/ 57928 w 59965"/>
                  <a:gd name="connsiteY2" fmla="*/ 750 h 66162"/>
                  <a:gd name="connsiteX3" fmla="*/ 22549 w 59965"/>
                  <a:gd name="connsiteY3" fmla="*/ 6193 h 66162"/>
                  <a:gd name="connsiteX4" fmla="*/ 778 w 59965"/>
                  <a:gd name="connsiteY4" fmla="*/ 66064 h 66162"/>
                  <a:gd name="connsiteX0" fmla="*/ 19738 w 78925"/>
                  <a:gd name="connsiteY0" fmla="*/ 66338 h 66669"/>
                  <a:gd name="connsiteX1" fmla="*/ 68723 w 78925"/>
                  <a:gd name="connsiteY1" fmla="*/ 20074 h 66669"/>
                  <a:gd name="connsiteX2" fmla="*/ 76888 w 78925"/>
                  <a:gd name="connsiteY2" fmla="*/ 1024 h 66669"/>
                  <a:gd name="connsiteX3" fmla="*/ 41509 w 78925"/>
                  <a:gd name="connsiteY3" fmla="*/ 6467 h 66669"/>
                  <a:gd name="connsiteX4" fmla="*/ 688 w 78925"/>
                  <a:gd name="connsiteY4" fmla="*/ 39124 h 66669"/>
                  <a:gd name="connsiteX5" fmla="*/ 19738 w 78925"/>
                  <a:gd name="connsiteY5" fmla="*/ 66338 h 6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25" h="66669">
                    <a:moveTo>
                      <a:pt x="19738" y="66338"/>
                    </a:moveTo>
                    <a:cubicBezTo>
                      <a:pt x="31077" y="63163"/>
                      <a:pt x="59198" y="30960"/>
                      <a:pt x="68723" y="20074"/>
                    </a:cubicBezTo>
                    <a:cubicBezTo>
                      <a:pt x="78248" y="9188"/>
                      <a:pt x="81424" y="3292"/>
                      <a:pt x="76888" y="1024"/>
                    </a:cubicBezTo>
                    <a:cubicBezTo>
                      <a:pt x="72352" y="-1244"/>
                      <a:pt x="54209" y="117"/>
                      <a:pt x="41509" y="6467"/>
                    </a:cubicBezTo>
                    <a:cubicBezTo>
                      <a:pt x="28809" y="12817"/>
                      <a:pt x="4317" y="29146"/>
                      <a:pt x="688" y="39124"/>
                    </a:cubicBezTo>
                    <a:cubicBezTo>
                      <a:pt x="-2940" y="49103"/>
                      <a:pt x="8399" y="69513"/>
                      <a:pt x="19738" y="66338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396C790-98BA-4BE5-9D11-6F387D13B4FE}"/>
                  </a:ext>
                </a:extLst>
              </p:cNvPr>
              <p:cNvSpPr/>
              <p:nvPr/>
            </p:nvSpPr>
            <p:spPr bwMode="auto">
              <a:xfrm>
                <a:off x="3069408" y="3317414"/>
                <a:ext cx="877558" cy="879987"/>
              </a:xfrm>
              <a:custGeom>
                <a:avLst/>
                <a:gdLst>
                  <a:gd name="connsiteX0" fmla="*/ 117385 w 877558"/>
                  <a:gd name="connsiteY0" fmla="*/ 24500 h 879987"/>
                  <a:gd name="connsiteX1" fmla="*/ 177256 w 877558"/>
                  <a:gd name="connsiteY1" fmla="*/ 16336 h 879987"/>
                  <a:gd name="connsiteX2" fmla="*/ 201749 w 877558"/>
                  <a:gd name="connsiteY2" fmla="*/ 21779 h 879987"/>
                  <a:gd name="connsiteX3" fmla="*/ 218078 w 877558"/>
                  <a:gd name="connsiteY3" fmla="*/ 7 h 879987"/>
                  <a:gd name="connsiteX4" fmla="*/ 264342 w 877558"/>
                  <a:gd name="connsiteY4" fmla="*/ 24500 h 879987"/>
                  <a:gd name="connsiteX5" fmla="*/ 296999 w 877558"/>
                  <a:gd name="connsiteY5" fmla="*/ 38107 h 879987"/>
                  <a:gd name="connsiteX6" fmla="*/ 329656 w 877558"/>
                  <a:gd name="connsiteY6" fmla="*/ 46272 h 879987"/>
                  <a:gd name="connsiteX7" fmla="*/ 367756 w 877558"/>
                  <a:gd name="connsiteY7" fmla="*/ 73486 h 879987"/>
                  <a:gd name="connsiteX8" fmla="*/ 373199 w 877558"/>
                  <a:gd name="connsiteY8" fmla="*/ 117029 h 879987"/>
                  <a:gd name="connsiteX9" fmla="*/ 365035 w 877558"/>
                  <a:gd name="connsiteY9" fmla="*/ 141522 h 879987"/>
                  <a:gd name="connsiteX10" fmla="*/ 354149 w 877558"/>
                  <a:gd name="connsiteY10" fmla="*/ 163293 h 879987"/>
                  <a:gd name="connsiteX11" fmla="*/ 335099 w 877558"/>
                  <a:gd name="connsiteY11" fmla="*/ 155129 h 879987"/>
                  <a:gd name="connsiteX12" fmla="*/ 310606 w 877558"/>
                  <a:gd name="connsiteY12" fmla="*/ 163293 h 879987"/>
                  <a:gd name="connsiteX13" fmla="*/ 343263 w 877558"/>
                  <a:gd name="connsiteY13" fmla="*/ 187786 h 879987"/>
                  <a:gd name="connsiteX14" fmla="*/ 348706 w 877558"/>
                  <a:gd name="connsiteY14" fmla="*/ 228607 h 879987"/>
                  <a:gd name="connsiteX15" fmla="*/ 370478 w 877558"/>
                  <a:gd name="connsiteY15" fmla="*/ 231329 h 879987"/>
                  <a:gd name="connsiteX16" fmla="*/ 386806 w 877558"/>
                  <a:gd name="connsiteY16" fmla="*/ 234050 h 879987"/>
                  <a:gd name="connsiteX17" fmla="*/ 414021 w 877558"/>
                  <a:gd name="connsiteY17" fmla="*/ 204115 h 879987"/>
                  <a:gd name="connsiteX18" fmla="*/ 454842 w 877558"/>
                  <a:gd name="connsiteY18" fmla="*/ 209557 h 879987"/>
                  <a:gd name="connsiteX19" fmla="*/ 430349 w 877558"/>
                  <a:gd name="connsiteY19" fmla="*/ 225886 h 879987"/>
                  <a:gd name="connsiteX20" fmla="*/ 427628 w 877558"/>
                  <a:gd name="connsiteY20" fmla="*/ 250379 h 879987"/>
                  <a:gd name="connsiteX21" fmla="*/ 454842 w 877558"/>
                  <a:gd name="connsiteY21" fmla="*/ 253100 h 879987"/>
                  <a:gd name="connsiteX22" fmla="*/ 471171 w 877558"/>
                  <a:gd name="connsiteY22" fmla="*/ 255822 h 879987"/>
                  <a:gd name="connsiteX23" fmla="*/ 482056 w 877558"/>
                  <a:gd name="connsiteY23" fmla="*/ 266707 h 879987"/>
                  <a:gd name="connsiteX24" fmla="*/ 517435 w 877558"/>
                  <a:gd name="connsiteY24" fmla="*/ 277593 h 879987"/>
                  <a:gd name="connsiteX25" fmla="*/ 544649 w 877558"/>
                  <a:gd name="connsiteY25" fmla="*/ 280315 h 879987"/>
                  <a:gd name="connsiteX26" fmla="*/ 569142 w 877558"/>
                  <a:gd name="connsiteY26" fmla="*/ 280315 h 879987"/>
                  <a:gd name="connsiteX27" fmla="*/ 552813 w 877558"/>
                  <a:gd name="connsiteY27" fmla="*/ 318415 h 879987"/>
                  <a:gd name="connsiteX28" fmla="*/ 577306 w 877558"/>
                  <a:gd name="connsiteY28" fmla="*/ 318415 h 879987"/>
                  <a:gd name="connsiteX29" fmla="*/ 571863 w 877558"/>
                  <a:gd name="connsiteY29" fmla="*/ 353793 h 879987"/>
                  <a:gd name="connsiteX30" fmla="*/ 615406 w 877558"/>
                  <a:gd name="connsiteY30" fmla="*/ 334743 h 879987"/>
                  <a:gd name="connsiteX31" fmla="*/ 629013 w 877558"/>
                  <a:gd name="connsiteY31" fmla="*/ 307529 h 879987"/>
                  <a:gd name="connsiteX32" fmla="*/ 672556 w 877558"/>
                  <a:gd name="connsiteY32" fmla="*/ 296643 h 879987"/>
                  <a:gd name="connsiteX33" fmla="*/ 716099 w 877558"/>
                  <a:gd name="connsiteY33" fmla="*/ 307529 h 879987"/>
                  <a:gd name="connsiteX34" fmla="*/ 724263 w 877558"/>
                  <a:gd name="connsiteY34" fmla="*/ 337465 h 879987"/>
                  <a:gd name="connsiteX35" fmla="*/ 669835 w 877558"/>
                  <a:gd name="connsiteY35" fmla="*/ 353793 h 879987"/>
                  <a:gd name="connsiteX36" fmla="*/ 623571 w 877558"/>
                  <a:gd name="connsiteY36" fmla="*/ 378286 h 879987"/>
                  <a:gd name="connsiteX37" fmla="*/ 672556 w 877558"/>
                  <a:gd name="connsiteY37" fmla="*/ 381007 h 879987"/>
                  <a:gd name="connsiteX38" fmla="*/ 724263 w 877558"/>
                  <a:gd name="connsiteY38" fmla="*/ 370122 h 879987"/>
                  <a:gd name="connsiteX39" fmla="*/ 754199 w 877558"/>
                  <a:gd name="connsiteY39" fmla="*/ 348350 h 879987"/>
                  <a:gd name="connsiteX40" fmla="*/ 756921 w 877558"/>
                  <a:gd name="connsiteY40" fmla="*/ 296643 h 879987"/>
                  <a:gd name="connsiteX41" fmla="*/ 808628 w 877558"/>
                  <a:gd name="connsiteY41" fmla="*/ 293922 h 879987"/>
                  <a:gd name="connsiteX42" fmla="*/ 863056 w 877558"/>
                  <a:gd name="connsiteY42" fmla="*/ 283036 h 879987"/>
                  <a:gd name="connsiteX43" fmla="*/ 876663 w 877558"/>
                  <a:gd name="connsiteY43" fmla="*/ 293922 h 879987"/>
                  <a:gd name="connsiteX44" fmla="*/ 844006 w 877558"/>
                  <a:gd name="connsiteY44" fmla="*/ 323857 h 879987"/>
                  <a:gd name="connsiteX45" fmla="*/ 770528 w 877558"/>
                  <a:gd name="connsiteY45" fmla="*/ 381007 h 879987"/>
                  <a:gd name="connsiteX46" fmla="*/ 732428 w 877558"/>
                  <a:gd name="connsiteY46" fmla="*/ 427272 h 879987"/>
                  <a:gd name="connsiteX47" fmla="*/ 629013 w 877558"/>
                  <a:gd name="connsiteY47" fmla="*/ 514357 h 879987"/>
                  <a:gd name="connsiteX48" fmla="*/ 490221 w 877558"/>
                  <a:gd name="connsiteY48" fmla="*/ 639543 h 879987"/>
                  <a:gd name="connsiteX49" fmla="*/ 468449 w 877558"/>
                  <a:gd name="connsiteY49" fmla="*/ 661315 h 879987"/>
                  <a:gd name="connsiteX50" fmla="*/ 460285 w 877558"/>
                  <a:gd name="connsiteY50" fmla="*/ 702136 h 879987"/>
                  <a:gd name="connsiteX51" fmla="*/ 460285 w 877558"/>
                  <a:gd name="connsiteY51" fmla="*/ 802829 h 879987"/>
                  <a:gd name="connsiteX52" fmla="*/ 468449 w 877558"/>
                  <a:gd name="connsiteY52" fmla="*/ 873586 h 879987"/>
                  <a:gd name="connsiteX53" fmla="*/ 435792 w 877558"/>
                  <a:gd name="connsiteY53" fmla="*/ 873586 h 879987"/>
                  <a:gd name="connsiteX54" fmla="*/ 394971 w 877558"/>
                  <a:gd name="connsiteY54" fmla="*/ 846372 h 879987"/>
                  <a:gd name="connsiteX55" fmla="*/ 351428 w 877558"/>
                  <a:gd name="connsiteY55" fmla="*/ 797386 h 879987"/>
                  <a:gd name="connsiteX56" fmla="*/ 335099 w 877558"/>
                  <a:gd name="connsiteY56" fmla="*/ 759286 h 879987"/>
                  <a:gd name="connsiteX57" fmla="*/ 302442 w 877558"/>
                  <a:gd name="connsiteY57" fmla="*/ 751122 h 879987"/>
                  <a:gd name="connsiteX58" fmla="*/ 258899 w 877558"/>
                  <a:gd name="connsiteY58" fmla="*/ 737515 h 879987"/>
                  <a:gd name="connsiteX59" fmla="*/ 253456 w 877558"/>
                  <a:gd name="connsiteY59" fmla="*/ 699415 h 879987"/>
                  <a:gd name="connsiteX60" fmla="*/ 239849 w 877558"/>
                  <a:gd name="connsiteY60" fmla="*/ 664036 h 879987"/>
                  <a:gd name="connsiteX61" fmla="*/ 256178 w 877558"/>
                  <a:gd name="connsiteY61" fmla="*/ 631379 h 879987"/>
                  <a:gd name="connsiteX62" fmla="*/ 212635 w 877558"/>
                  <a:gd name="connsiteY62" fmla="*/ 601443 h 879987"/>
                  <a:gd name="connsiteX63" fmla="*/ 171813 w 877558"/>
                  <a:gd name="connsiteY63" fmla="*/ 582393 h 879987"/>
                  <a:gd name="connsiteX64" fmla="*/ 144599 w 877558"/>
                  <a:gd name="connsiteY64" fmla="*/ 566065 h 879987"/>
                  <a:gd name="connsiteX65" fmla="*/ 136435 w 877558"/>
                  <a:gd name="connsiteY65" fmla="*/ 538850 h 879987"/>
                  <a:gd name="connsiteX66" fmla="*/ 92892 w 877558"/>
                  <a:gd name="connsiteY66" fmla="*/ 468093 h 879987"/>
                  <a:gd name="connsiteX67" fmla="*/ 62956 w 877558"/>
                  <a:gd name="connsiteY67" fmla="*/ 424550 h 879987"/>
                  <a:gd name="connsiteX68" fmla="*/ 35742 w 877558"/>
                  <a:gd name="connsiteY68" fmla="*/ 427272 h 879987"/>
                  <a:gd name="connsiteX69" fmla="*/ 46628 w 877558"/>
                  <a:gd name="connsiteY69" fmla="*/ 375565 h 879987"/>
                  <a:gd name="connsiteX70" fmla="*/ 52071 w 877558"/>
                  <a:gd name="connsiteY70" fmla="*/ 310250 h 879987"/>
                  <a:gd name="connsiteX71" fmla="*/ 79285 w 877558"/>
                  <a:gd name="connsiteY71" fmla="*/ 261265 h 879987"/>
                  <a:gd name="connsiteX72" fmla="*/ 84728 w 877558"/>
                  <a:gd name="connsiteY72" fmla="*/ 195950 h 879987"/>
                  <a:gd name="connsiteX73" fmla="*/ 84728 w 877558"/>
                  <a:gd name="connsiteY73" fmla="*/ 144243 h 879987"/>
                  <a:gd name="connsiteX74" fmla="*/ 52071 w 877558"/>
                  <a:gd name="connsiteY74" fmla="*/ 138800 h 879987"/>
                  <a:gd name="connsiteX75" fmla="*/ 19413 w 877558"/>
                  <a:gd name="connsiteY75" fmla="*/ 130636 h 879987"/>
                  <a:gd name="connsiteX76" fmla="*/ 363 w 877558"/>
                  <a:gd name="connsiteY76" fmla="*/ 62600 h 879987"/>
                  <a:gd name="connsiteX77" fmla="*/ 35742 w 877558"/>
                  <a:gd name="connsiteY77" fmla="*/ 35386 h 879987"/>
                  <a:gd name="connsiteX78" fmla="*/ 117385 w 877558"/>
                  <a:gd name="connsiteY78" fmla="*/ 24500 h 879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77558" h="879987">
                    <a:moveTo>
                      <a:pt x="117385" y="24500"/>
                    </a:moveTo>
                    <a:cubicBezTo>
                      <a:pt x="140971" y="21325"/>
                      <a:pt x="163195" y="16790"/>
                      <a:pt x="177256" y="16336"/>
                    </a:cubicBezTo>
                    <a:cubicBezTo>
                      <a:pt x="191317" y="15882"/>
                      <a:pt x="194945" y="24501"/>
                      <a:pt x="201749" y="21779"/>
                    </a:cubicBezTo>
                    <a:cubicBezTo>
                      <a:pt x="208553" y="19057"/>
                      <a:pt x="207646" y="-446"/>
                      <a:pt x="218078" y="7"/>
                    </a:cubicBezTo>
                    <a:cubicBezTo>
                      <a:pt x="228510" y="460"/>
                      <a:pt x="251188" y="18150"/>
                      <a:pt x="264342" y="24500"/>
                    </a:cubicBezTo>
                    <a:cubicBezTo>
                      <a:pt x="277496" y="30850"/>
                      <a:pt x="286113" y="34478"/>
                      <a:pt x="296999" y="38107"/>
                    </a:cubicBezTo>
                    <a:cubicBezTo>
                      <a:pt x="307885" y="41736"/>
                      <a:pt x="317863" y="40376"/>
                      <a:pt x="329656" y="46272"/>
                    </a:cubicBezTo>
                    <a:cubicBezTo>
                      <a:pt x="341449" y="52168"/>
                      <a:pt x="360499" y="61693"/>
                      <a:pt x="367756" y="73486"/>
                    </a:cubicBezTo>
                    <a:cubicBezTo>
                      <a:pt x="375013" y="85279"/>
                      <a:pt x="373653" y="105690"/>
                      <a:pt x="373199" y="117029"/>
                    </a:cubicBezTo>
                    <a:cubicBezTo>
                      <a:pt x="372745" y="128368"/>
                      <a:pt x="368210" y="133811"/>
                      <a:pt x="365035" y="141522"/>
                    </a:cubicBezTo>
                    <a:cubicBezTo>
                      <a:pt x="361860" y="149233"/>
                      <a:pt x="359138" y="161025"/>
                      <a:pt x="354149" y="163293"/>
                    </a:cubicBezTo>
                    <a:cubicBezTo>
                      <a:pt x="349160" y="165561"/>
                      <a:pt x="342356" y="155129"/>
                      <a:pt x="335099" y="155129"/>
                    </a:cubicBezTo>
                    <a:cubicBezTo>
                      <a:pt x="327842" y="155129"/>
                      <a:pt x="309245" y="157850"/>
                      <a:pt x="310606" y="163293"/>
                    </a:cubicBezTo>
                    <a:cubicBezTo>
                      <a:pt x="311967" y="168736"/>
                      <a:pt x="336913" y="176900"/>
                      <a:pt x="343263" y="187786"/>
                    </a:cubicBezTo>
                    <a:cubicBezTo>
                      <a:pt x="349613" y="198672"/>
                      <a:pt x="344170" y="221350"/>
                      <a:pt x="348706" y="228607"/>
                    </a:cubicBezTo>
                    <a:cubicBezTo>
                      <a:pt x="353242" y="235864"/>
                      <a:pt x="364128" y="230422"/>
                      <a:pt x="370478" y="231329"/>
                    </a:cubicBezTo>
                    <a:cubicBezTo>
                      <a:pt x="376828" y="232236"/>
                      <a:pt x="379549" y="238586"/>
                      <a:pt x="386806" y="234050"/>
                    </a:cubicBezTo>
                    <a:cubicBezTo>
                      <a:pt x="394063" y="229514"/>
                      <a:pt x="402682" y="208197"/>
                      <a:pt x="414021" y="204115"/>
                    </a:cubicBezTo>
                    <a:cubicBezTo>
                      <a:pt x="425360" y="200033"/>
                      <a:pt x="452121" y="205929"/>
                      <a:pt x="454842" y="209557"/>
                    </a:cubicBezTo>
                    <a:cubicBezTo>
                      <a:pt x="457563" y="213185"/>
                      <a:pt x="434885" y="219082"/>
                      <a:pt x="430349" y="225886"/>
                    </a:cubicBezTo>
                    <a:cubicBezTo>
                      <a:pt x="425813" y="232690"/>
                      <a:pt x="423546" y="245843"/>
                      <a:pt x="427628" y="250379"/>
                    </a:cubicBezTo>
                    <a:cubicBezTo>
                      <a:pt x="431710" y="254915"/>
                      <a:pt x="447585" y="252193"/>
                      <a:pt x="454842" y="253100"/>
                    </a:cubicBezTo>
                    <a:cubicBezTo>
                      <a:pt x="462099" y="254007"/>
                      <a:pt x="471171" y="255822"/>
                      <a:pt x="471171" y="255822"/>
                    </a:cubicBezTo>
                    <a:cubicBezTo>
                      <a:pt x="475707" y="258090"/>
                      <a:pt x="474345" y="263079"/>
                      <a:pt x="482056" y="266707"/>
                    </a:cubicBezTo>
                    <a:cubicBezTo>
                      <a:pt x="489767" y="270336"/>
                      <a:pt x="507003" y="275325"/>
                      <a:pt x="517435" y="277593"/>
                    </a:cubicBezTo>
                    <a:cubicBezTo>
                      <a:pt x="527867" y="279861"/>
                      <a:pt x="536031" y="279861"/>
                      <a:pt x="544649" y="280315"/>
                    </a:cubicBezTo>
                    <a:cubicBezTo>
                      <a:pt x="553267" y="280769"/>
                      <a:pt x="567781" y="273965"/>
                      <a:pt x="569142" y="280315"/>
                    </a:cubicBezTo>
                    <a:cubicBezTo>
                      <a:pt x="570503" y="286665"/>
                      <a:pt x="551452" y="312065"/>
                      <a:pt x="552813" y="318415"/>
                    </a:cubicBezTo>
                    <a:cubicBezTo>
                      <a:pt x="554174" y="324765"/>
                      <a:pt x="574131" y="312519"/>
                      <a:pt x="577306" y="318415"/>
                    </a:cubicBezTo>
                    <a:cubicBezTo>
                      <a:pt x="580481" y="324311"/>
                      <a:pt x="565513" y="351072"/>
                      <a:pt x="571863" y="353793"/>
                    </a:cubicBezTo>
                    <a:cubicBezTo>
                      <a:pt x="578213" y="356514"/>
                      <a:pt x="605881" y="342454"/>
                      <a:pt x="615406" y="334743"/>
                    </a:cubicBezTo>
                    <a:cubicBezTo>
                      <a:pt x="624931" y="327032"/>
                      <a:pt x="619488" y="313879"/>
                      <a:pt x="629013" y="307529"/>
                    </a:cubicBezTo>
                    <a:cubicBezTo>
                      <a:pt x="638538" y="301179"/>
                      <a:pt x="658042" y="296643"/>
                      <a:pt x="672556" y="296643"/>
                    </a:cubicBezTo>
                    <a:cubicBezTo>
                      <a:pt x="687070" y="296643"/>
                      <a:pt x="707481" y="300725"/>
                      <a:pt x="716099" y="307529"/>
                    </a:cubicBezTo>
                    <a:cubicBezTo>
                      <a:pt x="724717" y="314333"/>
                      <a:pt x="731974" y="329754"/>
                      <a:pt x="724263" y="337465"/>
                    </a:cubicBezTo>
                    <a:cubicBezTo>
                      <a:pt x="716552" y="345176"/>
                      <a:pt x="686617" y="346990"/>
                      <a:pt x="669835" y="353793"/>
                    </a:cubicBezTo>
                    <a:cubicBezTo>
                      <a:pt x="653053" y="360597"/>
                      <a:pt x="623118" y="373750"/>
                      <a:pt x="623571" y="378286"/>
                    </a:cubicBezTo>
                    <a:cubicBezTo>
                      <a:pt x="624025" y="382822"/>
                      <a:pt x="655774" y="382368"/>
                      <a:pt x="672556" y="381007"/>
                    </a:cubicBezTo>
                    <a:cubicBezTo>
                      <a:pt x="689338" y="379646"/>
                      <a:pt x="710656" y="375565"/>
                      <a:pt x="724263" y="370122"/>
                    </a:cubicBezTo>
                    <a:cubicBezTo>
                      <a:pt x="737870" y="364679"/>
                      <a:pt x="748756" y="360596"/>
                      <a:pt x="754199" y="348350"/>
                    </a:cubicBezTo>
                    <a:cubicBezTo>
                      <a:pt x="759642" y="336104"/>
                      <a:pt x="747850" y="305714"/>
                      <a:pt x="756921" y="296643"/>
                    </a:cubicBezTo>
                    <a:cubicBezTo>
                      <a:pt x="765992" y="287572"/>
                      <a:pt x="790939" y="296190"/>
                      <a:pt x="808628" y="293922"/>
                    </a:cubicBezTo>
                    <a:cubicBezTo>
                      <a:pt x="826317" y="291654"/>
                      <a:pt x="851717" y="283036"/>
                      <a:pt x="863056" y="283036"/>
                    </a:cubicBezTo>
                    <a:cubicBezTo>
                      <a:pt x="874395" y="283036"/>
                      <a:pt x="879838" y="287119"/>
                      <a:pt x="876663" y="293922"/>
                    </a:cubicBezTo>
                    <a:cubicBezTo>
                      <a:pt x="873488" y="300725"/>
                      <a:pt x="861695" y="309343"/>
                      <a:pt x="844006" y="323857"/>
                    </a:cubicBezTo>
                    <a:cubicBezTo>
                      <a:pt x="826317" y="338371"/>
                      <a:pt x="789124" y="363771"/>
                      <a:pt x="770528" y="381007"/>
                    </a:cubicBezTo>
                    <a:cubicBezTo>
                      <a:pt x="751932" y="398243"/>
                      <a:pt x="756014" y="405047"/>
                      <a:pt x="732428" y="427272"/>
                    </a:cubicBezTo>
                    <a:cubicBezTo>
                      <a:pt x="708842" y="449497"/>
                      <a:pt x="669381" y="478979"/>
                      <a:pt x="629013" y="514357"/>
                    </a:cubicBezTo>
                    <a:cubicBezTo>
                      <a:pt x="588645" y="549735"/>
                      <a:pt x="516982" y="615050"/>
                      <a:pt x="490221" y="639543"/>
                    </a:cubicBezTo>
                    <a:cubicBezTo>
                      <a:pt x="463460" y="664036"/>
                      <a:pt x="473438" y="650883"/>
                      <a:pt x="468449" y="661315"/>
                    </a:cubicBezTo>
                    <a:cubicBezTo>
                      <a:pt x="463460" y="671747"/>
                      <a:pt x="461646" y="678550"/>
                      <a:pt x="460285" y="702136"/>
                    </a:cubicBezTo>
                    <a:cubicBezTo>
                      <a:pt x="458924" y="725722"/>
                      <a:pt x="458924" y="774254"/>
                      <a:pt x="460285" y="802829"/>
                    </a:cubicBezTo>
                    <a:cubicBezTo>
                      <a:pt x="461646" y="831404"/>
                      <a:pt x="472531" y="861793"/>
                      <a:pt x="468449" y="873586"/>
                    </a:cubicBezTo>
                    <a:cubicBezTo>
                      <a:pt x="464367" y="885379"/>
                      <a:pt x="448038" y="878122"/>
                      <a:pt x="435792" y="873586"/>
                    </a:cubicBezTo>
                    <a:cubicBezTo>
                      <a:pt x="423546" y="869050"/>
                      <a:pt x="409031" y="859072"/>
                      <a:pt x="394971" y="846372"/>
                    </a:cubicBezTo>
                    <a:cubicBezTo>
                      <a:pt x="380911" y="833672"/>
                      <a:pt x="361407" y="811900"/>
                      <a:pt x="351428" y="797386"/>
                    </a:cubicBezTo>
                    <a:cubicBezTo>
                      <a:pt x="341449" y="782872"/>
                      <a:pt x="343263" y="766997"/>
                      <a:pt x="335099" y="759286"/>
                    </a:cubicBezTo>
                    <a:cubicBezTo>
                      <a:pt x="326935" y="751575"/>
                      <a:pt x="315142" y="754751"/>
                      <a:pt x="302442" y="751122"/>
                    </a:cubicBezTo>
                    <a:cubicBezTo>
                      <a:pt x="289742" y="747494"/>
                      <a:pt x="267063" y="746133"/>
                      <a:pt x="258899" y="737515"/>
                    </a:cubicBezTo>
                    <a:cubicBezTo>
                      <a:pt x="250735" y="728897"/>
                      <a:pt x="256631" y="711661"/>
                      <a:pt x="253456" y="699415"/>
                    </a:cubicBezTo>
                    <a:cubicBezTo>
                      <a:pt x="250281" y="687169"/>
                      <a:pt x="239395" y="675375"/>
                      <a:pt x="239849" y="664036"/>
                    </a:cubicBezTo>
                    <a:cubicBezTo>
                      <a:pt x="240303" y="652697"/>
                      <a:pt x="260714" y="641811"/>
                      <a:pt x="256178" y="631379"/>
                    </a:cubicBezTo>
                    <a:cubicBezTo>
                      <a:pt x="251642" y="620947"/>
                      <a:pt x="226696" y="609607"/>
                      <a:pt x="212635" y="601443"/>
                    </a:cubicBezTo>
                    <a:cubicBezTo>
                      <a:pt x="198574" y="593279"/>
                      <a:pt x="183152" y="588289"/>
                      <a:pt x="171813" y="582393"/>
                    </a:cubicBezTo>
                    <a:cubicBezTo>
                      <a:pt x="160474" y="576497"/>
                      <a:pt x="150495" y="573322"/>
                      <a:pt x="144599" y="566065"/>
                    </a:cubicBezTo>
                    <a:cubicBezTo>
                      <a:pt x="138703" y="558808"/>
                      <a:pt x="145053" y="555179"/>
                      <a:pt x="136435" y="538850"/>
                    </a:cubicBezTo>
                    <a:cubicBezTo>
                      <a:pt x="127817" y="522521"/>
                      <a:pt x="105139" y="487143"/>
                      <a:pt x="92892" y="468093"/>
                    </a:cubicBezTo>
                    <a:cubicBezTo>
                      <a:pt x="80645" y="449043"/>
                      <a:pt x="72481" y="431353"/>
                      <a:pt x="62956" y="424550"/>
                    </a:cubicBezTo>
                    <a:cubicBezTo>
                      <a:pt x="53431" y="417747"/>
                      <a:pt x="38463" y="435436"/>
                      <a:pt x="35742" y="427272"/>
                    </a:cubicBezTo>
                    <a:cubicBezTo>
                      <a:pt x="33021" y="419108"/>
                      <a:pt x="43907" y="395069"/>
                      <a:pt x="46628" y="375565"/>
                    </a:cubicBezTo>
                    <a:cubicBezTo>
                      <a:pt x="49349" y="356061"/>
                      <a:pt x="46628" y="329300"/>
                      <a:pt x="52071" y="310250"/>
                    </a:cubicBezTo>
                    <a:cubicBezTo>
                      <a:pt x="57514" y="291200"/>
                      <a:pt x="73842" y="280315"/>
                      <a:pt x="79285" y="261265"/>
                    </a:cubicBezTo>
                    <a:cubicBezTo>
                      <a:pt x="84728" y="242215"/>
                      <a:pt x="83821" y="215454"/>
                      <a:pt x="84728" y="195950"/>
                    </a:cubicBezTo>
                    <a:cubicBezTo>
                      <a:pt x="85635" y="176446"/>
                      <a:pt x="90171" y="153768"/>
                      <a:pt x="84728" y="144243"/>
                    </a:cubicBezTo>
                    <a:cubicBezTo>
                      <a:pt x="79285" y="134718"/>
                      <a:pt x="62957" y="141068"/>
                      <a:pt x="52071" y="138800"/>
                    </a:cubicBezTo>
                    <a:cubicBezTo>
                      <a:pt x="41185" y="136532"/>
                      <a:pt x="28031" y="143336"/>
                      <a:pt x="19413" y="130636"/>
                    </a:cubicBezTo>
                    <a:cubicBezTo>
                      <a:pt x="10795" y="117936"/>
                      <a:pt x="-2358" y="78475"/>
                      <a:pt x="363" y="62600"/>
                    </a:cubicBezTo>
                    <a:cubicBezTo>
                      <a:pt x="3084" y="46725"/>
                      <a:pt x="24403" y="42643"/>
                      <a:pt x="35742" y="35386"/>
                    </a:cubicBezTo>
                    <a:cubicBezTo>
                      <a:pt x="47081" y="28129"/>
                      <a:pt x="93799" y="27675"/>
                      <a:pt x="117385" y="2450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6C0A12-F893-4500-AF70-A57FA24FA261}"/>
                  </a:ext>
                </a:extLst>
              </p:cNvPr>
              <p:cNvSpPr/>
              <p:nvPr/>
            </p:nvSpPr>
            <p:spPr bwMode="auto">
              <a:xfrm>
                <a:off x="4194363" y="3678605"/>
                <a:ext cx="257218" cy="175901"/>
              </a:xfrm>
              <a:custGeom>
                <a:avLst/>
                <a:gdLst>
                  <a:gd name="connsiteX0" fmla="*/ 2080 w 257218"/>
                  <a:gd name="connsiteY0" fmla="*/ 166774 h 175901"/>
                  <a:gd name="connsiteX1" fmla="*/ 94608 w 257218"/>
                  <a:gd name="connsiteY1" fmla="*/ 155888 h 175901"/>
                  <a:gd name="connsiteX2" fmla="*/ 189858 w 257218"/>
                  <a:gd name="connsiteY2" fmla="*/ 147724 h 175901"/>
                  <a:gd name="connsiteX3" fmla="*/ 249730 w 257218"/>
                  <a:gd name="connsiteY3" fmla="*/ 139559 h 175901"/>
                  <a:gd name="connsiteX4" fmla="*/ 252451 w 257218"/>
                  <a:gd name="connsiteY4" fmla="*/ 125952 h 175901"/>
                  <a:gd name="connsiteX5" fmla="*/ 214351 w 257218"/>
                  <a:gd name="connsiteY5" fmla="*/ 125952 h 175901"/>
                  <a:gd name="connsiteX6" fmla="*/ 151758 w 257218"/>
                  <a:gd name="connsiteY6" fmla="*/ 98738 h 175901"/>
                  <a:gd name="connsiteX7" fmla="*/ 116380 w 257218"/>
                  <a:gd name="connsiteY7" fmla="*/ 68802 h 175901"/>
                  <a:gd name="connsiteX8" fmla="*/ 83723 w 257218"/>
                  <a:gd name="connsiteY8" fmla="*/ 38866 h 175901"/>
                  <a:gd name="connsiteX9" fmla="*/ 53787 w 257218"/>
                  <a:gd name="connsiteY9" fmla="*/ 22538 h 175901"/>
                  <a:gd name="connsiteX10" fmla="*/ 32016 w 257218"/>
                  <a:gd name="connsiteY10" fmla="*/ 8931 h 175901"/>
                  <a:gd name="connsiteX11" fmla="*/ 2080 w 257218"/>
                  <a:gd name="connsiteY11" fmla="*/ 166774 h 17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218" h="175901">
                    <a:moveTo>
                      <a:pt x="2080" y="166774"/>
                    </a:moveTo>
                    <a:cubicBezTo>
                      <a:pt x="12512" y="191267"/>
                      <a:pt x="63312" y="159063"/>
                      <a:pt x="94608" y="155888"/>
                    </a:cubicBezTo>
                    <a:cubicBezTo>
                      <a:pt x="125904" y="152713"/>
                      <a:pt x="164004" y="150445"/>
                      <a:pt x="189858" y="147724"/>
                    </a:cubicBezTo>
                    <a:cubicBezTo>
                      <a:pt x="215712" y="145003"/>
                      <a:pt x="239298" y="143188"/>
                      <a:pt x="249730" y="139559"/>
                    </a:cubicBezTo>
                    <a:cubicBezTo>
                      <a:pt x="260162" y="135930"/>
                      <a:pt x="258348" y="128220"/>
                      <a:pt x="252451" y="125952"/>
                    </a:cubicBezTo>
                    <a:cubicBezTo>
                      <a:pt x="246555" y="123684"/>
                      <a:pt x="231133" y="130488"/>
                      <a:pt x="214351" y="125952"/>
                    </a:cubicBezTo>
                    <a:cubicBezTo>
                      <a:pt x="197569" y="121416"/>
                      <a:pt x="168086" y="108263"/>
                      <a:pt x="151758" y="98738"/>
                    </a:cubicBezTo>
                    <a:cubicBezTo>
                      <a:pt x="135430" y="89213"/>
                      <a:pt x="127719" y="78781"/>
                      <a:pt x="116380" y="68802"/>
                    </a:cubicBezTo>
                    <a:cubicBezTo>
                      <a:pt x="105041" y="58823"/>
                      <a:pt x="94155" y="46577"/>
                      <a:pt x="83723" y="38866"/>
                    </a:cubicBezTo>
                    <a:cubicBezTo>
                      <a:pt x="73291" y="31155"/>
                      <a:pt x="62405" y="27527"/>
                      <a:pt x="53787" y="22538"/>
                    </a:cubicBezTo>
                    <a:cubicBezTo>
                      <a:pt x="45169" y="17549"/>
                      <a:pt x="40634" y="-15562"/>
                      <a:pt x="32016" y="8931"/>
                    </a:cubicBezTo>
                    <a:cubicBezTo>
                      <a:pt x="23398" y="33424"/>
                      <a:pt x="-8352" y="142281"/>
                      <a:pt x="2080" y="16677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9A8C041-4E72-465E-95E8-FE5A94FC88FB}"/>
                  </a:ext>
                </a:extLst>
              </p:cNvPr>
              <p:cNvSpPr/>
              <p:nvPr/>
            </p:nvSpPr>
            <p:spPr bwMode="auto">
              <a:xfrm>
                <a:off x="4211645" y="3825318"/>
                <a:ext cx="1974883" cy="239575"/>
              </a:xfrm>
              <a:custGeom>
                <a:avLst/>
                <a:gdLst>
                  <a:gd name="connsiteX0" fmla="*/ 1126 w 1974883"/>
                  <a:gd name="connsiteY0" fmla="*/ 44553 h 239575"/>
                  <a:gd name="connsiteX1" fmla="*/ 60998 w 1974883"/>
                  <a:gd name="connsiteY1" fmla="*/ 44553 h 239575"/>
                  <a:gd name="connsiteX2" fmla="*/ 126312 w 1974883"/>
                  <a:gd name="connsiteY2" fmla="*/ 52718 h 239575"/>
                  <a:gd name="connsiteX3" fmla="*/ 161691 w 1974883"/>
                  <a:gd name="connsiteY3" fmla="*/ 49996 h 239575"/>
                  <a:gd name="connsiteX4" fmla="*/ 251498 w 1974883"/>
                  <a:gd name="connsiteY4" fmla="*/ 66325 h 239575"/>
                  <a:gd name="connsiteX5" fmla="*/ 338584 w 1974883"/>
                  <a:gd name="connsiteY5" fmla="*/ 41832 h 239575"/>
                  <a:gd name="connsiteX6" fmla="*/ 376684 w 1974883"/>
                  <a:gd name="connsiteY6" fmla="*/ 55439 h 239575"/>
                  <a:gd name="connsiteX7" fmla="*/ 474655 w 1974883"/>
                  <a:gd name="connsiteY7" fmla="*/ 85375 h 239575"/>
                  <a:gd name="connsiteX8" fmla="*/ 537248 w 1974883"/>
                  <a:gd name="connsiteY8" fmla="*/ 96261 h 239575"/>
                  <a:gd name="connsiteX9" fmla="*/ 556298 w 1974883"/>
                  <a:gd name="connsiteY9" fmla="*/ 139803 h 239575"/>
                  <a:gd name="connsiteX10" fmla="*/ 599841 w 1974883"/>
                  <a:gd name="connsiteY10" fmla="*/ 164296 h 239575"/>
                  <a:gd name="connsiteX11" fmla="*/ 678762 w 1974883"/>
                  <a:gd name="connsiteY11" fmla="*/ 199675 h 239575"/>
                  <a:gd name="connsiteX12" fmla="*/ 752241 w 1974883"/>
                  <a:gd name="connsiteY12" fmla="*/ 202396 h 239575"/>
                  <a:gd name="connsiteX13" fmla="*/ 806669 w 1974883"/>
                  <a:gd name="connsiteY13" fmla="*/ 216003 h 239575"/>
                  <a:gd name="connsiteX14" fmla="*/ 915526 w 1974883"/>
                  <a:gd name="connsiteY14" fmla="*/ 186068 h 239575"/>
                  <a:gd name="connsiteX15" fmla="*/ 1040712 w 1974883"/>
                  <a:gd name="connsiteY15" fmla="*/ 207839 h 239575"/>
                  <a:gd name="connsiteX16" fmla="*/ 1103305 w 1974883"/>
                  <a:gd name="connsiteY16" fmla="*/ 177903 h 239575"/>
                  <a:gd name="connsiteX17" fmla="*/ 1182226 w 1974883"/>
                  <a:gd name="connsiteY17" fmla="*/ 194232 h 239575"/>
                  <a:gd name="connsiteX18" fmla="*/ 1291084 w 1974883"/>
                  <a:gd name="connsiteY18" fmla="*/ 183346 h 239575"/>
                  <a:gd name="connsiteX19" fmla="*/ 1321019 w 1974883"/>
                  <a:gd name="connsiteY19" fmla="*/ 188789 h 239575"/>
                  <a:gd name="connsiteX20" fmla="*/ 1386334 w 1974883"/>
                  <a:gd name="connsiteY20" fmla="*/ 235053 h 239575"/>
                  <a:gd name="connsiteX21" fmla="*/ 1418991 w 1974883"/>
                  <a:gd name="connsiteY21" fmla="*/ 235053 h 239575"/>
                  <a:gd name="connsiteX22" fmla="*/ 1467976 w 1974883"/>
                  <a:gd name="connsiteY22" fmla="*/ 210561 h 239575"/>
                  <a:gd name="connsiteX23" fmla="*/ 1492469 w 1974883"/>
                  <a:gd name="connsiteY23" fmla="*/ 210561 h 239575"/>
                  <a:gd name="connsiteX24" fmla="*/ 1557784 w 1974883"/>
                  <a:gd name="connsiteY24" fmla="*/ 218725 h 239575"/>
                  <a:gd name="connsiteX25" fmla="*/ 1601326 w 1974883"/>
                  <a:gd name="connsiteY25" fmla="*/ 229611 h 239575"/>
                  <a:gd name="connsiteX26" fmla="*/ 1696576 w 1974883"/>
                  <a:gd name="connsiteY26" fmla="*/ 210561 h 239575"/>
                  <a:gd name="connsiteX27" fmla="*/ 1729234 w 1974883"/>
                  <a:gd name="connsiteY27" fmla="*/ 213282 h 239575"/>
                  <a:gd name="connsiteX28" fmla="*/ 1791826 w 1974883"/>
                  <a:gd name="connsiteY28" fmla="*/ 229611 h 239575"/>
                  <a:gd name="connsiteX29" fmla="*/ 1848976 w 1974883"/>
                  <a:gd name="connsiteY29" fmla="*/ 232332 h 239575"/>
                  <a:gd name="connsiteX30" fmla="*/ 1927898 w 1974883"/>
                  <a:gd name="connsiteY30" fmla="*/ 226889 h 239575"/>
                  <a:gd name="connsiteX31" fmla="*/ 1968719 w 1974883"/>
                  <a:gd name="connsiteY31" fmla="*/ 188789 h 239575"/>
                  <a:gd name="connsiteX32" fmla="*/ 1968719 w 1974883"/>
                  <a:gd name="connsiteY32" fmla="*/ 169739 h 239575"/>
                  <a:gd name="connsiteX33" fmla="*/ 1911569 w 1974883"/>
                  <a:gd name="connsiteY33" fmla="*/ 131639 h 239575"/>
                  <a:gd name="connsiteX34" fmla="*/ 1873469 w 1974883"/>
                  <a:gd name="connsiteY34" fmla="*/ 126196 h 239575"/>
                  <a:gd name="connsiteX35" fmla="*/ 1789105 w 1974883"/>
                  <a:gd name="connsiteY35" fmla="*/ 126196 h 239575"/>
                  <a:gd name="connsiteX36" fmla="*/ 1715626 w 1974883"/>
                  <a:gd name="connsiteY36" fmla="*/ 123475 h 239575"/>
                  <a:gd name="connsiteX37" fmla="*/ 1653034 w 1974883"/>
                  <a:gd name="connsiteY37" fmla="*/ 112589 h 239575"/>
                  <a:gd name="connsiteX38" fmla="*/ 1606769 w 1974883"/>
                  <a:gd name="connsiteY38" fmla="*/ 93539 h 239575"/>
                  <a:gd name="connsiteX39" fmla="*/ 1473419 w 1974883"/>
                  <a:gd name="connsiteY39" fmla="*/ 104425 h 239575"/>
                  <a:gd name="connsiteX40" fmla="*/ 1356398 w 1974883"/>
                  <a:gd name="connsiteY40" fmla="*/ 120753 h 239575"/>
                  <a:gd name="connsiteX41" fmla="*/ 1337348 w 1974883"/>
                  <a:gd name="connsiteY41" fmla="*/ 126196 h 239575"/>
                  <a:gd name="connsiteX42" fmla="*/ 1168619 w 1974883"/>
                  <a:gd name="connsiteY42" fmla="*/ 109868 h 239575"/>
                  <a:gd name="connsiteX43" fmla="*/ 1108748 w 1974883"/>
                  <a:gd name="connsiteY43" fmla="*/ 109868 h 239575"/>
                  <a:gd name="connsiteX44" fmla="*/ 969955 w 1974883"/>
                  <a:gd name="connsiteY44" fmla="*/ 131639 h 239575"/>
                  <a:gd name="connsiteX45" fmla="*/ 831162 w 1974883"/>
                  <a:gd name="connsiteY45" fmla="*/ 137082 h 239575"/>
                  <a:gd name="connsiteX46" fmla="*/ 787619 w 1974883"/>
                  <a:gd name="connsiteY46" fmla="*/ 137082 h 239575"/>
                  <a:gd name="connsiteX47" fmla="*/ 676041 w 1974883"/>
                  <a:gd name="connsiteY47" fmla="*/ 85375 h 239575"/>
                  <a:gd name="connsiteX48" fmla="*/ 512755 w 1974883"/>
                  <a:gd name="connsiteY48" fmla="*/ 25503 h 239575"/>
                  <a:gd name="connsiteX49" fmla="*/ 395734 w 1974883"/>
                  <a:gd name="connsiteY49" fmla="*/ 1011 h 239575"/>
                  <a:gd name="connsiteX50" fmla="*/ 278712 w 1974883"/>
                  <a:gd name="connsiteY50" fmla="*/ 6453 h 239575"/>
                  <a:gd name="connsiteX51" fmla="*/ 115426 w 1974883"/>
                  <a:gd name="connsiteY51" fmla="*/ 22782 h 239575"/>
                  <a:gd name="connsiteX52" fmla="*/ 1126 w 1974883"/>
                  <a:gd name="connsiteY52" fmla="*/ 44553 h 23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974883" h="239575">
                    <a:moveTo>
                      <a:pt x="1126" y="44553"/>
                    </a:moveTo>
                    <a:cubicBezTo>
                      <a:pt x="-7945" y="48181"/>
                      <a:pt x="40134" y="43192"/>
                      <a:pt x="60998" y="44553"/>
                    </a:cubicBezTo>
                    <a:cubicBezTo>
                      <a:pt x="81862" y="45914"/>
                      <a:pt x="109530" y="51811"/>
                      <a:pt x="126312" y="52718"/>
                    </a:cubicBezTo>
                    <a:cubicBezTo>
                      <a:pt x="143094" y="53625"/>
                      <a:pt x="140827" y="47728"/>
                      <a:pt x="161691" y="49996"/>
                    </a:cubicBezTo>
                    <a:cubicBezTo>
                      <a:pt x="182555" y="52264"/>
                      <a:pt x="222016" y="67686"/>
                      <a:pt x="251498" y="66325"/>
                    </a:cubicBezTo>
                    <a:cubicBezTo>
                      <a:pt x="280980" y="64964"/>
                      <a:pt x="317720" y="43646"/>
                      <a:pt x="338584" y="41832"/>
                    </a:cubicBezTo>
                    <a:cubicBezTo>
                      <a:pt x="359448" y="40018"/>
                      <a:pt x="354006" y="48182"/>
                      <a:pt x="376684" y="55439"/>
                    </a:cubicBezTo>
                    <a:cubicBezTo>
                      <a:pt x="399362" y="62696"/>
                      <a:pt x="447894" y="78571"/>
                      <a:pt x="474655" y="85375"/>
                    </a:cubicBezTo>
                    <a:cubicBezTo>
                      <a:pt x="501416" y="92179"/>
                      <a:pt x="523641" y="87190"/>
                      <a:pt x="537248" y="96261"/>
                    </a:cubicBezTo>
                    <a:cubicBezTo>
                      <a:pt x="550855" y="105332"/>
                      <a:pt x="545866" y="128464"/>
                      <a:pt x="556298" y="139803"/>
                    </a:cubicBezTo>
                    <a:cubicBezTo>
                      <a:pt x="566730" y="151142"/>
                      <a:pt x="579430" y="154317"/>
                      <a:pt x="599841" y="164296"/>
                    </a:cubicBezTo>
                    <a:cubicBezTo>
                      <a:pt x="620252" y="174275"/>
                      <a:pt x="653362" y="193325"/>
                      <a:pt x="678762" y="199675"/>
                    </a:cubicBezTo>
                    <a:cubicBezTo>
                      <a:pt x="704162" y="206025"/>
                      <a:pt x="730923" y="199675"/>
                      <a:pt x="752241" y="202396"/>
                    </a:cubicBezTo>
                    <a:cubicBezTo>
                      <a:pt x="773559" y="205117"/>
                      <a:pt x="779455" y="218724"/>
                      <a:pt x="806669" y="216003"/>
                    </a:cubicBezTo>
                    <a:cubicBezTo>
                      <a:pt x="833883" y="213282"/>
                      <a:pt x="876519" y="187429"/>
                      <a:pt x="915526" y="186068"/>
                    </a:cubicBezTo>
                    <a:cubicBezTo>
                      <a:pt x="954533" y="184707"/>
                      <a:pt x="1009416" y="209200"/>
                      <a:pt x="1040712" y="207839"/>
                    </a:cubicBezTo>
                    <a:cubicBezTo>
                      <a:pt x="1072008" y="206478"/>
                      <a:pt x="1079719" y="180171"/>
                      <a:pt x="1103305" y="177903"/>
                    </a:cubicBezTo>
                    <a:cubicBezTo>
                      <a:pt x="1126891" y="175635"/>
                      <a:pt x="1150930" y="193325"/>
                      <a:pt x="1182226" y="194232"/>
                    </a:cubicBezTo>
                    <a:cubicBezTo>
                      <a:pt x="1213522" y="195139"/>
                      <a:pt x="1267952" y="184253"/>
                      <a:pt x="1291084" y="183346"/>
                    </a:cubicBezTo>
                    <a:cubicBezTo>
                      <a:pt x="1314216" y="182439"/>
                      <a:pt x="1305144" y="180171"/>
                      <a:pt x="1321019" y="188789"/>
                    </a:cubicBezTo>
                    <a:cubicBezTo>
                      <a:pt x="1336894" y="197407"/>
                      <a:pt x="1370005" y="227342"/>
                      <a:pt x="1386334" y="235053"/>
                    </a:cubicBezTo>
                    <a:cubicBezTo>
                      <a:pt x="1402663" y="242764"/>
                      <a:pt x="1405384" y="239135"/>
                      <a:pt x="1418991" y="235053"/>
                    </a:cubicBezTo>
                    <a:cubicBezTo>
                      <a:pt x="1432598" y="230971"/>
                      <a:pt x="1455730" y="214643"/>
                      <a:pt x="1467976" y="210561"/>
                    </a:cubicBezTo>
                    <a:cubicBezTo>
                      <a:pt x="1480222" y="206479"/>
                      <a:pt x="1477501" y="209200"/>
                      <a:pt x="1492469" y="210561"/>
                    </a:cubicBezTo>
                    <a:cubicBezTo>
                      <a:pt x="1507437" y="211922"/>
                      <a:pt x="1539641" y="215550"/>
                      <a:pt x="1557784" y="218725"/>
                    </a:cubicBezTo>
                    <a:cubicBezTo>
                      <a:pt x="1575927" y="221900"/>
                      <a:pt x="1578194" y="230972"/>
                      <a:pt x="1601326" y="229611"/>
                    </a:cubicBezTo>
                    <a:cubicBezTo>
                      <a:pt x="1624458" y="228250"/>
                      <a:pt x="1675258" y="213283"/>
                      <a:pt x="1696576" y="210561"/>
                    </a:cubicBezTo>
                    <a:cubicBezTo>
                      <a:pt x="1717894" y="207839"/>
                      <a:pt x="1713359" y="210107"/>
                      <a:pt x="1729234" y="213282"/>
                    </a:cubicBezTo>
                    <a:cubicBezTo>
                      <a:pt x="1745109" y="216457"/>
                      <a:pt x="1771869" y="226436"/>
                      <a:pt x="1791826" y="229611"/>
                    </a:cubicBezTo>
                    <a:cubicBezTo>
                      <a:pt x="1811783" y="232786"/>
                      <a:pt x="1826297" y="232786"/>
                      <a:pt x="1848976" y="232332"/>
                    </a:cubicBezTo>
                    <a:cubicBezTo>
                      <a:pt x="1871655" y="231878"/>
                      <a:pt x="1907941" y="234146"/>
                      <a:pt x="1927898" y="226889"/>
                    </a:cubicBezTo>
                    <a:cubicBezTo>
                      <a:pt x="1947855" y="219632"/>
                      <a:pt x="1961916" y="198314"/>
                      <a:pt x="1968719" y="188789"/>
                    </a:cubicBezTo>
                    <a:cubicBezTo>
                      <a:pt x="1975522" y="179264"/>
                      <a:pt x="1978244" y="179264"/>
                      <a:pt x="1968719" y="169739"/>
                    </a:cubicBezTo>
                    <a:cubicBezTo>
                      <a:pt x="1959194" y="160214"/>
                      <a:pt x="1927444" y="138896"/>
                      <a:pt x="1911569" y="131639"/>
                    </a:cubicBezTo>
                    <a:cubicBezTo>
                      <a:pt x="1895694" y="124382"/>
                      <a:pt x="1893880" y="127103"/>
                      <a:pt x="1873469" y="126196"/>
                    </a:cubicBezTo>
                    <a:cubicBezTo>
                      <a:pt x="1853058" y="125289"/>
                      <a:pt x="1815412" y="126649"/>
                      <a:pt x="1789105" y="126196"/>
                    </a:cubicBezTo>
                    <a:cubicBezTo>
                      <a:pt x="1762798" y="125743"/>
                      <a:pt x="1738304" y="125743"/>
                      <a:pt x="1715626" y="123475"/>
                    </a:cubicBezTo>
                    <a:cubicBezTo>
                      <a:pt x="1692948" y="121207"/>
                      <a:pt x="1671177" y="117578"/>
                      <a:pt x="1653034" y="112589"/>
                    </a:cubicBezTo>
                    <a:cubicBezTo>
                      <a:pt x="1634891" y="107600"/>
                      <a:pt x="1636705" y="94900"/>
                      <a:pt x="1606769" y="93539"/>
                    </a:cubicBezTo>
                    <a:cubicBezTo>
                      <a:pt x="1576833" y="92178"/>
                      <a:pt x="1515148" y="99889"/>
                      <a:pt x="1473419" y="104425"/>
                    </a:cubicBezTo>
                    <a:cubicBezTo>
                      <a:pt x="1431691" y="108961"/>
                      <a:pt x="1379076" y="117125"/>
                      <a:pt x="1356398" y="120753"/>
                    </a:cubicBezTo>
                    <a:cubicBezTo>
                      <a:pt x="1333720" y="124381"/>
                      <a:pt x="1368645" y="128010"/>
                      <a:pt x="1337348" y="126196"/>
                    </a:cubicBezTo>
                    <a:cubicBezTo>
                      <a:pt x="1306052" y="124382"/>
                      <a:pt x="1206719" y="112589"/>
                      <a:pt x="1168619" y="109868"/>
                    </a:cubicBezTo>
                    <a:cubicBezTo>
                      <a:pt x="1130519" y="107147"/>
                      <a:pt x="1141859" y="106240"/>
                      <a:pt x="1108748" y="109868"/>
                    </a:cubicBezTo>
                    <a:cubicBezTo>
                      <a:pt x="1075637" y="113497"/>
                      <a:pt x="1016219" y="127103"/>
                      <a:pt x="969955" y="131639"/>
                    </a:cubicBezTo>
                    <a:cubicBezTo>
                      <a:pt x="923691" y="136175"/>
                      <a:pt x="861551" y="136175"/>
                      <a:pt x="831162" y="137082"/>
                    </a:cubicBezTo>
                    <a:cubicBezTo>
                      <a:pt x="800773" y="137989"/>
                      <a:pt x="813472" y="145700"/>
                      <a:pt x="787619" y="137082"/>
                    </a:cubicBezTo>
                    <a:cubicBezTo>
                      <a:pt x="761766" y="128464"/>
                      <a:pt x="721851" y="103971"/>
                      <a:pt x="676041" y="85375"/>
                    </a:cubicBezTo>
                    <a:cubicBezTo>
                      <a:pt x="630231" y="66779"/>
                      <a:pt x="559473" y="39564"/>
                      <a:pt x="512755" y="25503"/>
                    </a:cubicBezTo>
                    <a:cubicBezTo>
                      <a:pt x="466037" y="11442"/>
                      <a:pt x="434741" y="4186"/>
                      <a:pt x="395734" y="1011"/>
                    </a:cubicBezTo>
                    <a:cubicBezTo>
                      <a:pt x="356727" y="-2164"/>
                      <a:pt x="325430" y="2824"/>
                      <a:pt x="278712" y="6453"/>
                    </a:cubicBezTo>
                    <a:cubicBezTo>
                      <a:pt x="231994" y="10081"/>
                      <a:pt x="158515" y="17339"/>
                      <a:pt x="115426" y="22782"/>
                    </a:cubicBezTo>
                    <a:cubicBezTo>
                      <a:pt x="72337" y="28225"/>
                      <a:pt x="10197" y="40925"/>
                      <a:pt x="1126" y="44553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603BC81-1B81-4595-9107-EE54F4F19F60}"/>
                  </a:ext>
                </a:extLst>
              </p:cNvPr>
              <p:cNvSpPr/>
              <p:nvPr/>
            </p:nvSpPr>
            <p:spPr bwMode="auto">
              <a:xfrm>
                <a:off x="4624009" y="3300948"/>
                <a:ext cx="427589" cy="356921"/>
              </a:xfrm>
              <a:custGeom>
                <a:avLst/>
                <a:gdLst>
                  <a:gd name="connsiteX0" fmla="*/ 190198 w 427589"/>
                  <a:gd name="connsiteY0" fmla="*/ 332159 h 356921"/>
                  <a:gd name="connsiteX1" fmla="*/ 86784 w 427589"/>
                  <a:gd name="connsiteY1" fmla="*/ 280452 h 356921"/>
                  <a:gd name="connsiteX2" fmla="*/ 2420 w 427589"/>
                  <a:gd name="connsiteY2" fmla="*/ 261402 h 356921"/>
                  <a:gd name="connsiteX3" fmla="*/ 24191 w 427589"/>
                  <a:gd name="connsiteY3" fmla="*/ 239631 h 356921"/>
                  <a:gd name="connsiteX4" fmla="*/ 37798 w 427589"/>
                  <a:gd name="connsiteY4" fmla="*/ 217859 h 356921"/>
                  <a:gd name="connsiteX5" fmla="*/ 16027 w 427589"/>
                  <a:gd name="connsiteY5" fmla="*/ 179759 h 356921"/>
                  <a:gd name="connsiteX6" fmla="*/ 35077 w 427589"/>
                  <a:gd name="connsiteY6" fmla="*/ 152545 h 356921"/>
                  <a:gd name="connsiteX7" fmla="*/ 62291 w 427589"/>
                  <a:gd name="connsiteY7" fmla="*/ 149823 h 356921"/>
                  <a:gd name="connsiteX8" fmla="*/ 43241 w 427589"/>
                  <a:gd name="connsiteY8" fmla="*/ 114445 h 356921"/>
                  <a:gd name="connsiteX9" fmla="*/ 43241 w 427589"/>
                  <a:gd name="connsiteY9" fmla="*/ 89952 h 356921"/>
                  <a:gd name="connsiteX10" fmla="*/ 78620 w 427589"/>
                  <a:gd name="connsiteY10" fmla="*/ 60016 h 356921"/>
                  <a:gd name="connsiteX11" fmla="*/ 122162 w 427589"/>
                  <a:gd name="connsiteY11" fmla="*/ 65459 h 356921"/>
                  <a:gd name="connsiteX12" fmla="*/ 146655 w 427589"/>
                  <a:gd name="connsiteY12" fmla="*/ 76345 h 356921"/>
                  <a:gd name="connsiteX13" fmla="*/ 165705 w 427589"/>
                  <a:gd name="connsiteY13" fmla="*/ 92673 h 356921"/>
                  <a:gd name="connsiteX14" fmla="*/ 190198 w 427589"/>
                  <a:gd name="connsiteY14" fmla="*/ 73623 h 356921"/>
                  <a:gd name="connsiteX15" fmla="*/ 124884 w 427589"/>
                  <a:gd name="connsiteY15" fmla="*/ 43688 h 356921"/>
                  <a:gd name="connsiteX16" fmla="*/ 184755 w 427589"/>
                  <a:gd name="connsiteY16" fmla="*/ 40966 h 356921"/>
                  <a:gd name="connsiteX17" fmla="*/ 198362 w 427589"/>
                  <a:gd name="connsiteY17" fmla="*/ 145 h 356921"/>
                  <a:gd name="connsiteX18" fmla="*/ 244627 w 427589"/>
                  <a:gd name="connsiteY18" fmla="*/ 27359 h 356921"/>
                  <a:gd name="connsiteX19" fmla="*/ 277284 w 427589"/>
                  <a:gd name="connsiteY19" fmla="*/ 27359 h 356921"/>
                  <a:gd name="connsiteX20" fmla="*/ 307220 w 427589"/>
                  <a:gd name="connsiteY20" fmla="*/ 43688 h 356921"/>
                  <a:gd name="connsiteX21" fmla="*/ 307220 w 427589"/>
                  <a:gd name="connsiteY21" fmla="*/ 65459 h 356921"/>
                  <a:gd name="connsiteX22" fmla="*/ 364370 w 427589"/>
                  <a:gd name="connsiteY22" fmla="*/ 87231 h 356921"/>
                  <a:gd name="connsiteX23" fmla="*/ 388862 w 427589"/>
                  <a:gd name="connsiteY23" fmla="*/ 111723 h 356921"/>
                  <a:gd name="connsiteX24" fmla="*/ 421520 w 427589"/>
                  <a:gd name="connsiteY24" fmla="*/ 141659 h 356921"/>
                  <a:gd name="connsiteX25" fmla="*/ 426962 w 427589"/>
                  <a:gd name="connsiteY25" fmla="*/ 168873 h 356921"/>
                  <a:gd name="connsiteX26" fmla="*/ 413355 w 427589"/>
                  <a:gd name="connsiteY26" fmla="*/ 206973 h 356921"/>
                  <a:gd name="connsiteX27" fmla="*/ 369812 w 427589"/>
                  <a:gd name="connsiteY27" fmla="*/ 226023 h 356921"/>
                  <a:gd name="connsiteX28" fmla="*/ 320827 w 427589"/>
                  <a:gd name="connsiteY28" fmla="*/ 245073 h 356921"/>
                  <a:gd name="connsiteX29" fmla="*/ 293612 w 427589"/>
                  <a:gd name="connsiteY29" fmla="*/ 242352 h 356921"/>
                  <a:gd name="connsiteX30" fmla="*/ 269120 w 427589"/>
                  <a:gd name="connsiteY30" fmla="*/ 245073 h 356921"/>
                  <a:gd name="connsiteX31" fmla="*/ 263677 w 427589"/>
                  <a:gd name="connsiteY31" fmla="*/ 266845 h 356921"/>
                  <a:gd name="connsiteX32" fmla="*/ 285448 w 427589"/>
                  <a:gd name="connsiteY32" fmla="*/ 294059 h 356921"/>
                  <a:gd name="connsiteX33" fmla="*/ 266398 w 427589"/>
                  <a:gd name="connsiteY33" fmla="*/ 296781 h 356921"/>
                  <a:gd name="connsiteX34" fmla="*/ 271841 w 427589"/>
                  <a:gd name="connsiteY34" fmla="*/ 329438 h 356921"/>
                  <a:gd name="connsiteX35" fmla="*/ 296334 w 427589"/>
                  <a:gd name="connsiteY35" fmla="*/ 356652 h 356921"/>
                  <a:gd name="connsiteX36" fmla="*/ 266398 w 427589"/>
                  <a:gd name="connsiteY36" fmla="*/ 343045 h 356921"/>
                  <a:gd name="connsiteX37" fmla="*/ 190198 w 427589"/>
                  <a:gd name="connsiteY37" fmla="*/ 332159 h 35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7589" h="356921">
                    <a:moveTo>
                      <a:pt x="190198" y="332159"/>
                    </a:moveTo>
                    <a:cubicBezTo>
                      <a:pt x="160262" y="321727"/>
                      <a:pt x="118080" y="292245"/>
                      <a:pt x="86784" y="280452"/>
                    </a:cubicBezTo>
                    <a:cubicBezTo>
                      <a:pt x="55488" y="268659"/>
                      <a:pt x="12852" y="268205"/>
                      <a:pt x="2420" y="261402"/>
                    </a:cubicBezTo>
                    <a:cubicBezTo>
                      <a:pt x="-8012" y="254599"/>
                      <a:pt x="18295" y="246888"/>
                      <a:pt x="24191" y="239631"/>
                    </a:cubicBezTo>
                    <a:cubicBezTo>
                      <a:pt x="30087" y="232374"/>
                      <a:pt x="39159" y="227838"/>
                      <a:pt x="37798" y="217859"/>
                    </a:cubicBezTo>
                    <a:cubicBezTo>
                      <a:pt x="36437" y="207880"/>
                      <a:pt x="16480" y="190645"/>
                      <a:pt x="16027" y="179759"/>
                    </a:cubicBezTo>
                    <a:cubicBezTo>
                      <a:pt x="15573" y="168873"/>
                      <a:pt x="27366" y="157534"/>
                      <a:pt x="35077" y="152545"/>
                    </a:cubicBezTo>
                    <a:cubicBezTo>
                      <a:pt x="42788" y="147556"/>
                      <a:pt x="60930" y="156173"/>
                      <a:pt x="62291" y="149823"/>
                    </a:cubicBezTo>
                    <a:cubicBezTo>
                      <a:pt x="63652" y="143473"/>
                      <a:pt x="46416" y="124424"/>
                      <a:pt x="43241" y="114445"/>
                    </a:cubicBezTo>
                    <a:cubicBezTo>
                      <a:pt x="40066" y="104466"/>
                      <a:pt x="37345" y="99023"/>
                      <a:pt x="43241" y="89952"/>
                    </a:cubicBezTo>
                    <a:cubicBezTo>
                      <a:pt x="49137" y="80881"/>
                      <a:pt x="65466" y="64098"/>
                      <a:pt x="78620" y="60016"/>
                    </a:cubicBezTo>
                    <a:cubicBezTo>
                      <a:pt x="91773" y="55934"/>
                      <a:pt x="110823" y="62738"/>
                      <a:pt x="122162" y="65459"/>
                    </a:cubicBezTo>
                    <a:cubicBezTo>
                      <a:pt x="133501" y="68180"/>
                      <a:pt x="139398" y="71809"/>
                      <a:pt x="146655" y="76345"/>
                    </a:cubicBezTo>
                    <a:cubicBezTo>
                      <a:pt x="153912" y="80881"/>
                      <a:pt x="158448" y="93127"/>
                      <a:pt x="165705" y="92673"/>
                    </a:cubicBezTo>
                    <a:cubicBezTo>
                      <a:pt x="172962" y="92219"/>
                      <a:pt x="197001" y="81787"/>
                      <a:pt x="190198" y="73623"/>
                    </a:cubicBezTo>
                    <a:cubicBezTo>
                      <a:pt x="183395" y="65459"/>
                      <a:pt x="125791" y="49131"/>
                      <a:pt x="124884" y="43688"/>
                    </a:cubicBezTo>
                    <a:cubicBezTo>
                      <a:pt x="123977" y="38245"/>
                      <a:pt x="172509" y="48223"/>
                      <a:pt x="184755" y="40966"/>
                    </a:cubicBezTo>
                    <a:cubicBezTo>
                      <a:pt x="197001" y="33709"/>
                      <a:pt x="188383" y="2413"/>
                      <a:pt x="198362" y="145"/>
                    </a:cubicBezTo>
                    <a:cubicBezTo>
                      <a:pt x="208341" y="-2123"/>
                      <a:pt x="231473" y="22823"/>
                      <a:pt x="244627" y="27359"/>
                    </a:cubicBezTo>
                    <a:cubicBezTo>
                      <a:pt x="257781" y="31895"/>
                      <a:pt x="266852" y="24637"/>
                      <a:pt x="277284" y="27359"/>
                    </a:cubicBezTo>
                    <a:cubicBezTo>
                      <a:pt x="287716" y="30081"/>
                      <a:pt x="302231" y="37338"/>
                      <a:pt x="307220" y="43688"/>
                    </a:cubicBezTo>
                    <a:cubicBezTo>
                      <a:pt x="312209" y="50038"/>
                      <a:pt x="297695" y="58202"/>
                      <a:pt x="307220" y="65459"/>
                    </a:cubicBezTo>
                    <a:cubicBezTo>
                      <a:pt x="316745" y="72716"/>
                      <a:pt x="350763" y="79520"/>
                      <a:pt x="364370" y="87231"/>
                    </a:cubicBezTo>
                    <a:cubicBezTo>
                      <a:pt x="377977" y="94942"/>
                      <a:pt x="379337" y="102652"/>
                      <a:pt x="388862" y="111723"/>
                    </a:cubicBezTo>
                    <a:cubicBezTo>
                      <a:pt x="398387" y="120794"/>
                      <a:pt x="415170" y="132134"/>
                      <a:pt x="421520" y="141659"/>
                    </a:cubicBezTo>
                    <a:cubicBezTo>
                      <a:pt x="427870" y="151184"/>
                      <a:pt x="428323" y="157987"/>
                      <a:pt x="426962" y="168873"/>
                    </a:cubicBezTo>
                    <a:cubicBezTo>
                      <a:pt x="425601" y="179759"/>
                      <a:pt x="422880" y="197448"/>
                      <a:pt x="413355" y="206973"/>
                    </a:cubicBezTo>
                    <a:cubicBezTo>
                      <a:pt x="403830" y="216498"/>
                      <a:pt x="385233" y="219673"/>
                      <a:pt x="369812" y="226023"/>
                    </a:cubicBezTo>
                    <a:cubicBezTo>
                      <a:pt x="354391" y="232373"/>
                      <a:pt x="333527" y="242352"/>
                      <a:pt x="320827" y="245073"/>
                    </a:cubicBezTo>
                    <a:cubicBezTo>
                      <a:pt x="308127" y="247794"/>
                      <a:pt x="302230" y="242352"/>
                      <a:pt x="293612" y="242352"/>
                    </a:cubicBezTo>
                    <a:cubicBezTo>
                      <a:pt x="284994" y="242352"/>
                      <a:pt x="274109" y="240991"/>
                      <a:pt x="269120" y="245073"/>
                    </a:cubicBezTo>
                    <a:cubicBezTo>
                      <a:pt x="264131" y="249155"/>
                      <a:pt x="260956" y="258681"/>
                      <a:pt x="263677" y="266845"/>
                    </a:cubicBezTo>
                    <a:cubicBezTo>
                      <a:pt x="266398" y="275009"/>
                      <a:pt x="284995" y="289070"/>
                      <a:pt x="285448" y="294059"/>
                    </a:cubicBezTo>
                    <a:cubicBezTo>
                      <a:pt x="285902" y="299048"/>
                      <a:pt x="268666" y="290884"/>
                      <a:pt x="266398" y="296781"/>
                    </a:cubicBezTo>
                    <a:cubicBezTo>
                      <a:pt x="264130" y="302677"/>
                      <a:pt x="266852" y="319460"/>
                      <a:pt x="271841" y="329438"/>
                    </a:cubicBezTo>
                    <a:cubicBezTo>
                      <a:pt x="276830" y="339416"/>
                      <a:pt x="297241" y="354384"/>
                      <a:pt x="296334" y="356652"/>
                    </a:cubicBezTo>
                    <a:cubicBezTo>
                      <a:pt x="295427" y="358920"/>
                      <a:pt x="280005" y="346220"/>
                      <a:pt x="266398" y="343045"/>
                    </a:cubicBezTo>
                    <a:cubicBezTo>
                      <a:pt x="252791" y="339870"/>
                      <a:pt x="220134" y="342591"/>
                      <a:pt x="190198" y="332159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CD77403-4BA6-4F05-8F5F-DE90A3ADDD4D}"/>
                  </a:ext>
                </a:extLst>
              </p:cNvPr>
              <p:cNvSpPr/>
              <p:nvPr/>
            </p:nvSpPr>
            <p:spPr bwMode="auto">
              <a:xfrm>
                <a:off x="6026046" y="4057027"/>
                <a:ext cx="582886" cy="642943"/>
              </a:xfrm>
              <a:custGeom>
                <a:avLst/>
                <a:gdLst>
                  <a:gd name="connsiteX0" fmla="*/ 159761 w 582886"/>
                  <a:gd name="connsiteY0" fmla="*/ 3344 h 642943"/>
                  <a:gd name="connsiteX1" fmla="*/ 108054 w 582886"/>
                  <a:gd name="connsiteY1" fmla="*/ 14230 h 642943"/>
                  <a:gd name="connsiteX2" fmla="*/ 86283 w 582886"/>
                  <a:gd name="connsiteY2" fmla="*/ 38723 h 642943"/>
                  <a:gd name="connsiteX3" fmla="*/ 127104 w 582886"/>
                  <a:gd name="connsiteY3" fmla="*/ 71380 h 642943"/>
                  <a:gd name="connsiteX4" fmla="*/ 97168 w 582886"/>
                  <a:gd name="connsiteY4" fmla="*/ 82266 h 642943"/>
                  <a:gd name="connsiteX5" fmla="*/ 83561 w 582886"/>
                  <a:gd name="connsiteY5" fmla="*/ 120366 h 642943"/>
                  <a:gd name="connsiteX6" fmla="*/ 67233 w 582886"/>
                  <a:gd name="connsiteY6" fmla="*/ 155744 h 642943"/>
                  <a:gd name="connsiteX7" fmla="*/ 48183 w 582886"/>
                  <a:gd name="connsiteY7" fmla="*/ 207452 h 642943"/>
                  <a:gd name="connsiteX8" fmla="*/ 7361 w 582886"/>
                  <a:gd name="connsiteY8" fmla="*/ 253716 h 642943"/>
                  <a:gd name="connsiteX9" fmla="*/ 1918 w 582886"/>
                  <a:gd name="connsiteY9" fmla="*/ 278209 h 642943"/>
                  <a:gd name="connsiteX10" fmla="*/ 29133 w 582886"/>
                  <a:gd name="connsiteY10" fmla="*/ 316309 h 642943"/>
                  <a:gd name="connsiteX11" fmla="*/ 37297 w 582886"/>
                  <a:gd name="connsiteY11" fmla="*/ 381623 h 642943"/>
                  <a:gd name="connsiteX12" fmla="*/ 72675 w 582886"/>
                  <a:gd name="connsiteY12" fmla="*/ 468709 h 642943"/>
                  <a:gd name="connsiteX13" fmla="*/ 102611 w 582886"/>
                  <a:gd name="connsiteY13" fmla="*/ 509530 h 642943"/>
                  <a:gd name="connsiteX14" fmla="*/ 127104 w 582886"/>
                  <a:gd name="connsiteY14" fmla="*/ 553073 h 642943"/>
                  <a:gd name="connsiteX15" fmla="*/ 154318 w 582886"/>
                  <a:gd name="connsiteY15" fmla="*/ 572123 h 642943"/>
                  <a:gd name="connsiteX16" fmla="*/ 181533 w 582886"/>
                  <a:gd name="connsiteY16" fmla="*/ 577566 h 642943"/>
                  <a:gd name="connsiteX17" fmla="*/ 206025 w 582886"/>
                  <a:gd name="connsiteY17" fmla="*/ 566680 h 642943"/>
                  <a:gd name="connsiteX18" fmla="*/ 222354 w 582886"/>
                  <a:gd name="connsiteY18" fmla="*/ 602059 h 642943"/>
                  <a:gd name="connsiteX19" fmla="*/ 227797 w 582886"/>
                  <a:gd name="connsiteY19" fmla="*/ 615666 h 642943"/>
                  <a:gd name="connsiteX20" fmla="*/ 263175 w 582886"/>
                  <a:gd name="connsiteY20" fmla="*/ 621109 h 642943"/>
                  <a:gd name="connsiteX21" fmla="*/ 303997 w 582886"/>
                  <a:gd name="connsiteY21" fmla="*/ 623830 h 642943"/>
                  <a:gd name="connsiteX22" fmla="*/ 350261 w 582886"/>
                  <a:gd name="connsiteY22" fmla="*/ 642880 h 642943"/>
                  <a:gd name="connsiteX23" fmla="*/ 377475 w 582886"/>
                  <a:gd name="connsiteY23" fmla="*/ 629273 h 642943"/>
                  <a:gd name="connsiteX24" fmla="*/ 423740 w 582886"/>
                  <a:gd name="connsiteY24" fmla="*/ 610223 h 642943"/>
                  <a:gd name="connsiteX25" fmla="*/ 467283 w 582886"/>
                  <a:gd name="connsiteY25" fmla="*/ 583009 h 642943"/>
                  <a:gd name="connsiteX26" fmla="*/ 505383 w 582886"/>
                  <a:gd name="connsiteY26" fmla="*/ 561237 h 642943"/>
                  <a:gd name="connsiteX27" fmla="*/ 518990 w 582886"/>
                  <a:gd name="connsiteY27" fmla="*/ 536744 h 642943"/>
                  <a:gd name="connsiteX28" fmla="*/ 540761 w 582886"/>
                  <a:gd name="connsiteY28" fmla="*/ 517694 h 642943"/>
                  <a:gd name="connsiteX29" fmla="*/ 578861 w 582886"/>
                  <a:gd name="connsiteY29" fmla="*/ 490480 h 642943"/>
                  <a:gd name="connsiteX30" fmla="*/ 570697 w 582886"/>
                  <a:gd name="connsiteY30" fmla="*/ 444216 h 642943"/>
                  <a:gd name="connsiteX31" fmla="*/ 480890 w 582886"/>
                  <a:gd name="connsiteY31" fmla="*/ 310866 h 642943"/>
                  <a:gd name="connsiteX32" fmla="*/ 412854 w 582886"/>
                  <a:gd name="connsiteY32" fmla="*/ 218337 h 642943"/>
                  <a:gd name="connsiteX33" fmla="*/ 377475 w 582886"/>
                  <a:gd name="connsiteY33" fmla="*/ 185680 h 642943"/>
                  <a:gd name="connsiteX34" fmla="*/ 312161 w 582886"/>
                  <a:gd name="connsiteY34" fmla="*/ 147580 h 642943"/>
                  <a:gd name="connsiteX35" fmla="*/ 211468 w 582886"/>
                  <a:gd name="connsiteY35" fmla="*/ 93152 h 642943"/>
                  <a:gd name="connsiteX36" fmla="*/ 165204 w 582886"/>
                  <a:gd name="connsiteY36" fmla="*/ 74102 h 642943"/>
                  <a:gd name="connsiteX37" fmla="*/ 159761 w 582886"/>
                  <a:gd name="connsiteY37" fmla="*/ 3344 h 64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82886" h="642943">
                    <a:moveTo>
                      <a:pt x="159761" y="3344"/>
                    </a:moveTo>
                    <a:cubicBezTo>
                      <a:pt x="150236" y="-6635"/>
                      <a:pt x="120300" y="8334"/>
                      <a:pt x="108054" y="14230"/>
                    </a:cubicBezTo>
                    <a:cubicBezTo>
                      <a:pt x="95808" y="20126"/>
                      <a:pt x="83108" y="29198"/>
                      <a:pt x="86283" y="38723"/>
                    </a:cubicBezTo>
                    <a:cubicBezTo>
                      <a:pt x="89458" y="48248"/>
                      <a:pt x="125290" y="64123"/>
                      <a:pt x="127104" y="71380"/>
                    </a:cubicBezTo>
                    <a:cubicBezTo>
                      <a:pt x="128918" y="78637"/>
                      <a:pt x="104425" y="74102"/>
                      <a:pt x="97168" y="82266"/>
                    </a:cubicBezTo>
                    <a:cubicBezTo>
                      <a:pt x="89911" y="90430"/>
                      <a:pt x="88550" y="108120"/>
                      <a:pt x="83561" y="120366"/>
                    </a:cubicBezTo>
                    <a:cubicBezTo>
                      <a:pt x="78572" y="132612"/>
                      <a:pt x="73129" y="141230"/>
                      <a:pt x="67233" y="155744"/>
                    </a:cubicBezTo>
                    <a:cubicBezTo>
                      <a:pt x="61337" y="170258"/>
                      <a:pt x="58162" y="191123"/>
                      <a:pt x="48183" y="207452"/>
                    </a:cubicBezTo>
                    <a:cubicBezTo>
                      <a:pt x="38204" y="223781"/>
                      <a:pt x="15072" y="241923"/>
                      <a:pt x="7361" y="253716"/>
                    </a:cubicBezTo>
                    <a:cubicBezTo>
                      <a:pt x="-350" y="265509"/>
                      <a:pt x="-1711" y="267777"/>
                      <a:pt x="1918" y="278209"/>
                    </a:cubicBezTo>
                    <a:cubicBezTo>
                      <a:pt x="5547" y="288641"/>
                      <a:pt x="23236" y="299073"/>
                      <a:pt x="29133" y="316309"/>
                    </a:cubicBezTo>
                    <a:cubicBezTo>
                      <a:pt x="35029" y="333545"/>
                      <a:pt x="30040" y="356223"/>
                      <a:pt x="37297" y="381623"/>
                    </a:cubicBezTo>
                    <a:cubicBezTo>
                      <a:pt x="44554" y="407023"/>
                      <a:pt x="61789" y="447391"/>
                      <a:pt x="72675" y="468709"/>
                    </a:cubicBezTo>
                    <a:cubicBezTo>
                      <a:pt x="83561" y="490027"/>
                      <a:pt x="93539" y="495469"/>
                      <a:pt x="102611" y="509530"/>
                    </a:cubicBezTo>
                    <a:cubicBezTo>
                      <a:pt x="111682" y="523591"/>
                      <a:pt x="118486" y="542641"/>
                      <a:pt x="127104" y="553073"/>
                    </a:cubicBezTo>
                    <a:cubicBezTo>
                      <a:pt x="135722" y="563505"/>
                      <a:pt x="145246" y="568041"/>
                      <a:pt x="154318" y="572123"/>
                    </a:cubicBezTo>
                    <a:cubicBezTo>
                      <a:pt x="163390" y="576205"/>
                      <a:pt x="172915" y="578473"/>
                      <a:pt x="181533" y="577566"/>
                    </a:cubicBezTo>
                    <a:cubicBezTo>
                      <a:pt x="190151" y="576659"/>
                      <a:pt x="199222" y="562598"/>
                      <a:pt x="206025" y="566680"/>
                    </a:cubicBezTo>
                    <a:cubicBezTo>
                      <a:pt x="212828" y="570762"/>
                      <a:pt x="218725" y="593895"/>
                      <a:pt x="222354" y="602059"/>
                    </a:cubicBezTo>
                    <a:cubicBezTo>
                      <a:pt x="225983" y="610223"/>
                      <a:pt x="220994" y="612491"/>
                      <a:pt x="227797" y="615666"/>
                    </a:cubicBezTo>
                    <a:cubicBezTo>
                      <a:pt x="234600" y="618841"/>
                      <a:pt x="250475" y="619748"/>
                      <a:pt x="263175" y="621109"/>
                    </a:cubicBezTo>
                    <a:cubicBezTo>
                      <a:pt x="275875" y="622470"/>
                      <a:pt x="289483" y="620202"/>
                      <a:pt x="303997" y="623830"/>
                    </a:cubicBezTo>
                    <a:cubicBezTo>
                      <a:pt x="318511" y="627458"/>
                      <a:pt x="338015" y="641973"/>
                      <a:pt x="350261" y="642880"/>
                    </a:cubicBezTo>
                    <a:cubicBezTo>
                      <a:pt x="362507" y="643787"/>
                      <a:pt x="365229" y="634716"/>
                      <a:pt x="377475" y="629273"/>
                    </a:cubicBezTo>
                    <a:cubicBezTo>
                      <a:pt x="389721" y="623830"/>
                      <a:pt x="408772" y="617934"/>
                      <a:pt x="423740" y="610223"/>
                    </a:cubicBezTo>
                    <a:cubicBezTo>
                      <a:pt x="438708" y="602512"/>
                      <a:pt x="453676" y="591173"/>
                      <a:pt x="467283" y="583009"/>
                    </a:cubicBezTo>
                    <a:cubicBezTo>
                      <a:pt x="480890" y="574845"/>
                      <a:pt x="496765" y="568948"/>
                      <a:pt x="505383" y="561237"/>
                    </a:cubicBezTo>
                    <a:cubicBezTo>
                      <a:pt x="514001" y="553526"/>
                      <a:pt x="513094" y="544001"/>
                      <a:pt x="518990" y="536744"/>
                    </a:cubicBezTo>
                    <a:cubicBezTo>
                      <a:pt x="524886" y="529487"/>
                      <a:pt x="530783" y="525405"/>
                      <a:pt x="540761" y="517694"/>
                    </a:cubicBezTo>
                    <a:cubicBezTo>
                      <a:pt x="550739" y="509983"/>
                      <a:pt x="573872" y="502726"/>
                      <a:pt x="578861" y="490480"/>
                    </a:cubicBezTo>
                    <a:cubicBezTo>
                      <a:pt x="583850" y="478234"/>
                      <a:pt x="587025" y="474152"/>
                      <a:pt x="570697" y="444216"/>
                    </a:cubicBezTo>
                    <a:cubicBezTo>
                      <a:pt x="554369" y="414280"/>
                      <a:pt x="507197" y="348512"/>
                      <a:pt x="480890" y="310866"/>
                    </a:cubicBezTo>
                    <a:cubicBezTo>
                      <a:pt x="454583" y="273220"/>
                      <a:pt x="430090" y="239201"/>
                      <a:pt x="412854" y="218337"/>
                    </a:cubicBezTo>
                    <a:cubicBezTo>
                      <a:pt x="395618" y="197473"/>
                      <a:pt x="394257" y="197473"/>
                      <a:pt x="377475" y="185680"/>
                    </a:cubicBezTo>
                    <a:cubicBezTo>
                      <a:pt x="360693" y="173887"/>
                      <a:pt x="339829" y="163001"/>
                      <a:pt x="312161" y="147580"/>
                    </a:cubicBezTo>
                    <a:cubicBezTo>
                      <a:pt x="284493" y="132159"/>
                      <a:pt x="235961" y="105398"/>
                      <a:pt x="211468" y="93152"/>
                    </a:cubicBezTo>
                    <a:cubicBezTo>
                      <a:pt x="186975" y="80906"/>
                      <a:pt x="174275" y="89070"/>
                      <a:pt x="165204" y="74102"/>
                    </a:cubicBezTo>
                    <a:cubicBezTo>
                      <a:pt x="156133" y="59134"/>
                      <a:pt x="169286" y="13323"/>
                      <a:pt x="159761" y="334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C6F1B57-C4D7-45CE-81EC-034EB5654B02}"/>
                  </a:ext>
                </a:extLst>
              </p:cNvPr>
              <p:cNvSpPr/>
              <p:nvPr/>
            </p:nvSpPr>
            <p:spPr bwMode="auto">
              <a:xfrm>
                <a:off x="4636705" y="4320854"/>
                <a:ext cx="757711" cy="1339723"/>
              </a:xfrm>
              <a:custGeom>
                <a:avLst/>
                <a:gdLst>
                  <a:gd name="connsiteX0" fmla="*/ 351674 w 757711"/>
                  <a:gd name="connsiteY0" fmla="*/ 104189 h 1339723"/>
                  <a:gd name="connsiteX1" fmla="*/ 422431 w 757711"/>
                  <a:gd name="connsiteY1" fmla="*/ 155896 h 1339723"/>
                  <a:gd name="connsiteX2" fmla="*/ 463252 w 757711"/>
                  <a:gd name="connsiteY2" fmla="*/ 223932 h 1339723"/>
                  <a:gd name="connsiteX3" fmla="*/ 493188 w 757711"/>
                  <a:gd name="connsiteY3" fmla="*/ 278360 h 1339723"/>
                  <a:gd name="connsiteX4" fmla="*/ 514959 w 757711"/>
                  <a:gd name="connsiteY4" fmla="*/ 327346 h 1339723"/>
                  <a:gd name="connsiteX5" fmla="*/ 531288 w 757711"/>
                  <a:gd name="connsiteY5" fmla="*/ 395382 h 1339723"/>
                  <a:gd name="connsiteX6" fmla="*/ 517681 w 757711"/>
                  <a:gd name="connsiteY6" fmla="*/ 406267 h 1339723"/>
                  <a:gd name="connsiteX7" fmla="*/ 534009 w 757711"/>
                  <a:gd name="connsiteY7" fmla="*/ 466139 h 1339723"/>
                  <a:gd name="connsiteX8" fmla="*/ 553059 w 757711"/>
                  <a:gd name="connsiteY8" fmla="*/ 523289 h 1339723"/>
                  <a:gd name="connsiteX9" fmla="*/ 547616 w 757711"/>
                  <a:gd name="connsiteY9" fmla="*/ 553225 h 1339723"/>
                  <a:gd name="connsiteX10" fmla="*/ 531288 w 757711"/>
                  <a:gd name="connsiteY10" fmla="*/ 553225 h 1339723"/>
                  <a:gd name="connsiteX11" fmla="*/ 582995 w 757711"/>
                  <a:gd name="connsiteY11" fmla="*/ 618539 h 1339723"/>
                  <a:gd name="connsiteX12" fmla="*/ 645588 w 757711"/>
                  <a:gd name="connsiteY12" fmla="*/ 683853 h 1339723"/>
                  <a:gd name="connsiteX13" fmla="*/ 678245 w 757711"/>
                  <a:gd name="connsiteY13" fmla="*/ 692017 h 1339723"/>
                  <a:gd name="connsiteX14" fmla="*/ 700016 w 757711"/>
                  <a:gd name="connsiteY14" fmla="*/ 713789 h 1339723"/>
                  <a:gd name="connsiteX15" fmla="*/ 691852 w 757711"/>
                  <a:gd name="connsiteY15" fmla="*/ 730117 h 1339723"/>
                  <a:gd name="connsiteX16" fmla="*/ 708181 w 757711"/>
                  <a:gd name="connsiteY16" fmla="*/ 781825 h 1339723"/>
                  <a:gd name="connsiteX17" fmla="*/ 743559 w 757711"/>
                  <a:gd name="connsiteY17" fmla="*/ 852582 h 1339723"/>
                  <a:gd name="connsiteX18" fmla="*/ 743559 w 757711"/>
                  <a:gd name="connsiteY18" fmla="*/ 896125 h 1339723"/>
                  <a:gd name="connsiteX19" fmla="*/ 757166 w 757711"/>
                  <a:gd name="connsiteY19" fmla="*/ 953275 h 1339723"/>
                  <a:gd name="connsiteX20" fmla="*/ 754445 w 757711"/>
                  <a:gd name="connsiteY20" fmla="*/ 1059410 h 1339723"/>
                  <a:gd name="connsiteX21" fmla="*/ 749002 w 757711"/>
                  <a:gd name="connsiteY21" fmla="*/ 1102953 h 1339723"/>
                  <a:gd name="connsiteX22" fmla="*/ 700016 w 757711"/>
                  <a:gd name="connsiteY22" fmla="*/ 1179153 h 1339723"/>
                  <a:gd name="connsiteX23" fmla="*/ 689131 w 757711"/>
                  <a:gd name="connsiteY23" fmla="*/ 1258075 h 1339723"/>
                  <a:gd name="connsiteX24" fmla="*/ 678245 w 757711"/>
                  <a:gd name="connsiteY24" fmla="*/ 1277125 h 1339723"/>
                  <a:gd name="connsiteX25" fmla="*/ 651031 w 757711"/>
                  <a:gd name="connsiteY25" fmla="*/ 1266239 h 1339723"/>
                  <a:gd name="connsiteX26" fmla="*/ 621095 w 757711"/>
                  <a:gd name="connsiteY26" fmla="*/ 1266239 h 1339723"/>
                  <a:gd name="connsiteX27" fmla="*/ 610209 w 757711"/>
                  <a:gd name="connsiteY27" fmla="*/ 1290732 h 1339723"/>
                  <a:gd name="connsiteX28" fmla="*/ 618374 w 757711"/>
                  <a:gd name="connsiteY28" fmla="*/ 1307060 h 1339723"/>
                  <a:gd name="connsiteX29" fmla="*/ 580274 w 757711"/>
                  <a:gd name="connsiteY29" fmla="*/ 1339717 h 1339723"/>
                  <a:gd name="connsiteX30" fmla="*/ 580274 w 757711"/>
                  <a:gd name="connsiteY30" fmla="*/ 1304339 h 1339723"/>
                  <a:gd name="connsiteX31" fmla="*/ 539452 w 757711"/>
                  <a:gd name="connsiteY31" fmla="*/ 1304339 h 1339723"/>
                  <a:gd name="connsiteX32" fmla="*/ 476859 w 757711"/>
                  <a:gd name="connsiteY32" fmla="*/ 1296175 h 1339723"/>
                  <a:gd name="connsiteX33" fmla="*/ 455088 w 757711"/>
                  <a:gd name="connsiteY33" fmla="*/ 1266239 h 1339723"/>
                  <a:gd name="connsiteX34" fmla="*/ 422431 w 757711"/>
                  <a:gd name="connsiteY34" fmla="*/ 1258075 h 1339723"/>
                  <a:gd name="connsiteX35" fmla="*/ 403381 w 757711"/>
                  <a:gd name="connsiteY35" fmla="*/ 1255353 h 1339723"/>
                  <a:gd name="connsiteX36" fmla="*/ 327181 w 757711"/>
                  <a:gd name="connsiteY36" fmla="*/ 1173710 h 1339723"/>
                  <a:gd name="connsiteX37" fmla="*/ 310852 w 757711"/>
                  <a:gd name="connsiteY37" fmla="*/ 1124725 h 1339723"/>
                  <a:gd name="connsiteX38" fmla="*/ 270031 w 757711"/>
                  <a:gd name="connsiteY38" fmla="*/ 1078460 h 1339723"/>
                  <a:gd name="connsiteX39" fmla="*/ 253702 w 757711"/>
                  <a:gd name="connsiteY39" fmla="*/ 1059410 h 1339723"/>
                  <a:gd name="connsiteX40" fmla="*/ 221045 w 757711"/>
                  <a:gd name="connsiteY40" fmla="*/ 975046 h 1339723"/>
                  <a:gd name="connsiteX41" fmla="*/ 153009 w 757711"/>
                  <a:gd name="connsiteY41" fmla="*/ 885239 h 1339723"/>
                  <a:gd name="connsiteX42" fmla="*/ 144845 w 757711"/>
                  <a:gd name="connsiteY42" fmla="*/ 844417 h 1339723"/>
                  <a:gd name="connsiteX43" fmla="*/ 128516 w 757711"/>
                  <a:gd name="connsiteY43" fmla="*/ 844417 h 1339723"/>
                  <a:gd name="connsiteX44" fmla="*/ 79531 w 757711"/>
                  <a:gd name="connsiteY44" fmla="*/ 686575 h 1339723"/>
                  <a:gd name="connsiteX45" fmla="*/ 49595 w 757711"/>
                  <a:gd name="connsiteY45" fmla="*/ 626703 h 1339723"/>
                  <a:gd name="connsiteX46" fmla="*/ 52316 w 757711"/>
                  <a:gd name="connsiteY46" fmla="*/ 583160 h 1339723"/>
                  <a:gd name="connsiteX47" fmla="*/ 79531 w 757711"/>
                  <a:gd name="connsiteY47" fmla="*/ 599489 h 1339723"/>
                  <a:gd name="connsiteX48" fmla="*/ 68645 w 757711"/>
                  <a:gd name="connsiteY48" fmla="*/ 561389 h 1339723"/>
                  <a:gd name="connsiteX49" fmla="*/ 46874 w 757711"/>
                  <a:gd name="connsiteY49" fmla="*/ 474303 h 1339723"/>
                  <a:gd name="connsiteX50" fmla="*/ 609 w 757711"/>
                  <a:gd name="connsiteY50" fmla="*/ 300132 h 1339723"/>
                  <a:gd name="connsiteX51" fmla="*/ 19659 w 757711"/>
                  <a:gd name="connsiteY51" fmla="*/ 264753 h 1339723"/>
                  <a:gd name="connsiteX52" fmla="*/ 8774 w 757711"/>
                  <a:gd name="connsiteY52" fmla="*/ 210325 h 1339723"/>
                  <a:gd name="connsiteX53" fmla="*/ 38709 w 757711"/>
                  <a:gd name="connsiteY53" fmla="*/ 153175 h 1339723"/>
                  <a:gd name="connsiteX54" fmla="*/ 30545 w 757711"/>
                  <a:gd name="connsiteY54" fmla="*/ 131403 h 1339723"/>
                  <a:gd name="connsiteX55" fmla="*/ 46874 w 757711"/>
                  <a:gd name="connsiteY55" fmla="*/ 93303 h 1339723"/>
                  <a:gd name="connsiteX56" fmla="*/ 93138 w 757711"/>
                  <a:gd name="connsiteY56" fmla="*/ 60646 h 1339723"/>
                  <a:gd name="connsiteX57" fmla="*/ 133959 w 757711"/>
                  <a:gd name="connsiteY57" fmla="*/ 57925 h 1339723"/>
                  <a:gd name="connsiteX58" fmla="*/ 120352 w 757711"/>
                  <a:gd name="connsiteY58" fmla="*/ 36153 h 1339723"/>
                  <a:gd name="connsiteX59" fmla="*/ 120352 w 757711"/>
                  <a:gd name="connsiteY59" fmla="*/ 27989 h 1339723"/>
                  <a:gd name="connsiteX60" fmla="*/ 158452 w 757711"/>
                  <a:gd name="connsiteY60" fmla="*/ 14382 h 1339723"/>
                  <a:gd name="connsiteX61" fmla="*/ 204716 w 757711"/>
                  <a:gd name="connsiteY61" fmla="*/ 775 h 1339723"/>
                  <a:gd name="connsiteX62" fmla="*/ 283638 w 757711"/>
                  <a:gd name="connsiteY62" fmla="*/ 38875 h 1339723"/>
                  <a:gd name="connsiteX63" fmla="*/ 351674 w 757711"/>
                  <a:gd name="connsiteY63" fmla="*/ 104189 h 133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757711" h="1339723">
                    <a:moveTo>
                      <a:pt x="351674" y="104189"/>
                    </a:moveTo>
                    <a:cubicBezTo>
                      <a:pt x="374806" y="123693"/>
                      <a:pt x="403835" y="135939"/>
                      <a:pt x="422431" y="155896"/>
                    </a:cubicBezTo>
                    <a:cubicBezTo>
                      <a:pt x="441027" y="175853"/>
                      <a:pt x="451459" y="203521"/>
                      <a:pt x="463252" y="223932"/>
                    </a:cubicBezTo>
                    <a:cubicBezTo>
                      <a:pt x="475045" y="244343"/>
                      <a:pt x="484570" y="261125"/>
                      <a:pt x="493188" y="278360"/>
                    </a:cubicBezTo>
                    <a:cubicBezTo>
                      <a:pt x="501806" y="295595"/>
                      <a:pt x="508609" y="307842"/>
                      <a:pt x="514959" y="327346"/>
                    </a:cubicBezTo>
                    <a:cubicBezTo>
                      <a:pt x="521309" y="346850"/>
                      <a:pt x="530834" y="382229"/>
                      <a:pt x="531288" y="395382"/>
                    </a:cubicBezTo>
                    <a:cubicBezTo>
                      <a:pt x="531742" y="408535"/>
                      <a:pt x="517228" y="394474"/>
                      <a:pt x="517681" y="406267"/>
                    </a:cubicBezTo>
                    <a:cubicBezTo>
                      <a:pt x="518134" y="418060"/>
                      <a:pt x="528113" y="446635"/>
                      <a:pt x="534009" y="466139"/>
                    </a:cubicBezTo>
                    <a:cubicBezTo>
                      <a:pt x="539905" y="485643"/>
                      <a:pt x="550791" y="508775"/>
                      <a:pt x="553059" y="523289"/>
                    </a:cubicBezTo>
                    <a:cubicBezTo>
                      <a:pt x="555327" y="537803"/>
                      <a:pt x="551245" y="548236"/>
                      <a:pt x="547616" y="553225"/>
                    </a:cubicBezTo>
                    <a:cubicBezTo>
                      <a:pt x="543988" y="558214"/>
                      <a:pt x="525392" y="542339"/>
                      <a:pt x="531288" y="553225"/>
                    </a:cubicBezTo>
                    <a:cubicBezTo>
                      <a:pt x="537185" y="564111"/>
                      <a:pt x="563945" y="596768"/>
                      <a:pt x="582995" y="618539"/>
                    </a:cubicBezTo>
                    <a:cubicBezTo>
                      <a:pt x="602045" y="640310"/>
                      <a:pt x="629713" y="671607"/>
                      <a:pt x="645588" y="683853"/>
                    </a:cubicBezTo>
                    <a:cubicBezTo>
                      <a:pt x="661463" y="696099"/>
                      <a:pt x="669174" y="687028"/>
                      <a:pt x="678245" y="692017"/>
                    </a:cubicBezTo>
                    <a:cubicBezTo>
                      <a:pt x="687316" y="697006"/>
                      <a:pt x="697748" y="707439"/>
                      <a:pt x="700016" y="713789"/>
                    </a:cubicBezTo>
                    <a:cubicBezTo>
                      <a:pt x="702284" y="720139"/>
                      <a:pt x="690491" y="718778"/>
                      <a:pt x="691852" y="730117"/>
                    </a:cubicBezTo>
                    <a:cubicBezTo>
                      <a:pt x="693213" y="741456"/>
                      <a:pt x="699563" y="761414"/>
                      <a:pt x="708181" y="781825"/>
                    </a:cubicBezTo>
                    <a:cubicBezTo>
                      <a:pt x="716799" y="802236"/>
                      <a:pt x="737663" y="833532"/>
                      <a:pt x="743559" y="852582"/>
                    </a:cubicBezTo>
                    <a:cubicBezTo>
                      <a:pt x="749455" y="871632"/>
                      <a:pt x="741291" y="879343"/>
                      <a:pt x="743559" y="896125"/>
                    </a:cubicBezTo>
                    <a:cubicBezTo>
                      <a:pt x="745827" y="912907"/>
                      <a:pt x="755352" y="926061"/>
                      <a:pt x="757166" y="953275"/>
                    </a:cubicBezTo>
                    <a:cubicBezTo>
                      <a:pt x="758980" y="980489"/>
                      <a:pt x="755806" y="1034464"/>
                      <a:pt x="754445" y="1059410"/>
                    </a:cubicBezTo>
                    <a:cubicBezTo>
                      <a:pt x="753084" y="1084356"/>
                      <a:pt x="758074" y="1082996"/>
                      <a:pt x="749002" y="1102953"/>
                    </a:cubicBezTo>
                    <a:cubicBezTo>
                      <a:pt x="739931" y="1122910"/>
                      <a:pt x="709994" y="1153299"/>
                      <a:pt x="700016" y="1179153"/>
                    </a:cubicBezTo>
                    <a:cubicBezTo>
                      <a:pt x="690038" y="1205007"/>
                      <a:pt x="692759" y="1241747"/>
                      <a:pt x="689131" y="1258075"/>
                    </a:cubicBezTo>
                    <a:cubicBezTo>
                      <a:pt x="685503" y="1274403"/>
                      <a:pt x="684595" y="1275764"/>
                      <a:pt x="678245" y="1277125"/>
                    </a:cubicBezTo>
                    <a:cubicBezTo>
                      <a:pt x="671895" y="1278486"/>
                      <a:pt x="660556" y="1268053"/>
                      <a:pt x="651031" y="1266239"/>
                    </a:cubicBezTo>
                    <a:cubicBezTo>
                      <a:pt x="641506" y="1264425"/>
                      <a:pt x="627899" y="1262157"/>
                      <a:pt x="621095" y="1266239"/>
                    </a:cubicBezTo>
                    <a:cubicBezTo>
                      <a:pt x="614291" y="1270321"/>
                      <a:pt x="610662" y="1283929"/>
                      <a:pt x="610209" y="1290732"/>
                    </a:cubicBezTo>
                    <a:cubicBezTo>
                      <a:pt x="609756" y="1297535"/>
                      <a:pt x="623363" y="1298896"/>
                      <a:pt x="618374" y="1307060"/>
                    </a:cubicBezTo>
                    <a:cubicBezTo>
                      <a:pt x="613385" y="1315224"/>
                      <a:pt x="586624" y="1340170"/>
                      <a:pt x="580274" y="1339717"/>
                    </a:cubicBezTo>
                    <a:cubicBezTo>
                      <a:pt x="573924" y="1339264"/>
                      <a:pt x="587078" y="1310235"/>
                      <a:pt x="580274" y="1304339"/>
                    </a:cubicBezTo>
                    <a:cubicBezTo>
                      <a:pt x="573470" y="1298443"/>
                      <a:pt x="556688" y="1305700"/>
                      <a:pt x="539452" y="1304339"/>
                    </a:cubicBezTo>
                    <a:cubicBezTo>
                      <a:pt x="522216" y="1302978"/>
                      <a:pt x="490920" y="1302525"/>
                      <a:pt x="476859" y="1296175"/>
                    </a:cubicBezTo>
                    <a:cubicBezTo>
                      <a:pt x="462798" y="1289825"/>
                      <a:pt x="464159" y="1272589"/>
                      <a:pt x="455088" y="1266239"/>
                    </a:cubicBezTo>
                    <a:cubicBezTo>
                      <a:pt x="446017" y="1259889"/>
                      <a:pt x="431049" y="1259889"/>
                      <a:pt x="422431" y="1258075"/>
                    </a:cubicBezTo>
                    <a:cubicBezTo>
                      <a:pt x="413813" y="1256261"/>
                      <a:pt x="419256" y="1269414"/>
                      <a:pt x="403381" y="1255353"/>
                    </a:cubicBezTo>
                    <a:cubicBezTo>
                      <a:pt x="387506" y="1241292"/>
                      <a:pt x="342602" y="1195481"/>
                      <a:pt x="327181" y="1173710"/>
                    </a:cubicBezTo>
                    <a:cubicBezTo>
                      <a:pt x="311760" y="1151939"/>
                      <a:pt x="320377" y="1140600"/>
                      <a:pt x="310852" y="1124725"/>
                    </a:cubicBezTo>
                    <a:cubicBezTo>
                      <a:pt x="301327" y="1108850"/>
                      <a:pt x="279556" y="1089346"/>
                      <a:pt x="270031" y="1078460"/>
                    </a:cubicBezTo>
                    <a:cubicBezTo>
                      <a:pt x="260506" y="1067574"/>
                      <a:pt x="261866" y="1076646"/>
                      <a:pt x="253702" y="1059410"/>
                    </a:cubicBezTo>
                    <a:cubicBezTo>
                      <a:pt x="245538" y="1042174"/>
                      <a:pt x="237827" y="1004074"/>
                      <a:pt x="221045" y="975046"/>
                    </a:cubicBezTo>
                    <a:cubicBezTo>
                      <a:pt x="204263" y="946018"/>
                      <a:pt x="165709" y="907010"/>
                      <a:pt x="153009" y="885239"/>
                    </a:cubicBezTo>
                    <a:cubicBezTo>
                      <a:pt x="140309" y="863468"/>
                      <a:pt x="148927" y="851221"/>
                      <a:pt x="144845" y="844417"/>
                    </a:cubicBezTo>
                    <a:cubicBezTo>
                      <a:pt x="140763" y="837613"/>
                      <a:pt x="139402" y="870724"/>
                      <a:pt x="128516" y="844417"/>
                    </a:cubicBezTo>
                    <a:cubicBezTo>
                      <a:pt x="117630" y="818110"/>
                      <a:pt x="92684" y="722861"/>
                      <a:pt x="79531" y="686575"/>
                    </a:cubicBezTo>
                    <a:cubicBezTo>
                      <a:pt x="66378" y="650289"/>
                      <a:pt x="54131" y="643939"/>
                      <a:pt x="49595" y="626703"/>
                    </a:cubicBezTo>
                    <a:cubicBezTo>
                      <a:pt x="45059" y="609467"/>
                      <a:pt x="47327" y="587696"/>
                      <a:pt x="52316" y="583160"/>
                    </a:cubicBezTo>
                    <a:cubicBezTo>
                      <a:pt x="57305" y="578624"/>
                      <a:pt x="76810" y="603117"/>
                      <a:pt x="79531" y="599489"/>
                    </a:cubicBezTo>
                    <a:cubicBezTo>
                      <a:pt x="82252" y="595861"/>
                      <a:pt x="74088" y="582253"/>
                      <a:pt x="68645" y="561389"/>
                    </a:cubicBezTo>
                    <a:cubicBezTo>
                      <a:pt x="63202" y="540525"/>
                      <a:pt x="58213" y="517846"/>
                      <a:pt x="46874" y="474303"/>
                    </a:cubicBezTo>
                    <a:cubicBezTo>
                      <a:pt x="35535" y="430760"/>
                      <a:pt x="5145" y="335057"/>
                      <a:pt x="609" y="300132"/>
                    </a:cubicBezTo>
                    <a:cubicBezTo>
                      <a:pt x="-3927" y="265207"/>
                      <a:pt x="18298" y="279721"/>
                      <a:pt x="19659" y="264753"/>
                    </a:cubicBezTo>
                    <a:cubicBezTo>
                      <a:pt x="21020" y="249785"/>
                      <a:pt x="5599" y="228921"/>
                      <a:pt x="8774" y="210325"/>
                    </a:cubicBezTo>
                    <a:cubicBezTo>
                      <a:pt x="11949" y="191729"/>
                      <a:pt x="35081" y="166329"/>
                      <a:pt x="38709" y="153175"/>
                    </a:cubicBezTo>
                    <a:cubicBezTo>
                      <a:pt x="42337" y="140021"/>
                      <a:pt x="29184" y="141382"/>
                      <a:pt x="30545" y="131403"/>
                    </a:cubicBezTo>
                    <a:cubicBezTo>
                      <a:pt x="31906" y="121424"/>
                      <a:pt x="36442" y="105096"/>
                      <a:pt x="46874" y="93303"/>
                    </a:cubicBezTo>
                    <a:cubicBezTo>
                      <a:pt x="57306" y="81510"/>
                      <a:pt x="78624" y="66542"/>
                      <a:pt x="93138" y="60646"/>
                    </a:cubicBezTo>
                    <a:cubicBezTo>
                      <a:pt x="107652" y="54750"/>
                      <a:pt x="129423" y="62007"/>
                      <a:pt x="133959" y="57925"/>
                    </a:cubicBezTo>
                    <a:cubicBezTo>
                      <a:pt x="138495" y="53843"/>
                      <a:pt x="120352" y="36153"/>
                      <a:pt x="120352" y="36153"/>
                    </a:cubicBezTo>
                    <a:cubicBezTo>
                      <a:pt x="118084" y="31164"/>
                      <a:pt x="114002" y="31617"/>
                      <a:pt x="120352" y="27989"/>
                    </a:cubicBezTo>
                    <a:cubicBezTo>
                      <a:pt x="126702" y="24361"/>
                      <a:pt x="144391" y="18918"/>
                      <a:pt x="158452" y="14382"/>
                    </a:cubicBezTo>
                    <a:cubicBezTo>
                      <a:pt x="172513" y="9846"/>
                      <a:pt x="183852" y="-3307"/>
                      <a:pt x="204716" y="775"/>
                    </a:cubicBezTo>
                    <a:cubicBezTo>
                      <a:pt x="225580" y="4857"/>
                      <a:pt x="262774" y="26629"/>
                      <a:pt x="283638" y="38875"/>
                    </a:cubicBezTo>
                    <a:cubicBezTo>
                      <a:pt x="304502" y="51121"/>
                      <a:pt x="328542" y="84685"/>
                      <a:pt x="351674" y="104189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093F3600-7170-44DC-9E33-3A31AD6BA8C0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 dirty="0"/>
              <a:t>ZSG Salt structural domains</a:t>
            </a:r>
            <a:endParaRPr lang="en-US" sz="2400" kern="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7E5C7F4-96AF-475F-8A32-0271D8B1A829}"/>
              </a:ext>
            </a:extLst>
          </p:cNvPr>
          <p:cNvGrpSpPr/>
          <p:nvPr/>
        </p:nvGrpSpPr>
        <p:grpSpPr>
          <a:xfrm>
            <a:off x="145772" y="5947218"/>
            <a:ext cx="4111757" cy="752775"/>
            <a:chOff x="6447922" y="980231"/>
            <a:chExt cx="4111757" cy="75277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90CF38A-F09C-4707-8D1E-110C7886BB86}"/>
                </a:ext>
              </a:extLst>
            </p:cNvPr>
            <p:cNvSpPr/>
            <p:nvPr/>
          </p:nvSpPr>
          <p:spPr bwMode="auto">
            <a:xfrm>
              <a:off x="6447922" y="980231"/>
              <a:ext cx="4111757" cy="752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3D885ED-1F93-42F6-9EAE-2DC0F865B9DF}"/>
                </a:ext>
              </a:extLst>
            </p:cNvPr>
            <p:cNvSpPr/>
            <p:nvPr/>
          </p:nvSpPr>
          <p:spPr bwMode="auto">
            <a:xfrm>
              <a:off x="6505135" y="1061924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5734CD-F18B-4736-87D6-166E41B84696}"/>
                </a:ext>
              </a:extLst>
            </p:cNvPr>
            <p:cNvSpPr/>
            <p:nvPr/>
          </p:nvSpPr>
          <p:spPr bwMode="auto">
            <a:xfrm>
              <a:off x="6500256" y="1409137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924C8E-B587-487F-8316-E8C0AAB57DC6}"/>
                </a:ext>
              </a:extLst>
            </p:cNvPr>
            <p:cNvSpPr txBox="1"/>
            <p:nvPr/>
          </p:nvSpPr>
          <p:spPr>
            <a:xfrm>
              <a:off x="6838789" y="1079619"/>
              <a:ext cx="3155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Thick salt domain (pillows, diapirs)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02DEA3-1691-4DF0-8E83-EBB68FE8576E}"/>
                </a:ext>
              </a:extLst>
            </p:cNvPr>
            <p:cNvSpPr txBox="1"/>
            <p:nvPr/>
          </p:nvSpPr>
          <p:spPr>
            <a:xfrm>
              <a:off x="6838789" y="1413756"/>
              <a:ext cx="372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Thin salt domain (welds, structural highs)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C56D03C-6D7C-459A-B5DB-E5127BC66AAF}"/>
              </a:ext>
            </a:extLst>
          </p:cNvPr>
          <p:cNvSpPr txBox="1"/>
          <p:nvPr/>
        </p:nvSpPr>
        <p:spPr>
          <a:xfrm>
            <a:off x="2052885" y="860023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Area 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801A31-0175-42F1-AEA1-892455B75418}"/>
              </a:ext>
            </a:extLst>
          </p:cNvPr>
          <p:cNvSpPr txBox="1"/>
          <p:nvPr/>
        </p:nvSpPr>
        <p:spPr>
          <a:xfrm>
            <a:off x="3239390" y="3252924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Area 2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7B117D-2A60-481D-992E-437F1A273291}"/>
              </a:ext>
            </a:extLst>
          </p:cNvPr>
          <p:cNvGrpSpPr/>
          <p:nvPr/>
        </p:nvGrpSpPr>
        <p:grpSpPr>
          <a:xfrm>
            <a:off x="6492658" y="960171"/>
            <a:ext cx="2491497" cy="2773143"/>
            <a:chOff x="6492658" y="960171"/>
            <a:chExt cx="2491497" cy="277314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0A95D7A-9F8C-4D64-B713-FF462454C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658" y="960171"/>
              <a:ext cx="2491497" cy="277314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0762483-875F-4AB6-9E4A-8F554C8CB18A}"/>
                </a:ext>
              </a:extLst>
            </p:cNvPr>
            <p:cNvSpPr/>
            <p:nvPr/>
          </p:nvSpPr>
          <p:spPr bwMode="auto">
            <a:xfrm>
              <a:off x="6505910" y="3331574"/>
              <a:ext cx="1053478" cy="27885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518739A-5E83-4563-A45F-C4F0C89EA429}"/>
              </a:ext>
            </a:extLst>
          </p:cNvPr>
          <p:cNvSpPr txBox="1"/>
          <p:nvPr/>
        </p:nvSpPr>
        <p:spPr>
          <a:xfrm>
            <a:off x="6505507" y="3388648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Area 3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82C49B5-881C-4B28-A55D-1D3C46EB997B}"/>
              </a:ext>
            </a:extLst>
          </p:cNvPr>
          <p:cNvGrpSpPr/>
          <p:nvPr/>
        </p:nvGrpSpPr>
        <p:grpSpPr>
          <a:xfrm>
            <a:off x="6218355" y="5428058"/>
            <a:ext cx="619470" cy="1314054"/>
            <a:chOff x="276794" y="5439770"/>
            <a:chExt cx="619470" cy="131405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DC37E50-2403-45D8-9E92-58AA231FF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4" y="5516483"/>
              <a:ext cx="204550" cy="11886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DA18D3-6404-4B50-9448-C6425D0262F2}"/>
                </a:ext>
              </a:extLst>
            </p:cNvPr>
            <p:cNvSpPr txBox="1"/>
            <p:nvPr/>
          </p:nvSpPr>
          <p:spPr>
            <a:xfrm>
              <a:off x="442294" y="6522992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b="1" dirty="0"/>
                <a:t>t</a:t>
              </a:r>
              <a:r>
                <a:rPr lang="en-GB" sz="900" b="1" dirty="0" err="1"/>
                <a:t>hin</a:t>
              </a:r>
              <a:endParaRPr lang="en-GB" sz="900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DFE74E-7FF7-4B20-A044-50051712DBE1}"/>
                </a:ext>
              </a:extLst>
            </p:cNvPr>
            <p:cNvSpPr txBox="1"/>
            <p:nvPr/>
          </p:nvSpPr>
          <p:spPr>
            <a:xfrm>
              <a:off x="442294" y="5439770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thick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415EB4-329A-4703-AD10-D0A85C4E5BFF}"/>
              </a:ext>
            </a:extLst>
          </p:cNvPr>
          <p:cNvGrpSpPr/>
          <p:nvPr/>
        </p:nvGrpSpPr>
        <p:grpSpPr>
          <a:xfrm>
            <a:off x="180100" y="3038188"/>
            <a:ext cx="314510" cy="629282"/>
            <a:chOff x="166834" y="826343"/>
            <a:chExt cx="314510" cy="629282"/>
          </a:xfrm>
        </p:grpSpPr>
        <p:sp>
          <p:nvSpPr>
            <p:cNvPr id="66" name="Arrow: Up 65">
              <a:extLst>
                <a:ext uri="{FF2B5EF4-FFF2-40B4-BE49-F238E27FC236}">
                  <a16:creationId xmlns:a16="http://schemas.microsoft.com/office/drawing/2014/main" id="{47A1A1E9-8C7D-484B-9870-DC9A345A8D3D}"/>
                </a:ext>
              </a:extLst>
            </p:cNvPr>
            <p:cNvSpPr/>
            <p:nvPr/>
          </p:nvSpPr>
          <p:spPr bwMode="auto">
            <a:xfrm>
              <a:off x="276794" y="1134120"/>
              <a:ext cx="83933" cy="32150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0C455D6-C756-4E11-A3DF-5328DA4D2D1F}"/>
                </a:ext>
              </a:extLst>
            </p:cNvPr>
            <p:cNvSpPr txBox="1"/>
            <p:nvPr/>
          </p:nvSpPr>
          <p:spPr>
            <a:xfrm>
              <a:off x="166834" y="82634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7187448-E946-40D8-99BB-FEA78B73A990}"/>
              </a:ext>
            </a:extLst>
          </p:cNvPr>
          <p:cNvGrpSpPr/>
          <p:nvPr/>
        </p:nvGrpSpPr>
        <p:grpSpPr>
          <a:xfrm>
            <a:off x="5779809" y="1050684"/>
            <a:ext cx="314510" cy="629282"/>
            <a:chOff x="166834" y="826343"/>
            <a:chExt cx="314510" cy="629282"/>
          </a:xfrm>
        </p:grpSpPr>
        <p:sp>
          <p:nvSpPr>
            <p:cNvPr id="69" name="Arrow: Up 68">
              <a:extLst>
                <a:ext uri="{FF2B5EF4-FFF2-40B4-BE49-F238E27FC236}">
                  <a16:creationId xmlns:a16="http://schemas.microsoft.com/office/drawing/2014/main" id="{BFB40FFF-B6BF-4CB1-BF18-EEF2D144A7BD}"/>
                </a:ext>
              </a:extLst>
            </p:cNvPr>
            <p:cNvSpPr/>
            <p:nvPr/>
          </p:nvSpPr>
          <p:spPr bwMode="auto">
            <a:xfrm>
              <a:off x="276794" y="1134120"/>
              <a:ext cx="83933" cy="32150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EB03D6A-3F12-4641-8654-E765507DBCEA}"/>
                </a:ext>
              </a:extLst>
            </p:cNvPr>
            <p:cNvSpPr txBox="1"/>
            <p:nvPr/>
          </p:nvSpPr>
          <p:spPr>
            <a:xfrm>
              <a:off x="166834" y="82634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1341255-2FCE-46C0-9814-8079C61FEAC7}"/>
              </a:ext>
            </a:extLst>
          </p:cNvPr>
          <p:cNvGrpSpPr/>
          <p:nvPr/>
        </p:nvGrpSpPr>
        <p:grpSpPr>
          <a:xfrm>
            <a:off x="8595878" y="966520"/>
            <a:ext cx="314510" cy="629282"/>
            <a:chOff x="166834" y="826343"/>
            <a:chExt cx="314510" cy="629282"/>
          </a:xfrm>
        </p:grpSpPr>
        <p:sp>
          <p:nvSpPr>
            <p:cNvPr id="72" name="Arrow: Up 71">
              <a:extLst>
                <a:ext uri="{FF2B5EF4-FFF2-40B4-BE49-F238E27FC236}">
                  <a16:creationId xmlns:a16="http://schemas.microsoft.com/office/drawing/2014/main" id="{40075129-52FA-4EBE-BC40-6B9E2C48FCB1}"/>
                </a:ext>
              </a:extLst>
            </p:cNvPr>
            <p:cNvSpPr/>
            <p:nvPr/>
          </p:nvSpPr>
          <p:spPr bwMode="auto">
            <a:xfrm>
              <a:off x="276794" y="1134120"/>
              <a:ext cx="83933" cy="32150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0324C50-57B2-4BA1-A224-B8769DCDFD5F}"/>
                </a:ext>
              </a:extLst>
            </p:cNvPr>
            <p:cNvSpPr txBox="1"/>
            <p:nvPr/>
          </p:nvSpPr>
          <p:spPr>
            <a:xfrm>
              <a:off x="166834" y="82634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EF7BBAE-70A5-4DD0-9A29-9DAF01AD4C9E}"/>
              </a:ext>
            </a:extLst>
          </p:cNvPr>
          <p:cNvGrpSpPr/>
          <p:nvPr/>
        </p:nvGrpSpPr>
        <p:grpSpPr>
          <a:xfrm>
            <a:off x="7105739" y="3926850"/>
            <a:ext cx="1846785" cy="2774261"/>
            <a:chOff x="6901019" y="3926850"/>
            <a:chExt cx="1846785" cy="277426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97EDE45-6042-4013-9B67-DA9B1887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4430" y="3982457"/>
              <a:ext cx="1361448" cy="2717536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BD3E88B-00EA-402D-9CD2-F14D9C8DE642}"/>
                </a:ext>
              </a:extLst>
            </p:cNvPr>
            <p:cNvGrpSpPr/>
            <p:nvPr/>
          </p:nvGrpSpPr>
          <p:grpSpPr>
            <a:xfrm>
              <a:off x="8389728" y="5757255"/>
              <a:ext cx="314510" cy="629282"/>
              <a:chOff x="166834" y="826343"/>
              <a:chExt cx="314510" cy="629282"/>
            </a:xfrm>
          </p:grpSpPr>
          <p:sp>
            <p:nvSpPr>
              <p:cNvPr id="77" name="Arrow: Up 76">
                <a:extLst>
                  <a:ext uri="{FF2B5EF4-FFF2-40B4-BE49-F238E27FC236}">
                    <a16:creationId xmlns:a16="http://schemas.microsoft.com/office/drawing/2014/main" id="{98D5C88C-921B-433F-A292-444F8BECEF68}"/>
                  </a:ext>
                </a:extLst>
              </p:cNvPr>
              <p:cNvSpPr/>
              <p:nvPr/>
            </p:nvSpPr>
            <p:spPr bwMode="auto">
              <a:xfrm>
                <a:off x="276794" y="1134120"/>
                <a:ext cx="83933" cy="321505"/>
              </a:xfrm>
              <a:prstGeom prst="up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5934EE6-CE6E-4D5E-84CE-0CABF2663C90}"/>
                  </a:ext>
                </a:extLst>
              </p:cNvPr>
              <p:cNvSpPr txBox="1"/>
              <p:nvPr/>
            </p:nvSpPr>
            <p:spPr>
              <a:xfrm>
                <a:off x="166834" y="826343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N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E6AFE7-6FC2-48C4-AF89-304432C9F293}"/>
                </a:ext>
              </a:extLst>
            </p:cNvPr>
            <p:cNvSpPr txBox="1"/>
            <p:nvPr/>
          </p:nvSpPr>
          <p:spPr>
            <a:xfrm>
              <a:off x="6901019" y="6362557"/>
              <a:ext cx="811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Area 4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3B5FC1A-1128-4F4E-B1FB-806C1C359CE9}"/>
                </a:ext>
              </a:extLst>
            </p:cNvPr>
            <p:cNvSpPr/>
            <p:nvPr/>
          </p:nvSpPr>
          <p:spPr bwMode="auto">
            <a:xfrm>
              <a:off x="6901019" y="3926850"/>
              <a:ext cx="1846785" cy="277314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19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E4C2-77E5-48FA-9E42-0FD8864A9F24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 dirty="0"/>
              <a:t>ZSG Salt structural domains </a:t>
            </a:r>
            <a:r>
              <a:rPr lang="en-US" sz="2400" kern="0" dirty="0"/>
              <a:t>– Area 2</a:t>
            </a:r>
            <a:endParaRPr lang="en-GB" sz="2400" kern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5267B-67CF-4181-8AC6-5A4D43BA63EC}"/>
              </a:ext>
            </a:extLst>
          </p:cNvPr>
          <p:cNvGrpSpPr/>
          <p:nvPr/>
        </p:nvGrpSpPr>
        <p:grpSpPr>
          <a:xfrm>
            <a:off x="166834" y="826343"/>
            <a:ext cx="314510" cy="629282"/>
            <a:chOff x="166834" y="826343"/>
            <a:chExt cx="314510" cy="629282"/>
          </a:xfrm>
        </p:grpSpPr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A4589D73-A999-4FA2-9C9A-6209FA6CAE03}"/>
                </a:ext>
              </a:extLst>
            </p:cNvPr>
            <p:cNvSpPr/>
            <p:nvPr/>
          </p:nvSpPr>
          <p:spPr bwMode="auto">
            <a:xfrm>
              <a:off x="276794" y="1134120"/>
              <a:ext cx="83933" cy="32150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876FA-7A5F-4F7F-A971-A7849FF80638}"/>
                </a:ext>
              </a:extLst>
            </p:cNvPr>
            <p:cNvSpPr txBox="1"/>
            <p:nvPr/>
          </p:nvSpPr>
          <p:spPr>
            <a:xfrm>
              <a:off x="166834" y="82634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E47958E-57A7-43E1-91DC-4B852595BE9F}"/>
              </a:ext>
            </a:extLst>
          </p:cNvPr>
          <p:cNvGrpSpPr/>
          <p:nvPr/>
        </p:nvGrpSpPr>
        <p:grpSpPr>
          <a:xfrm>
            <a:off x="0" y="747217"/>
            <a:ext cx="7046752" cy="6108685"/>
            <a:chOff x="0" y="747217"/>
            <a:chExt cx="7046752" cy="61086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3A2F7B-0AE6-47C5-954F-1164CFBB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7217"/>
              <a:ext cx="7046752" cy="610868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FD7323-18C3-4E0D-8E1C-7D62C8E346B5}"/>
                </a:ext>
              </a:extLst>
            </p:cNvPr>
            <p:cNvGrpSpPr/>
            <p:nvPr/>
          </p:nvGrpSpPr>
          <p:grpSpPr>
            <a:xfrm>
              <a:off x="389883" y="1578147"/>
              <a:ext cx="6448906" cy="5157274"/>
              <a:chOff x="389883" y="1578147"/>
              <a:chExt cx="6448906" cy="5157274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CC8E44A-BEA4-451B-878D-0E840E83B41F}"/>
                  </a:ext>
                </a:extLst>
              </p:cNvPr>
              <p:cNvSpPr/>
              <p:nvPr/>
            </p:nvSpPr>
            <p:spPr bwMode="auto">
              <a:xfrm>
                <a:off x="6447922" y="4886140"/>
                <a:ext cx="375319" cy="491767"/>
              </a:xfrm>
              <a:custGeom>
                <a:avLst/>
                <a:gdLst>
                  <a:gd name="connsiteX0" fmla="*/ 272638 w 375319"/>
                  <a:gd name="connsiteY0" fmla="*/ 61718 h 491767"/>
                  <a:gd name="connsiteX1" fmla="*/ 342760 w 375319"/>
                  <a:gd name="connsiteY1" fmla="*/ 333794 h 491767"/>
                  <a:gd name="connsiteX2" fmla="*/ 370809 w 375319"/>
                  <a:gd name="connsiteY2" fmla="*/ 445990 h 491767"/>
                  <a:gd name="connsiteX3" fmla="*/ 373614 w 375319"/>
                  <a:gd name="connsiteY3" fmla="*/ 460015 h 491767"/>
                  <a:gd name="connsiteX4" fmla="*/ 353980 w 375319"/>
                  <a:gd name="connsiteY4" fmla="*/ 474039 h 491767"/>
                  <a:gd name="connsiteX5" fmla="*/ 323126 w 375319"/>
                  <a:gd name="connsiteY5" fmla="*/ 488064 h 491767"/>
                  <a:gd name="connsiteX6" fmla="*/ 292272 w 375319"/>
                  <a:gd name="connsiteY6" fmla="*/ 488064 h 491767"/>
                  <a:gd name="connsiteX7" fmla="*/ 275442 w 375319"/>
                  <a:gd name="connsiteY7" fmla="*/ 445990 h 491767"/>
                  <a:gd name="connsiteX8" fmla="*/ 261418 w 375319"/>
                  <a:gd name="connsiteY8" fmla="*/ 423551 h 491767"/>
                  <a:gd name="connsiteX9" fmla="*/ 241784 w 375319"/>
                  <a:gd name="connsiteY9" fmla="*/ 415136 h 491767"/>
                  <a:gd name="connsiteX10" fmla="*/ 216539 w 375319"/>
                  <a:gd name="connsiteY10" fmla="*/ 387087 h 491767"/>
                  <a:gd name="connsiteX11" fmla="*/ 185685 w 375319"/>
                  <a:gd name="connsiteY11" fmla="*/ 311354 h 491767"/>
                  <a:gd name="connsiteX12" fmla="*/ 160441 w 375319"/>
                  <a:gd name="connsiteY12" fmla="*/ 258061 h 491767"/>
                  <a:gd name="connsiteX13" fmla="*/ 132392 w 375319"/>
                  <a:gd name="connsiteY13" fmla="*/ 227207 h 491767"/>
                  <a:gd name="connsiteX14" fmla="*/ 93123 w 375319"/>
                  <a:gd name="connsiteY14" fmla="*/ 201963 h 491767"/>
                  <a:gd name="connsiteX15" fmla="*/ 70684 w 375319"/>
                  <a:gd name="connsiteY15" fmla="*/ 201963 h 491767"/>
                  <a:gd name="connsiteX16" fmla="*/ 45440 w 375319"/>
                  <a:gd name="connsiteY16" fmla="*/ 159889 h 491767"/>
                  <a:gd name="connsiteX17" fmla="*/ 8976 w 375319"/>
                  <a:gd name="connsiteY17" fmla="*/ 137450 h 491767"/>
                  <a:gd name="connsiteX18" fmla="*/ 561 w 375319"/>
                  <a:gd name="connsiteY18" fmla="*/ 115011 h 491767"/>
                  <a:gd name="connsiteX19" fmla="*/ 20196 w 375319"/>
                  <a:gd name="connsiteY19" fmla="*/ 95377 h 491767"/>
                  <a:gd name="connsiteX20" fmla="*/ 59465 w 375319"/>
                  <a:gd name="connsiteY20" fmla="*/ 86962 h 491767"/>
                  <a:gd name="connsiteX21" fmla="*/ 90318 w 375319"/>
                  <a:gd name="connsiteY21" fmla="*/ 89767 h 491767"/>
                  <a:gd name="connsiteX22" fmla="*/ 93123 w 375319"/>
                  <a:gd name="connsiteY22" fmla="*/ 70132 h 491767"/>
                  <a:gd name="connsiteX23" fmla="*/ 79099 w 375319"/>
                  <a:gd name="connsiteY23" fmla="*/ 47693 h 491767"/>
                  <a:gd name="connsiteX24" fmla="*/ 53855 w 375319"/>
                  <a:gd name="connsiteY24" fmla="*/ 28059 h 491767"/>
                  <a:gd name="connsiteX25" fmla="*/ 53855 w 375319"/>
                  <a:gd name="connsiteY25" fmla="*/ 2815 h 491767"/>
                  <a:gd name="connsiteX26" fmla="*/ 73489 w 375319"/>
                  <a:gd name="connsiteY26" fmla="*/ 2815 h 491767"/>
                  <a:gd name="connsiteX27" fmla="*/ 104343 w 375319"/>
                  <a:gd name="connsiteY27" fmla="*/ 22449 h 491767"/>
                  <a:gd name="connsiteX28" fmla="*/ 143612 w 375319"/>
                  <a:gd name="connsiteY28" fmla="*/ 33669 h 491767"/>
                  <a:gd name="connsiteX29" fmla="*/ 205320 w 375319"/>
                  <a:gd name="connsiteY29" fmla="*/ 44888 h 491767"/>
                  <a:gd name="connsiteX30" fmla="*/ 272638 w 375319"/>
                  <a:gd name="connsiteY30" fmla="*/ 61718 h 49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5319" h="491767">
                    <a:moveTo>
                      <a:pt x="272638" y="61718"/>
                    </a:moveTo>
                    <a:cubicBezTo>
                      <a:pt x="295545" y="109869"/>
                      <a:pt x="326398" y="269749"/>
                      <a:pt x="342760" y="333794"/>
                    </a:cubicBezTo>
                    <a:cubicBezTo>
                      <a:pt x="359122" y="397839"/>
                      <a:pt x="365667" y="424953"/>
                      <a:pt x="370809" y="445990"/>
                    </a:cubicBezTo>
                    <a:cubicBezTo>
                      <a:pt x="375951" y="467027"/>
                      <a:pt x="376419" y="455340"/>
                      <a:pt x="373614" y="460015"/>
                    </a:cubicBezTo>
                    <a:cubicBezTo>
                      <a:pt x="370809" y="464690"/>
                      <a:pt x="362395" y="469364"/>
                      <a:pt x="353980" y="474039"/>
                    </a:cubicBezTo>
                    <a:cubicBezTo>
                      <a:pt x="345565" y="478714"/>
                      <a:pt x="333411" y="485727"/>
                      <a:pt x="323126" y="488064"/>
                    </a:cubicBezTo>
                    <a:cubicBezTo>
                      <a:pt x="312841" y="490402"/>
                      <a:pt x="300219" y="495076"/>
                      <a:pt x="292272" y="488064"/>
                    </a:cubicBezTo>
                    <a:cubicBezTo>
                      <a:pt x="284325" y="481052"/>
                      <a:pt x="280584" y="456742"/>
                      <a:pt x="275442" y="445990"/>
                    </a:cubicBezTo>
                    <a:cubicBezTo>
                      <a:pt x="270300" y="435238"/>
                      <a:pt x="267028" y="428693"/>
                      <a:pt x="261418" y="423551"/>
                    </a:cubicBezTo>
                    <a:cubicBezTo>
                      <a:pt x="255808" y="418409"/>
                      <a:pt x="249264" y="421213"/>
                      <a:pt x="241784" y="415136"/>
                    </a:cubicBezTo>
                    <a:cubicBezTo>
                      <a:pt x="234304" y="409059"/>
                      <a:pt x="225889" y="404384"/>
                      <a:pt x="216539" y="387087"/>
                    </a:cubicBezTo>
                    <a:cubicBezTo>
                      <a:pt x="207189" y="369790"/>
                      <a:pt x="195035" y="332858"/>
                      <a:pt x="185685" y="311354"/>
                    </a:cubicBezTo>
                    <a:cubicBezTo>
                      <a:pt x="176335" y="289850"/>
                      <a:pt x="169323" y="272085"/>
                      <a:pt x="160441" y="258061"/>
                    </a:cubicBezTo>
                    <a:cubicBezTo>
                      <a:pt x="151559" y="244037"/>
                      <a:pt x="143612" y="236557"/>
                      <a:pt x="132392" y="227207"/>
                    </a:cubicBezTo>
                    <a:cubicBezTo>
                      <a:pt x="121172" y="217857"/>
                      <a:pt x="103408" y="206170"/>
                      <a:pt x="93123" y="201963"/>
                    </a:cubicBezTo>
                    <a:cubicBezTo>
                      <a:pt x="82838" y="197756"/>
                      <a:pt x="78631" y="208975"/>
                      <a:pt x="70684" y="201963"/>
                    </a:cubicBezTo>
                    <a:cubicBezTo>
                      <a:pt x="62737" y="194951"/>
                      <a:pt x="55725" y="170641"/>
                      <a:pt x="45440" y="159889"/>
                    </a:cubicBezTo>
                    <a:cubicBezTo>
                      <a:pt x="35155" y="149137"/>
                      <a:pt x="16456" y="144930"/>
                      <a:pt x="8976" y="137450"/>
                    </a:cubicBezTo>
                    <a:cubicBezTo>
                      <a:pt x="1496" y="129970"/>
                      <a:pt x="-1309" y="122023"/>
                      <a:pt x="561" y="115011"/>
                    </a:cubicBezTo>
                    <a:cubicBezTo>
                      <a:pt x="2431" y="107999"/>
                      <a:pt x="10379" y="100052"/>
                      <a:pt x="20196" y="95377"/>
                    </a:cubicBezTo>
                    <a:cubicBezTo>
                      <a:pt x="30013" y="90702"/>
                      <a:pt x="47778" y="87897"/>
                      <a:pt x="59465" y="86962"/>
                    </a:cubicBezTo>
                    <a:cubicBezTo>
                      <a:pt x="71152" y="86027"/>
                      <a:pt x="84708" y="92572"/>
                      <a:pt x="90318" y="89767"/>
                    </a:cubicBezTo>
                    <a:cubicBezTo>
                      <a:pt x="95928" y="86962"/>
                      <a:pt x="94993" y="77144"/>
                      <a:pt x="93123" y="70132"/>
                    </a:cubicBezTo>
                    <a:cubicBezTo>
                      <a:pt x="91253" y="63120"/>
                      <a:pt x="85644" y="54705"/>
                      <a:pt x="79099" y="47693"/>
                    </a:cubicBezTo>
                    <a:cubicBezTo>
                      <a:pt x="72554" y="40681"/>
                      <a:pt x="58062" y="35539"/>
                      <a:pt x="53855" y="28059"/>
                    </a:cubicBezTo>
                    <a:cubicBezTo>
                      <a:pt x="49648" y="20579"/>
                      <a:pt x="50583" y="7022"/>
                      <a:pt x="53855" y="2815"/>
                    </a:cubicBezTo>
                    <a:cubicBezTo>
                      <a:pt x="57127" y="-1392"/>
                      <a:pt x="65074" y="-457"/>
                      <a:pt x="73489" y="2815"/>
                    </a:cubicBezTo>
                    <a:cubicBezTo>
                      <a:pt x="81904" y="6087"/>
                      <a:pt x="92656" y="17307"/>
                      <a:pt x="104343" y="22449"/>
                    </a:cubicBezTo>
                    <a:cubicBezTo>
                      <a:pt x="116030" y="27591"/>
                      <a:pt x="126783" y="29929"/>
                      <a:pt x="143612" y="33669"/>
                    </a:cubicBezTo>
                    <a:cubicBezTo>
                      <a:pt x="160441" y="37409"/>
                      <a:pt x="187088" y="39746"/>
                      <a:pt x="205320" y="44888"/>
                    </a:cubicBezTo>
                    <a:cubicBezTo>
                      <a:pt x="223552" y="50030"/>
                      <a:pt x="249731" y="13567"/>
                      <a:pt x="272638" y="61718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B9F44DA-B559-4262-ADC4-7FAF71333B33}"/>
                  </a:ext>
                </a:extLst>
              </p:cNvPr>
              <p:cNvSpPr/>
              <p:nvPr/>
            </p:nvSpPr>
            <p:spPr bwMode="auto">
              <a:xfrm>
                <a:off x="6764489" y="5390739"/>
                <a:ext cx="74300" cy="37935"/>
              </a:xfrm>
              <a:custGeom>
                <a:avLst/>
                <a:gdLst>
                  <a:gd name="connsiteX0" fmla="*/ 70515 w 70577"/>
                  <a:gd name="connsiteY0" fmla="*/ 8666 h 31455"/>
                  <a:gd name="connsiteX1" fmla="*/ 20026 w 70577"/>
                  <a:gd name="connsiteY1" fmla="*/ 251 h 31455"/>
                  <a:gd name="connsiteX2" fmla="*/ 392 w 70577"/>
                  <a:gd name="connsiteY2" fmla="*/ 17081 h 31455"/>
                  <a:gd name="connsiteX3" fmla="*/ 8807 w 70577"/>
                  <a:gd name="connsiteY3" fmla="*/ 31105 h 31455"/>
                  <a:gd name="connsiteX4" fmla="*/ 70515 w 70577"/>
                  <a:gd name="connsiteY4" fmla="*/ 8666 h 31455"/>
                  <a:gd name="connsiteX0" fmla="*/ 71073 w 74300"/>
                  <a:gd name="connsiteY0" fmla="*/ 8709 h 37935"/>
                  <a:gd name="connsiteX1" fmla="*/ 20584 w 74300"/>
                  <a:gd name="connsiteY1" fmla="*/ 294 h 37935"/>
                  <a:gd name="connsiteX2" fmla="*/ 950 w 74300"/>
                  <a:gd name="connsiteY2" fmla="*/ 17124 h 37935"/>
                  <a:gd name="connsiteX3" fmla="*/ 9365 w 74300"/>
                  <a:gd name="connsiteY3" fmla="*/ 31148 h 37935"/>
                  <a:gd name="connsiteX4" fmla="*/ 62658 w 74300"/>
                  <a:gd name="connsiteY4" fmla="*/ 36758 h 37935"/>
                  <a:gd name="connsiteX5" fmla="*/ 71073 w 74300"/>
                  <a:gd name="connsiteY5" fmla="*/ 8709 h 3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300" h="37935">
                    <a:moveTo>
                      <a:pt x="71073" y="8709"/>
                    </a:moveTo>
                    <a:cubicBezTo>
                      <a:pt x="64061" y="2632"/>
                      <a:pt x="32271" y="-1108"/>
                      <a:pt x="20584" y="294"/>
                    </a:cubicBezTo>
                    <a:cubicBezTo>
                      <a:pt x="8897" y="1696"/>
                      <a:pt x="2820" y="11982"/>
                      <a:pt x="950" y="17124"/>
                    </a:cubicBezTo>
                    <a:cubicBezTo>
                      <a:pt x="-920" y="22266"/>
                      <a:pt x="-920" y="27876"/>
                      <a:pt x="9365" y="31148"/>
                    </a:cubicBezTo>
                    <a:cubicBezTo>
                      <a:pt x="19650" y="34420"/>
                      <a:pt x="52373" y="40498"/>
                      <a:pt x="62658" y="36758"/>
                    </a:cubicBezTo>
                    <a:cubicBezTo>
                      <a:pt x="72943" y="33018"/>
                      <a:pt x="78085" y="14786"/>
                      <a:pt x="71073" y="8709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19C09AE-0659-44D9-85A6-1A981E4ADBE9}"/>
                  </a:ext>
                </a:extLst>
              </p:cNvPr>
              <p:cNvSpPr/>
              <p:nvPr/>
            </p:nvSpPr>
            <p:spPr bwMode="auto">
              <a:xfrm>
                <a:off x="5754217" y="5302119"/>
                <a:ext cx="120617" cy="178710"/>
              </a:xfrm>
              <a:custGeom>
                <a:avLst/>
                <a:gdLst>
                  <a:gd name="connsiteX0" fmla="*/ 119260 w 120617"/>
                  <a:gd name="connsiteY0" fmla="*/ 63670 h 178710"/>
                  <a:gd name="connsiteX1" fmla="*/ 105236 w 120617"/>
                  <a:gd name="connsiteY1" fmla="*/ 145012 h 178710"/>
                  <a:gd name="connsiteX2" fmla="*/ 110846 w 120617"/>
                  <a:gd name="connsiteY2" fmla="*/ 178671 h 178710"/>
                  <a:gd name="connsiteX3" fmla="*/ 68772 w 120617"/>
                  <a:gd name="connsiteY3" fmla="*/ 150622 h 178710"/>
                  <a:gd name="connsiteX4" fmla="*/ 21089 w 120617"/>
                  <a:gd name="connsiteY4" fmla="*/ 100134 h 178710"/>
                  <a:gd name="connsiteX5" fmla="*/ 1454 w 120617"/>
                  <a:gd name="connsiteY5" fmla="*/ 58060 h 178710"/>
                  <a:gd name="connsiteX6" fmla="*/ 1454 w 120617"/>
                  <a:gd name="connsiteY6" fmla="*/ 13182 h 178710"/>
                  <a:gd name="connsiteX7" fmla="*/ 4259 w 120617"/>
                  <a:gd name="connsiteY7" fmla="*/ 1962 h 178710"/>
                  <a:gd name="connsiteX8" fmla="*/ 26698 w 120617"/>
                  <a:gd name="connsiteY8" fmla="*/ 1962 h 178710"/>
                  <a:gd name="connsiteX9" fmla="*/ 46333 w 120617"/>
                  <a:gd name="connsiteY9" fmla="*/ 21596 h 178710"/>
                  <a:gd name="connsiteX10" fmla="*/ 65967 w 120617"/>
                  <a:gd name="connsiteY10" fmla="*/ 49645 h 178710"/>
                  <a:gd name="connsiteX11" fmla="*/ 119260 w 120617"/>
                  <a:gd name="connsiteY11" fmla="*/ 63670 h 1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617" h="178710">
                    <a:moveTo>
                      <a:pt x="119260" y="63670"/>
                    </a:moveTo>
                    <a:cubicBezTo>
                      <a:pt x="125805" y="79564"/>
                      <a:pt x="106638" y="125845"/>
                      <a:pt x="105236" y="145012"/>
                    </a:cubicBezTo>
                    <a:cubicBezTo>
                      <a:pt x="103834" y="164179"/>
                      <a:pt x="116923" y="177736"/>
                      <a:pt x="110846" y="178671"/>
                    </a:cubicBezTo>
                    <a:cubicBezTo>
                      <a:pt x="104769" y="179606"/>
                      <a:pt x="83732" y="163712"/>
                      <a:pt x="68772" y="150622"/>
                    </a:cubicBezTo>
                    <a:cubicBezTo>
                      <a:pt x="53812" y="137532"/>
                      <a:pt x="32309" y="115561"/>
                      <a:pt x="21089" y="100134"/>
                    </a:cubicBezTo>
                    <a:cubicBezTo>
                      <a:pt x="9869" y="84707"/>
                      <a:pt x="4726" y="72552"/>
                      <a:pt x="1454" y="58060"/>
                    </a:cubicBezTo>
                    <a:cubicBezTo>
                      <a:pt x="-1819" y="43568"/>
                      <a:pt x="1454" y="13182"/>
                      <a:pt x="1454" y="13182"/>
                    </a:cubicBezTo>
                    <a:cubicBezTo>
                      <a:pt x="1921" y="3832"/>
                      <a:pt x="52" y="3832"/>
                      <a:pt x="4259" y="1962"/>
                    </a:cubicBezTo>
                    <a:cubicBezTo>
                      <a:pt x="8466" y="92"/>
                      <a:pt x="19686" y="-1310"/>
                      <a:pt x="26698" y="1962"/>
                    </a:cubicBezTo>
                    <a:cubicBezTo>
                      <a:pt x="33710" y="5234"/>
                      <a:pt x="39788" y="13649"/>
                      <a:pt x="46333" y="21596"/>
                    </a:cubicBezTo>
                    <a:cubicBezTo>
                      <a:pt x="52878" y="29543"/>
                      <a:pt x="53345" y="43100"/>
                      <a:pt x="65967" y="49645"/>
                    </a:cubicBezTo>
                    <a:cubicBezTo>
                      <a:pt x="78589" y="56190"/>
                      <a:pt x="112715" y="47776"/>
                      <a:pt x="119260" y="63670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73B1E08-8AF7-4A84-83A8-D43040AEEBBE}"/>
                  </a:ext>
                </a:extLst>
              </p:cNvPr>
              <p:cNvSpPr/>
              <p:nvPr/>
            </p:nvSpPr>
            <p:spPr bwMode="auto">
              <a:xfrm>
                <a:off x="5909506" y="5325847"/>
                <a:ext cx="90238" cy="118682"/>
              </a:xfrm>
              <a:custGeom>
                <a:avLst/>
                <a:gdLst>
                  <a:gd name="connsiteX0" fmla="*/ 435 w 90238"/>
                  <a:gd name="connsiteY0" fmla="*/ 673 h 118682"/>
                  <a:gd name="connsiteX1" fmla="*/ 50923 w 90238"/>
                  <a:gd name="connsiteY1" fmla="*/ 25917 h 118682"/>
                  <a:gd name="connsiteX2" fmla="*/ 84582 w 90238"/>
                  <a:gd name="connsiteY2" fmla="*/ 79211 h 118682"/>
                  <a:gd name="connsiteX3" fmla="*/ 90192 w 90238"/>
                  <a:gd name="connsiteY3" fmla="*/ 107260 h 118682"/>
                  <a:gd name="connsiteX4" fmla="*/ 81777 w 90238"/>
                  <a:gd name="connsiteY4" fmla="*/ 118479 h 118682"/>
                  <a:gd name="connsiteX5" fmla="*/ 50923 w 90238"/>
                  <a:gd name="connsiteY5" fmla="*/ 98845 h 118682"/>
                  <a:gd name="connsiteX6" fmla="*/ 14460 w 90238"/>
                  <a:gd name="connsiteY6" fmla="*/ 82016 h 118682"/>
                  <a:gd name="connsiteX7" fmla="*/ 25679 w 90238"/>
                  <a:gd name="connsiteY7" fmla="*/ 51162 h 118682"/>
                  <a:gd name="connsiteX8" fmla="*/ 435 w 90238"/>
                  <a:gd name="connsiteY8" fmla="*/ 673 h 11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238" h="118682">
                    <a:moveTo>
                      <a:pt x="435" y="673"/>
                    </a:moveTo>
                    <a:cubicBezTo>
                      <a:pt x="4642" y="-3534"/>
                      <a:pt x="36899" y="12827"/>
                      <a:pt x="50923" y="25917"/>
                    </a:cubicBezTo>
                    <a:cubicBezTo>
                      <a:pt x="64947" y="39007"/>
                      <a:pt x="78037" y="65654"/>
                      <a:pt x="84582" y="79211"/>
                    </a:cubicBezTo>
                    <a:cubicBezTo>
                      <a:pt x="91127" y="92768"/>
                      <a:pt x="90192" y="107260"/>
                      <a:pt x="90192" y="107260"/>
                    </a:cubicBezTo>
                    <a:cubicBezTo>
                      <a:pt x="89725" y="113805"/>
                      <a:pt x="88322" y="119881"/>
                      <a:pt x="81777" y="118479"/>
                    </a:cubicBezTo>
                    <a:cubicBezTo>
                      <a:pt x="75232" y="117077"/>
                      <a:pt x="62142" y="104922"/>
                      <a:pt x="50923" y="98845"/>
                    </a:cubicBezTo>
                    <a:cubicBezTo>
                      <a:pt x="39704" y="92768"/>
                      <a:pt x="18667" y="89963"/>
                      <a:pt x="14460" y="82016"/>
                    </a:cubicBezTo>
                    <a:cubicBezTo>
                      <a:pt x="10253" y="74069"/>
                      <a:pt x="27549" y="60044"/>
                      <a:pt x="25679" y="51162"/>
                    </a:cubicBezTo>
                    <a:cubicBezTo>
                      <a:pt x="23809" y="42280"/>
                      <a:pt x="-3772" y="4880"/>
                      <a:pt x="435" y="67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954B20C-C376-439D-9FF0-496230202222}"/>
                  </a:ext>
                </a:extLst>
              </p:cNvPr>
              <p:cNvSpPr/>
              <p:nvPr/>
            </p:nvSpPr>
            <p:spPr bwMode="auto">
              <a:xfrm>
                <a:off x="5788651" y="5197461"/>
                <a:ext cx="85619" cy="136957"/>
              </a:xfrm>
              <a:custGeom>
                <a:avLst/>
                <a:gdLst>
                  <a:gd name="connsiteX0" fmla="*/ 14704 w 85619"/>
                  <a:gd name="connsiteY0" fmla="*/ 33 h 136957"/>
                  <a:gd name="connsiteX1" fmla="*/ 3484 w 85619"/>
                  <a:gd name="connsiteY1" fmla="*/ 53327 h 136957"/>
                  <a:gd name="connsiteX2" fmla="*/ 679 w 85619"/>
                  <a:gd name="connsiteY2" fmla="*/ 72961 h 136957"/>
                  <a:gd name="connsiteX3" fmla="*/ 14704 w 85619"/>
                  <a:gd name="connsiteY3" fmla="*/ 101010 h 136957"/>
                  <a:gd name="connsiteX4" fmla="*/ 39948 w 85619"/>
                  <a:gd name="connsiteY4" fmla="*/ 134669 h 136957"/>
                  <a:gd name="connsiteX5" fmla="*/ 70802 w 85619"/>
                  <a:gd name="connsiteY5" fmla="*/ 131864 h 136957"/>
                  <a:gd name="connsiteX6" fmla="*/ 84826 w 85619"/>
                  <a:gd name="connsiteY6" fmla="*/ 115035 h 136957"/>
                  <a:gd name="connsiteX7" fmla="*/ 48362 w 85619"/>
                  <a:gd name="connsiteY7" fmla="*/ 61741 h 136957"/>
                  <a:gd name="connsiteX8" fmla="*/ 14704 w 85619"/>
                  <a:gd name="connsiteY8" fmla="*/ 33 h 13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619" h="136957">
                    <a:moveTo>
                      <a:pt x="14704" y="33"/>
                    </a:moveTo>
                    <a:cubicBezTo>
                      <a:pt x="7224" y="-1369"/>
                      <a:pt x="5821" y="41172"/>
                      <a:pt x="3484" y="53327"/>
                    </a:cubicBezTo>
                    <a:cubicBezTo>
                      <a:pt x="1146" y="65482"/>
                      <a:pt x="-1191" y="65014"/>
                      <a:pt x="679" y="72961"/>
                    </a:cubicBezTo>
                    <a:cubicBezTo>
                      <a:pt x="2549" y="80908"/>
                      <a:pt x="8159" y="90725"/>
                      <a:pt x="14704" y="101010"/>
                    </a:cubicBezTo>
                    <a:cubicBezTo>
                      <a:pt x="21249" y="111295"/>
                      <a:pt x="30598" y="129527"/>
                      <a:pt x="39948" y="134669"/>
                    </a:cubicBezTo>
                    <a:cubicBezTo>
                      <a:pt x="49298" y="139811"/>
                      <a:pt x="63322" y="135136"/>
                      <a:pt x="70802" y="131864"/>
                    </a:cubicBezTo>
                    <a:cubicBezTo>
                      <a:pt x="78282" y="128592"/>
                      <a:pt x="88566" y="126722"/>
                      <a:pt x="84826" y="115035"/>
                    </a:cubicBezTo>
                    <a:cubicBezTo>
                      <a:pt x="81086" y="103348"/>
                      <a:pt x="57712" y="79038"/>
                      <a:pt x="48362" y="61741"/>
                    </a:cubicBezTo>
                    <a:cubicBezTo>
                      <a:pt x="39012" y="44444"/>
                      <a:pt x="22184" y="1435"/>
                      <a:pt x="14704" y="3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631A350-E6F9-48FF-98F1-D5303B103E9B}"/>
                  </a:ext>
                </a:extLst>
              </p:cNvPr>
              <p:cNvSpPr/>
              <p:nvPr/>
            </p:nvSpPr>
            <p:spPr bwMode="auto">
              <a:xfrm>
                <a:off x="5442868" y="4991976"/>
                <a:ext cx="181950" cy="132594"/>
              </a:xfrm>
              <a:custGeom>
                <a:avLst/>
                <a:gdLst>
                  <a:gd name="connsiteX0" fmla="*/ 178168 w 181950"/>
                  <a:gd name="connsiteY0" fmla="*/ 132591 h 132594"/>
                  <a:gd name="connsiteX1" fmla="*/ 40727 w 181950"/>
                  <a:gd name="connsiteY1" fmla="*/ 82103 h 132594"/>
                  <a:gd name="connsiteX2" fmla="*/ 1458 w 181950"/>
                  <a:gd name="connsiteY2" fmla="*/ 11980 h 132594"/>
                  <a:gd name="connsiteX3" fmla="*/ 9873 w 181950"/>
                  <a:gd name="connsiteY3" fmla="*/ 760 h 132594"/>
                  <a:gd name="connsiteX4" fmla="*/ 23898 w 181950"/>
                  <a:gd name="connsiteY4" fmla="*/ 20395 h 132594"/>
                  <a:gd name="connsiteX5" fmla="*/ 91215 w 181950"/>
                  <a:gd name="connsiteY5" fmla="*/ 59663 h 132594"/>
                  <a:gd name="connsiteX6" fmla="*/ 138899 w 181950"/>
                  <a:gd name="connsiteY6" fmla="*/ 84907 h 132594"/>
                  <a:gd name="connsiteX7" fmla="*/ 178168 w 181950"/>
                  <a:gd name="connsiteY7" fmla="*/ 132591 h 13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950" h="132594">
                    <a:moveTo>
                      <a:pt x="178168" y="132591"/>
                    </a:moveTo>
                    <a:cubicBezTo>
                      <a:pt x="161806" y="132124"/>
                      <a:pt x="70179" y="102205"/>
                      <a:pt x="40727" y="82103"/>
                    </a:cubicBezTo>
                    <a:cubicBezTo>
                      <a:pt x="11275" y="62001"/>
                      <a:pt x="1458" y="11980"/>
                      <a:pt x="1458" y="11980"/>
                    </a:cubicBezTo>
                    <a:cubicBezTo>
                      <a:pt x="-3684" y="-1577"/>
                      <a:pt x="6133" y="-643"/>
                      <a:pt x="9873" y="760"/>
                    </a:cubicBezTo>
                    <a:cubicBezTo>
                      <a:pt x="13613" y="2163"/>
                      <a:pt x="10341" y="10578"/>
                      <a:pt x="23898" y="20395"/>
                    </a:cubicBezTo>
                    <a:cubicBezTo>
                      <a:pt x="37455" y="30212"/>
                      <a:pt x="72048" y="48911"/>
                      <a:pt x="91215" y="59663"/>
                    </a:cubicBezTo>
                    <a:cubicBezTo>
                      <a:pt x="110382" y="70415"/>
                      <a:pt x="124407" y="77427"/>
                      <a:pt x="138899" y="84907"/>
                    </a:cubicBezTo>
                    <a:cubicBezTo>
                      <a:pt x="153391" y="92387"/>
                      <a:pt x="194530" y="133058"/>
                      <a:pt x="178168" y="13259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847C9E-5A5C-4EDD-80BD-9F57C5A71B24}"/>
                  </a:ext>
                </a:extLst>
              </p:cNvPr>
              <p:cNvSpPr/>
              <p:nvPr/>
            </p:nvSpPr>
            <p:spPr bwMode="auto">
              <a:xfrm>
                <a:off x="5192236" y="4061255"/>
                <a:ext cx="821512" cy="1107269"/>
              </a:xfrm>
              <a:custGeom>
                <a:avLst/>
                <a:gdLst>
                  <a:gd name="connsiteX0" fmla="*/ 106235 w 821512"/>
                  <a:gd name="connsiteY0" fmla="*/ 78789 h 1107269"/>
                  <a:gd name="connsiteX1" fmla="*/ 159528 w 821512"/>
                  <a:gd name="connsiteY1" fmla="*/ 53545 h 1107269"/>
                  <a:gd name="connsiteX2" fmla="*/ 139894 w 821512"/>
                  <a:gd name="connsiteY2" fmla="*/ 31106 h 1107269"/>
                  <a:gd name="connsiteX3" fmla="*/ 139894 w 821512"/>
                  <a:gd name="connsiteY3" fmla="*/ 8666 h 1107269"/>
                  <a:gd name="connsiteX4" fmla="*/ 151114 w 821512"/>
                  <a:gd name="connsiteY4" fmla="*/ 252 h 1107269"/>
                  <a:gd name="connsiteX5" fmla="*/ 193187 w 821512"/>
                  <a:gd name="connsiteY5" fmla="*/ 17081 h 1107269"/>
                  <a:gd name="connsiteX6" fmla="*/ 282944 w 821512"/>
                  <a:gd name="connsiteY6" fmla="*/ 61960 h 1107269"/>
                  <a:gd name="connsiteX7" fmla="*/ 327823 w 821512"/>
                  <a:gd name="connsiteY7" fmla="*/ 75984 h 1107269"/>
                  <a:gd name="connsiteX8" fmla="*/ 369897 w 821512"/>
                  <a:gd name="connsiteY8" fmla="*/ 101228 h 1107269"/>
                  <a:gd name="connsiteX9" fmla="*/ 417580 w 821512"/>
                  <a:gd name="connsiteY9" fmla="*/ 132082 h 1107269"/>
                  <a:gd name="connsiteX10" fmla="*/ 440019 w 821512"/>
                  <a:gd name="connsiteY10" fmla="*/ 165741 h 1107269"/>
                  <a:gd name="connsiteX11" fmla="*/ 442824 w 821512"/>
                  <a:gd name="connsiteY11" fmla="*/ 205010 h 1107269"/>
                  <a:gd name="connsiteX12" fmla="*/ 454044 w 821512"/>
                  <a:gd name="connsiteY12" fmla="*/ 241474 h 1107269"/>
                  <a:gd name="connsiteX13" fmla="*/ 454044 w 821512"/>
                  <a:gd name="connsiteY13" fmla="*/ 252693 h 1107269"/>
                  <a:gd name="connsiteX14" fmla="*/ 434409 w 821512"/>
                  <a:gd name="connsiteY14" fmla="*/ 244279 h 1107269"/>
                  <a:gd name="connsiteX15" fmla="*/ 400751 w 821512"/>
                  <a:gd name="connsiteY15" fmla="*/ 219035 h 1107269"/>
                  <a:gd name="connsiteX16" fmla="*/ 392336 w 821512"/>
                  <a:gd name="connsiteY16" fmla="*/ 227449 h 1107269"/>
                  <a:gd name="connsiteX17" fmla="*/ 400751 w 821512"/>
                  <a:gd name="connsiteY17" fmla="*/ 252693 h 1107269"/>
                  <a:gd name="connsiteX18" fmla="*/ 434409 w 821512"/>
                  <a:gd name="connsiteY18" fmla="*/ 297572 h 1107269"/>
                  <a:gd name="connsiteX19" fmla="*/ 498922 w 821512"/>
                  <a:gd name="connsiteY19" fmla="*/ 359280 h 1107269"/>
                  <a:gd name="connsiteX20" fmla="*/ 543801 w 821512"/>
                  <a:gd name="connsiteY20" fmla="*/ 376109 h 1107269"/>
                  <a:gd name="connsiteX21" fmla="*/ 622338 w 821512"/>
                  <a:gd name="connsiteY21" fmla="*/ 423793 h 1107269"/>
                  <a:gd name="connsiteX22" fmla="*/ 597094 w 821512"/>
                  <a:gd name="connsiteY22" fmla="*/ 440622 h 1107269"/>
                  <a:gd name="connsiteX23" fmla="*/ 566240 w 821512"/>
                  <a:gd name="connsiteY23" fmla="*/ 454647 h 1107269"/>
                  <a:gd name="connsiteX24" fmla="*/ 563435 w 821512"/>
                  <a:gd name="connsiteY24" fmla="*/ 471476 h 1107269"/>
                  <a:gd name="connsiteX25" fmla="*/ 580265 w 821512"/>
                  <a:gd name="connsiteY25" fmla="*/ 505135 h 1107269"/>
                  <a:gd name="connsiteX26" fmla="*/ 639168 w 821512"/>
                  <a:gd name="connsiteY26" fmla="*/ 572453 h 1107269"/>
                  <a:gd name="connsiteX27" fmla="*/ 644777 w 821512"/>
                  <a:gd name="connsiteY27" fmla="*/ 628551 h 1107269"/>
                  <a:gd name="connsiteX28" fmla="*/ 678436 w 821512"/>
                  <a:gd name="connsiteY28" fmla="*/ 673430 h 1107269"/>
                  <a:gd name="connsiteX29" fmla="*/ 700876 w 821512"/>
                  <a:gd name="connsiteY29" fmla="*/ 712698 h 1107269"/>
                  <a:gd name="connsiteX30" fmla="*/ 717705 w 821512"/>
                  <a:gd name="connsiteY30" fmla="*/ 732333 h 1107269"/>
                  <a:gd name="connsiteX31" fmla="*/ 745754 w 821512"/>
                  <a:gd name="connsiteY31" fmla="*/ 799651 h 1107269"/>
                  <a:gd name="connsiteX32" fmla="*/ 756974 w 821512"/>
                  <a:gd name="connsiteY32" fmla="*/ 836114 h 1107269"/>
                  <a:gd name="connsiteX33" fmla="*/ 776608 w 821512"/>
                  <a:gd name="connsiteY33" fmla="*/ 852944 h 1107269"/>
                  <a:gd name="connsiteX34" fmla="*/ 807462 w 821512"/>
                  <a:gd name="connsiteY34" fmla="*/ 864163 h 1107269"/>
                  <a:gd name="connsiteX35" fmla="*/ 821487 w 821512"/>
                  <a:gd name="connsiteY35" fmla="*/ 878188 h 1107269"/>
                  <a:gd name="connsiteX36" fmla="*/ 810267 w 821512"/>
                  <a:gd name="connsiteY36" fmla="*/ 889408 h 1107269"/>
                  <a:gd name="connsiteX37" fmla="*/ 787828 w 821512"/>
                  <a:gd name="connsiteY37" fmla="*/ 883798 h 1107269"/>
                  <a:gd name="connsiteX38" fmla="*/ 773803 w 821512"/>
                  <a:gd name="connsiteY38" fmla="*/ 883798 h 1107269"/>
                  <a:gd name="connsiteX39" fmla="*/ 759779 w 821512"/>
                  <a:gd name="connsiteY39" fmla="*/ 914652 h 1107269"/>
                  <a:gd name="connsiteX40" fmla="*/ 720510 w 821512"/>
                  <a:gd name="connsiteY40" fmla="*/ 931481 h 1107269"/>
                  <a:gd name="connsiteX41" fmla="*/ 712095 w 821512"/>
                  <a:gd name="connsiteY41" fmla="*/ 959530 h 1107269"/>
                  <a:gd name="connsiteX42" fmla="*/ 700876 w 821512"/>
                  <a:gd name="connsiteY42" fmla="*/ 981970 h 1107269"/>
                  <a:gd name="connsiteX43" fmla="*/ 670022 w 821512"/>
                  <a:gd name="connsiteY43" fmla="*/ 995994 h 1107269"/>
                  <a:gd name="connsiteX44" fmla="*/ 650387 w 821512"/>
                  <a:gd name="connsiteY44" fmla="*/ 1012824 h 1107269"/>
                  <a:gd name="connsiteX45" fmla="*/ 625143 w 821512"/>
                  <a:gd name="connsiteY45" fmla="*/ 1015628 h 1107269"/>
                  <a:gd name="connsiteX46" fmla="*/ 616728 w 821512"/>
                  <a:gd name="connsiteY46" fmla="*/ 1010019 h 1107269"/>
                  <a:gd name="connsiteX47" fmla="*/ 636363 w 821512"/>
                  <a:gd name="connsiteY47" fmla="*/ 987579 h 1107269"/>
                  <a:gd name="connsiteX48" fmla="*/ 605509 w 821512"/>
                  <a:gd name="connsiteY48" fmla="*/ 970750 h 1107269"/>
                  <a:gd name="connsiteX49" fmla="*/ 588679 w 821512"/>
                  <a:gd name="connsiteY49" fmla="*/ 987579 h 1107269"/>
                  <a:gd name="connsiteX50" fmla="*/ 597094 w 821512"/>
                  <a:gd name="connsiteY50" fmla="*/ 1024043 h 1107269"/>
                  <a:gd name="connsiteX51" fmla="*/ 627948 w 821512"/>
                  <a:gd name="connsiteY51" fmla="*/ 1054897 h 1107269"/>
                  <a:gd name="connsiteX52" fmla="*/ 639168 w 821512"/>
                  <a:gd name="connsiteY52" fmla="*/ 1099776 h 1107269"/>
                  <a:gd name="connsiteX53" fmla="*/ 588679 w 821512"/>
                  <a:gd name="connsiteY53" fmla="*/ 1105385 h 1107269"/>
                  <a:gd name="connsiteX54" fmla="*/ 532581 w 821512"/>
                  <a:gd name="connsiteY54" fmla="*/ 1080141 h 1107269"/>
                  <a:gd name="connsiteX55" fmla="*/ 476483 w 821512"/>
                  <a:gd name="connsiteY55" fmla="*/ 1060507 h 1107269"/>
                  <a:gd name="connsiteX56" fmla="*/ 445629 w 821512"/>
                  <a:gd name="connsiteY56" fmla="*/ 990384 h 1107269"/>
                  <a:gd name="connsiteX57" fmla="*/ 392336 w 821512"/>
                  <a:gd name="connsiteY57" fmla="*/ 928676 h 1107269"/>
                  <a:gd name="connsiteX58" fmla="*/ 353067 w 821512"/>
                  <a:gd name="connsiteY58" fmla="*/ 864163 h 1107269"/>
                  <a:gd name="connsiteX59" fmla="*/ 319408 w 821512"/>
                  <a:gd name="connsiteY59" fmla="*/ 844529 h 1107269"/>
                  <a:gd name="connsiteX60" fmla="*/ 282944 w 821512"/>
                  <a:gd name="connsiteY60" fmla="*/ 751967 h 1107269"/>
                  <a:gd name="connsiteX61" fmla="*/ 229651 w 821512"/>
                  <a:gd name="connsiteY61" fmla="*/ 687454 h 1107269"/>
                  <a:gd name="connsiteX62" fmla="*/ 224041 w 821512"/>
                  <a:gd name="connsiteY62" fmla="*/ 665015 h 1107269"/>
                  <a:gd name="connsiteX63" fmla="*/ 243676 w 821512"/>
                  <a:gd name="connsiteY63" fmla="*/ 665015 h 1107269"/>
                  <a:gd name="connsiteX64" fmla="*/ 288554 w 821512"/>
                  <a:gd name="connsiteY64" fmla="*/ 667820 h 1107269"/>
                  <a:gd name="connsiteX65" fmla="*/ 260505 w 821512"/>
                  <a:gd name="connsiteY65" fmla="*/ 650990 h 1107269"/>
                  <a:gd name="connsiteX66" fmla="*/ 193187 w 821512"/>
                  <a:gd name="connsiteY66" fmla="*/ 603307 h 1107269"/>
                  <a:gd name="connsiteX67" fmla="*/ 123065 w 821512"/>
                  <a:gd name="connsiteY67" fmla="*/ 527574 h 1107269"/>
                  <a:gd name="connsiteX68" fmla="*/ 33308 w 821512"/>
                  <a:gd name="connsiteY68" fmla="*/ 435012 h 1107269"/>
                  <a:gd name="connsiteX69" fmla="*/ 50137 w 821512"/>
                  <a:gd name="connsiteY69" fmla="*/ 423793 h 1107269"/>
                  <a:gd name="connsiteX70" fmla="*/ 106235 w 821512"/>
                  <a:gd name="connsiteY70" fmla="*/ 457452 h 1107269"/>
                  <a:gd name="connsiteX71" fmla="*/ 117455 w 821512"/>
                  <a:gd name="connsiteY71" fmla="*/ 468671 h 1107269"/>
                  <a:gd name="connsiteX72" fmla="*/ 131479 w 821512"/>
                  <a:gd name="connsiteY72" fmla="*/ 440622 h 1107269"/>
                  <a:gd name="connsiteX73" fmla="*/ 167943 w 821512"/>
                  <a:gd name="connsiteY73" fmla="*/ 440622 h 1107269"/>
                  <a:gd name="connsiteX74" fmla="*/ 187577 w 821512"/>
                  <a:gd name="connsiteY74" fmla="*/ 420988 h 1107269"/>
                  <a:gd name="connsiteX75" fmla="*/ 215627 w 821512"/>
                  <a:gd name="connsiteY75" fmla="*/ 387329 h 1107269"/>
                  <a:gd name="connsiteX76" fmla="*/ 195992 w 821512"/>
                  <a:gd name="connsiteY76" fmla="*/ 384524 h 1107269"/>
                  <a:gd name="connsiteX77" fmla="*/ 179163 w 821512"/>
                  <a:gd name="connsiteY77" fmla="*/ 384524 h 1107269"/>
                  <a:gd name="connsiteX78" fmla="*/ 167943 w 821512"/>
                  <a:gd name="connsiteY78" fmla="*/ 356475 h 1107269"/>
                  <a:gd name="connsiteX79" fmla="*/ 151114 w 821512"/>
                  <a:gd name="connsiteY79" fmla="*/ 339646 h 1107269"/>
                  <a:gd name="connsiteX80" fmla="*/ 134284 w 821512"/>
                  <a:gd name="connsiteY80" fmla="*/ 356475 h 1107269"/>
                  <a:gd name="connsiteX81" fmla="*/ 134284 w 821512"/>
                  <a:gd name="connsiteY81" fmla="*/ 384524 h 1107269"/>
                  <a:gd name="connsiteX82" fmla="*/ 134284 w 821512"/>
                  <a:gd name="connsiteY82" fmla="*/ 404158 h 1107269"/>
                  <a:gd name="connsiteX83" fmla="*/ 117455 w 821512"/>
                  <a:gd name="connsiteY83" fmla="*/ 415378 h 1107269"/>
                  <a:gd name="connsiteX84" fmla="*/ 109040 w 821512"/>
                  <a:gd name="connsiteY84" fmla="*/ 401354 h 1107269"/>
                  <a:gd name="connsiteX85" fmla="*/ 95016 w 821512"/>
                  <a:gd name="connsiteY85" fmla="*/ 362085 h 1107269"/>
                  <a:gd name="connsiteX86" fmla="*/ 92211 w 821512"/>
                  <a:gd name="connsiteY86" fmla="*/ 328426 h 1107269"/>
                  <a:gd name="connsiteX87" fmla="*/ 44527 w 821512"/>
                  <a:gd name="connsiteY87" fmla="*/ 261108 h 1107269"/>
                  <a:gd name="connsiteX88" fmla="*/ 44527 w 821512"/>
                  <a:gd name="connsiteY88" fmla="*/ 244279 h 1107269"/>
                  <a:gd name="connsiteX89" fmla="*/ 22088 w 821512"/>
                  <a:gd name="connsiteY89" fmla="*/ 176961 h 1107269"/>
                  <a:gd name="connsiteX90" fmla="*/ 2454 w 821512"/>
                  <a:gd name="connsiteY90" fmla="*/ 134887 h 1107269"/>
                  <a:gd name="connsiteX91" fmla="*/ 2454 w 821512"/>
                  <a:gd name="connsiteY91" fmla="*/ 84399 h 1107269"/>
                  <a:gd name="connsiteX92" fmla="*/ 22088 w 821512"/>
                  <a:gd name="connsiteY92" fmla="*/ 36716 h 1107269"/>
                  <a:gd name="connsiteX93" fmla="*/ 27698 w 821512"/>
                  <a:gd name="connsiteY93" fmla="*/ 33911 h 1107269"/>
                  <a:gd name="connsiteX94" fmla="*/ 106235 w 821512"/>
                  <a:gd name="connsiteY94" fmla="*/ 78789 h 1107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821512" h="1107269">
                    <a:moveTo>
                      <a:pt x="106235" y="78789"/>
                    </a:moveTo>
                    <a:cubicBezTo>
                      <a:pt x="128207" y="82061"/>
                      <a:pt x="153918" y="61492"/>
                      <a:pt x="159528" y="53545"/>
                    </a:cubicBezTo>
                    <a:cubicBezTo>
                      <a:pt x="165138" y="45598"/>
                      <a:pt x="143166" y="38586"/>
                      <a:pt x="139894" y="31106"/>
                    </a:cubicBezTo>
                    <a:cubicBezTo>
                      <a:pt x="136622" y="23626"/>
                      <a:pt x="139894" y="8666"/>
                      <a:pt x="139894" y="8666"/>
                    </a:cubicBezTo>
                    <a:cubicBezTo>
                      <a:pt x="141764" y="3524"/>
                      <a:pt x="142232" y="-1151"/>
                      <a:pt x="151114" y="252"/>
                    </a:cubicBezTo>
                    <a:cubicBezTo>
                      <a:pt x="159996" y="1654"/>
                      <a:pt x="171215" y="6796"/>
                      <a:pt x="193187" y="17081"/>
                    </a:cubicBezTo>
                    <a:cubicBezTo>
                      <a:pt x="215159" y="27366"/>
                      <a:pt x="260505" y="52143"/>
                      <a:pt x="282944" y="61960"/>
                    </a:cubicBezTo>
                    <a:cubicBezTo>
                      <a:pt x="305383" y="71777"/>
                      <a:pt x="313331" y="69439"/>
                      <a:pt x="327823" y="75984"/>
                    </a:cubicBezTo>
                    <a:cubicBezTo>
                      <a:pt x="342315" y="82529"/>
                      <a:pt x="354938" y="91878"/>
                      <a:pt x="369897" y="101228"/>
                    </a:cubicBezTo>
                    <a:cubicBezTo>
                      <a:pt x="384857" y="110578"/>
                      <a:pt x="405893" y="121330"/>
                      <a:pt x="417580" y="132082"/>
                    </a:cubicBezTo>
                    <a:cubicBezTo>
                      <a:pt x="429267" y="142834"/>
                      <a:pt x="435812" y="153586"/>
                      <a:pt x="440019" y="165741"/>
                    </a:cubicBezTo>
                    <a:cubicBezTo>
                      <a:pt x="444226" y="177896"/>
                      <a:pt x="440486" y="192388"/>
                      <a:pt x="442824" y="205010"/>
                    </a:cubicBezTo>
                    <a:cubicBezTo>
                      <a:pt x="445162" y="217632"/>
                      <a:pt x="454044" y="241474"/>
                      <a:pt x="454044" y="241474"/>
                    </a:cubicBezTo>
                    <a:cubicBezTo>
                      <a:pt x="455914" y="249421"/>
                      <a:pt x="457317" y="252226"/>
                      <a:pt x="454044" y="252693"/>
                    </a:cubicBezTo>
                    <a:cubicBezTo>
                      <a:pt x="450772" y="253161"/>
                      <a:pt x="443291" y="249889"/>
                      <a:pt x="434409" y="244279"/>
                    </a:cubicBezTo>
                    <a:cubicBezTo>
                      <a:pt x="425527" y="238669"/>
                      <a:pt x="400751" y="219035"/>
                      <a:pt x="400751" y="219035"/>
                    </a:cubicBezTo>
                    <a:cubicBezTo>
                      <a:pt x="393739" y="216230"/>
                      <a:pt x="392336" y="221839"/>
                      <a:pt x="392336" y="227449"/>
                    </a:cubicBezTo>
                    <a:cubicBezTo>
                      <a:pt x="392336" y="233059"/>
                      <a:pt x="393739" y="241006"/>
                      <a:pt x="400751" y="252693"/>
                    </a:cubicBezTo>
                    <a:cubicBezTo>
                      <a:pt x="407763" y="264380"/>
                      <a:pt x="418047" y="279808"/>
                      <a:pt x="434409" y="297572"/>
                    </a:cubicBezTo>
                    <a:cubicBezTo>
                      <a:pt x="450771" y="315337"/>
                      <a:pt x="480690" y="346191"/>
                      <a:pt x="498922" y="359280"/>
                    </a:cubicBezTo>
                    <a:cubicBezTo>
                      <a:pt x="517154" y="372369"/>
                      <a:pt x="523232" y="365357"/>
                      <a:pt x="543801" y="376109"/>
                    </a:cubicBezTo>
                    <a:cubicBezTo>
                      <a:pt x="564370" y="386861"/>
                      <a:pt x="613456" y="413041"/>
                      <a:pt x="622338" y="423793"/>
                    </a:cubicBezTo>
                    <a:cubicBezTo>
                      <a:pt x="631220" y="434545"/>
                      <a:pt x="606444" y="435480"/>
                      <a:pt x="597094" y="440622"/>
                    </a:cubicBezTo>
                    <a:cubicBezTo>
                      <a:pt x="587744" y="445764"/>
                      <a:pt x="571850" y="449505"/>
                      <a:pt x="566240" y="454647"/>
                    </a:cubicBezTo>
                    <a:cubicBezTo>
                      <a:pt x="560630" y="459789"/>
                      <a:pt x="561098" y="463061"/>
                      <a:pt x="563435" y="471476"/>
                    </a:cubicBezTo>
                    <a:cubicBezTo>
                      <a:pt x="565772" y="479891"/>
                      <a:pt x="567643" y="488305"/>
                      <a:pt x="580265" y="505135"/>
                    </a:cubicBezTo>
                    <a:cubicBezTo>
                      <a:pt x="592887" y="521965"/>
                      <a:pt x="628416" y="551884"/>
                      <a:pt x="639168" y="572453"/>
                    </a:cubicBezTo>
                    <a:cubicBezTo>
                      <a:pt x="649920" y="593022"/>
                      <a:pt x="638232" y="611722"/>
                      <a:pt x="644777" y="628551"/>
                    </a:cubicBezTo>
                    <a:cubicBezTo>
                      <a:pt x="651322" y="645380"/>
                      <a:pt x="669086" y="659406"/>
                      <a:pt x="678436" y="673430"/>
                    </a:cubicBezTo>
                    <a:cubicBezTo>
                      <a:pt x="687786" y="687455"/>
                      <a:pt x="694331" y="702881"/>
                      <a:pt x="700876" y="712698"/>
                    </a:cubicBezTo>
                    <a:cubicBezTo>
                      <a:pt x="707421" y="722515"/>
                      <a:pt x="710225" y="717841"/>
                      <a:pt x="717705" y="732333"/>
                    </a:cubicBezTo>
                    <a:cubicBezTo>
                      <a:pt x="725185" y="746825"/>
                      <a:pt x="739209" y="782354"/>
                      <a:pt x="745754" y="799651"/>
                    </a:cubicBezTo>
                    <a:cubicBezTo>
                      <a:pt x="752299" y="816948"/>
                      <a:pt x="751832" y="827232"/>
                      <a:pt x="756974" y="836114"/>
                    </a:cubicBezTo>
                    <a:cubicBezTo>
                      <a:pt x="762116" y="844996"/>
                      <a:pt x="768193" y="848269"/>
                      <a:pt x="776608" y="852944"/>
                    </a:cubicBezTo>
                    <a:cubicBezTo>
                      <a:pt x="785023" y="857619"/>
                      <a:pt x="799982" y="859956"/>
                      <a:pt x="807462" y="864163"/>
                    </a:cubicBezTo>
                    <a:cubicBezTo>
                      <a:pt x="814942" y="868370"/>
                      <a:pt x="821487" y="878188"/>
                      <a:pt x="821487" y="878188"/>
                    </a:cubicBezTo>
                    <a:cubicBezTo>
                      <a:pt x="821955" y="882396"/>
                      <a:pt x="815877" y="888473"/>
                      <a:pt x="810267" y="889408"/>
                    </a:cubicBezTo>
                    <a:cubicBezTo>
                      <a:pt x="804657" y="890343"/>
                      <a:pt x="793905" y="884733"/>
                      <a:pt x="787828" y="883798"/>
                    </a:cubicBezTo>
                    <a:cubicBezTo>
                      <a:pt x="781751" y="882863"/>
                      <a:pt x="778478" y="878656"/>
                      <a:pt x="773803" y="883798"/>
                    </a:cubicBezTo>
                    <a:cubicBezTo>
                      <a:pt x="769128" y="888940"/>
                      <a:pt x="768661" y="906705"/>
                      <a:pt x="759779" y="914652"/>
                    </a:cubicBezTo>
                    <a:cubicBezTo>
                      <a:pt x="750897" y="922599"/>
                      <a:pt x="728457" y="924001"/>
                      <a:pt x="720510" y="931481"/>
                    </a:cubicBezTo>
                    <a:cubicBezTo>
                      <a:pt x="712563" y="938961"/>
                      <a:pt x="715367" y="951115"/>
                      <a:pt x="712095" y="959530"/>
                    </a:cubicBezTo>
                    <a:cubicBezTo>
                      <a:pt x="708823" y="967945"/>
                      <a:pt x="707888" y="975893"/>
                      <a:pt x="700876" y="981970"/>
                    </a:cubicBezTo>
                    <a:cubicBezTo>
                      <a:pt x="693864" y="988047"/>
                      <a:pt x="678437" y="990852"/>
                      <a:pt x="670022" y="995994"/>
                    </a:cubicBezTo>
                    <a:cubicBezTo>
                      <a:pt x="661607" y="1001136"/>
                      <a:pt x="657867" y="1009552"/>
                      <a:pt x="650387" y="1012824"/>
                    </a:cubicBezTo>
                    <a:cubicBezTo>
                      <a:pt x="642907" y="1016096"/>
                      <a:pt x="625143" y="1015628"/>
                      <a:pt x="625143" y="1015628"/>
                    </a:cubicBezTo>
                    <a:cubicBezTo>
                      <a:pt x="619533" y="1015161"/>
                      <a:pt x="614858" y="1014694"/>
                      <a:pt x="616728" y="1010019"/>
                    </a:cubicBezTo>
                    <a:cubicBezTo>
                      <a:pt x="618598" y="1005344"/>
                      <a:pt x="638233" y="994124"/>
                      <a:pt x="636363" y="987579"/>
                    </a:cubicBezTo>
                    <a:cubicBezTo>
                      <a:pt x="634493" y="981034"/>
                      <a:pt x="613456" y="970750"/>
                      <a:pt x="605509" y="970750"/>
                    </a:cubicBezTo>
                    <a:cubicBezTo>
                      <a:pt x="597562" y="970750"/>
                      <a:pt x="590082" y="978697"/>
                      <a:pt x="588679" y="987579"/>
                    </a:cubicBezTo>
                    <a:cubicBezTo>
                      <a:pt x="587277" y="996461"/>
                      <a:pt x="590549" y="1012823"/>
                      <a:pt x="597094" y="1024043"/>
                    </a:cubicBezTo>
                    <a:cubicBezTo>
                      <a:pt x="603639" y="1035263"/>
                      <a:pt x="620936" y="1042275"/>
                      <a:pt x="627948" y="1054897"/>
                    </a:cubicBezTo>
                    <a:cubicBezTo>
                      <a:pt x="634960" y="1067519"/>
                      <a:pt x="645713" y="1091361"/>
                      <a:pt x="639168" y="1099776"/>
                    </a:cubicBezTo>
                    <a:cubicBezTo>
                      <a:pt x="632623" y="1108191"/>
                      <a:pt x="606444" y="1108658"/>
                      <a:pt x="588679" y="1105385"/>
                    </a:cubicBezTo>
                    <a:cubicBezTo>
                      <a:pt x="570914" y="1102112"/>
                      <a:pt x="551280" y="1087621"/>
                      <a:pt x="532581" y="1080141"/>
                    </a:cubicBezTo>
                    <a:cubicBezTo>
                      <a:pt x="513882" y="1072661"/>
                      <a:pt x="490975" y="1075466"/>
                      <a:pt x="476483" y="1060507"/>
                    </a:cubicBezTo>
                    <a:cubicBezTo>
                      <a:pt x="461991" y="1045548"/>
                      <a:pt x="459653" y="1012356"/>
                      <a:pt x="445629" y="990384"/>
                    </a:cubicBezTo>
                    <a:cubicBezTo>
                      <a:pt x="431605" y="968412"/>
                      <a:pt x="407763" y="949713"/>
                      <a:pt x="392336" y="928676"/>
                    </a:cubicBezTo>
                    <a:cubicBezTo>
                      <a:pt x="376909" y="907639"/>
                      <a:pt x="365222" y="878188"/>
                      <a:pt x="353067" y="864163"/>
                    </a:cubicBezTo>
                    <a:cubicBezTo>
                      <a:pt x="340912" y="850139"/>
                      <a:pt x="331095" y="863228"/>
                      <a:pt x="319408" y="844529"/>
                    </a:cubicBezTo>
                    <a:cubicBezTo>
                      <a:pt x="307721" y="825830"/>
                      <a:pt x="297903" y="778146"/>
                      <a:pt x="282944" y="751967"/>
                    </a:cubicBezTo>
                    <a:cubicBezTo>
                      <a:pt x="267985" y="725788"/>
                      <a:pt x="239468" y="701946"/>
                      <a:pt x="229651" y="687454"/>
                    </a:cubicBezTo>
                    <a:cubicBezTo>
                      <a:pt x="219834" y="672962"/>
                      <a:pt x="221704" y="668755"/>
                      <a:pt x="224041" y="665015"/>
                    </a:cubicBezTo>
                    <a:cubicBezTo>
                      <a:pt x="226378" y="661275"/>
                      <a:pt x="232924" y="664548"/>
                      <a:pt x="243676" y="665015"/>
                    </a:cubicBezTo>
                    <a:cubicBezTo>
                      <a:pt x="254428" y="665482"/>
                      <a:pt x="285749" y="670158"/>
                      <a:pt x="288554" y="667820"/>
                    </a:cubicBezTo>
                    <a:cubicBezTo>
                      <a:pt x="291359" y="665482"/>
                      <a:pt x="276400" y="661742"/>
                      <a:pt x="260505" y="650990"/>
                    </a:cubicBezTo>
                    <a:cubicBezTo>
                      <a:pt x="244610" y="640238"/>
                      <a:pt x="216094" y="623876"/>
                      <a:pt x="193187" y="603307"/>
                    </a:cubicBezTo>
                    <a:cubicBezTo>
                      <a:pt x="170280" y="582738"/>
                      <a:pt x="149712" y="555623"/>
                      <a:pt x="123065" y="527574"/>
                    </a:cubicBezTo>
                    <a:cubicBezTo>
                      <a:pt x="96418" y="499525"/>
                      <a:pt x="45463" y="452309"/>
                      <a:pt x="33308" y="435012"/>
                    </a:cubicBezTo>
                    <a:cubicBezTo>
                      <a:pt x="21153" y="417715"/>
                      <a:pt x="37982" y="420053"/>
                      <a:pt x="50137" y="423793"/>
                    </a:cubicBezTo>
                    <a:cubicBezTo>
                      <a:pt x="62291" y="427533"/>
                      <a:pt x="106235" y="457452"/>
                      <a:pt x="106235" y="457452"/>
                    </a:cubicBezTo>
                    <a:cubicBezTo>
                      <a:pt x="117455" y="464932"/>
                      <a:pt x="113248" y="471476"/>
                      <a:pt x="117455" y="468671"/>
                    </a:cubicBezTo>
                    <a:cubicBezTo>
                      <a:pt x="121662" y="465866"/>
                      <a:pt x="123064" y="445297"/>
                      <a:pt x="131479" y="440622"/>
                    </a:cubicBezTo>
                    <a:cubicBezTo>
                      <a:pt x="139894" y="435947"/>
                      <a:pt x="158593" y="443894"/>
                      <a:pt x="167943" y="440622"/>
                    </a:cubicBezTo>
                    <a:cubicBezTo>
                      <a:pt x="177293" y="437350"/>
                      <a:pt x="179630" y="429870"/>
                      <a:pt x="187577" y="420988"/>
                    </a:cubicBezTo>
                    <a:cubicBezTo>
                      <a:pt x="195524" y="412106"/>
                      <a:pt x="214225" y="393406"/>
                      <a:pt x="215627" y="387329"/>
                    </a:cubicBezTo>
                    <a:cubicBezTo>
                      <a:pt x="217030" y="381252"/>
                      <a:pt x="202069" y="384991"/>
                      <a:pt x="195992" y="384524"/>
                    </a:cubicBezTo>
                    <a:cubicBezTo>
                      <a:pt x="189915" y="384057"/>
                      <a:pt x="183838" y="389199"/>
                      <a:pt x="179163" y="384524"/>
                    </a:cubicBezTo>
                    <a:cubicBezTo>
                      <a:pt x="174488" y="379849"/>
                      <a:pt x="172618" y="363955"/>
                      <a:pt x="167943" y="356475"/>
                    </a:cubicBezTo>
                    <a:cubicBezTo>
                      <a:pt x="163268" y="348995"/>
                      <a:pt x="156724" y="339646"/>
                      <a:pt x="151114" y="339646"/>
                    </a:cubicBezTo>
                    <a:cubicBezTo>
                      <a:pt x="145504" y="339646"/>
                      <a:pt x="137089" y="348995"/>
                      <a:pt x="134284" y="356475"/>
                    </a:cubicBezTo>
                    <a:cubicBezTo>
                      <a:pt x="131479" y="363955"/>
                      <a:pt x="134284" y="384524"/>
                      <a:pt x="134284" y="384524"/>
                    </a:cubicBezTo>
                    <a:cubicBezTo>
                      <a:pt x="134284" y="392471"/>
                      <a:pt x="137089" y="399016"/>
                      <a:pt x="134284" y="404158"/>
                    </a:cubicBezTo>
                    <a:cubicBezTo>
                      <a:pt x="131479" y="409300"/>
                      <a:pt x="121662" y="415845"/>
                      <a:pt x="117455" y="415378"/>
                    </a:cubicBezTo>
                    <a:cubicBezTo>
                      <a:pt x="113248" y="414911"/>
                      <a:pt x="112780" y="410236"/>
                      <a:pt x="109040" y="401354"/>
                    </a:cubicBezTo>
                    <a:cubicBezTo>
                      <a:pt x="105300" y="392472"/>
                      <a:pt x="97821" y="374239"/>
                      <a:pt x="95016" y="362085"/>
                    </a:cubicBezTo>
                    <a:cubicBezTo>
                      <a:pt x="92211" y="349931"/>
                      <a:pt x="100626" y="345256"/>
                      <a:pt x="92211" y="328426"/>
                    </a:cubicBezTo>
                    <a:cubicBezTo>
                      <a:pt x="83796" y="311596"/>
                      <a:pt x="52474" y="275132"/>
                      <a:pt x="44527" y="261108"/>
                    </a:cubicBezTo>
                    <a:cubicBezTo>
                      <a:pt x="36580" y="247084"/>
                      <a:pt x="48267" y="258304"/>
                      <a:pt x="44527" y="244279"/>
                    </a:cubicBezTo>
                    <a:cubicBezTo>
                      <a:pt x="40787" y="230255"/>
                      <a:pt x="29100" y="195193"/>
                      <a:pt x="22088" y="176961"/>
                    </a:cubicBezTo>
                    <a:cubicBezTo>
                      <a:pt x="15076" y="158729"/>
                      <a:pt x="5726" y="150314"/>
                      <a:pt x="2454" y="134887"/>
                    </a:cubicBezTo>
                    <a:cubicBezTo>
                      <a:pt x="-818" y="119460"/>
                      <a:pt x="-818" y="100761"/>
                      <a:pt x="2454" y="84399"/>
                    </a:cubicBezTo>
                    <a:cubicBezTo>
                      <a:pt x="5726" y="68037"/>
                      <a:pt x="22088" y="36716"/>
                      <a:pt x="22088" y="36716"/>
                    </a:cubicBezTo>
                    <a:cubicBezTo>
                      <a:pt x="26295" y="28301"/>
                      <a:pt x="19751" y="29236"/>
                      <a:pt x="27698" y="33911"/>
                    </a:cubicBezTo>
                    <a:cubicBezTo>
                      <a:pt x="35645" y="38586"/>
                      <a:pt x="84263" y="75517"/>
                      <a:pt x="106235" y="78789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B1B1183-D334-47AC-8B5D-9B2E32B979FA}"/>
                  </a:ext>
                </a:extLst>
              </p:cNvPr>
              <p:cNvSpPr/>
              <p:nvPr/>
            </p:nvSpPr>
            <p:spPr bwMode="auto">
              <a:xfrm>
                <a:off x="5214313" y="6476682"/>
                <a:ext cx="325784" cy="258739"/>
              </a:xfrm>
              <a:custGeom>
                <a:avLst/>
                <a:gdLst>
                  <a:gd name="connsiteX0" fmla="*/ 241233 w 325784"/>
                  <a:gd name="connsiteY0" fmla="*/ 229853 h 258739"/>
                  <a:gd name="connsiteX1" fmla="*/ 221599 w 325784"/>
                  <a:gd name="connsiteY1" fmla="*/ 156925 h 258739"/>
                  <a:gd name="connsiteX2" fmla="*/ 157086 w 325784"/>
                  <a:gd name="connsiteY2" fmla="*/ 134486 h 258739"/>
                  <a:gd name="connsiteX3" fmla="*/ 86963 w 325784"/>
                  <a:gd name="connsiteY3" fmla="*/ 114852 h 258739"/>
                  <a:gd name="connsiteX4" fmla="*/ 56109 w 325784"/>
                  <a:gd name="connsiteY4" fmla="*/ 98022 h 258739"/>
                  <a:gd name="connsiteX5" fmla="*/ 22450 w 325784"/>
                  <a:gd name="connsiteY5" fmla="*/ 78388 h 258739"/>
                  <a:gd name="connsiteX6" fmla="*/ 11 w 325784"/>
                  <a:gd name="connsiteY6" fmla="*/ 61558 h 258739"/>
                  <a:gd name="connsiteX7" fmla="*/ 25255 w 325784"/>
                  <a:gd name="connsiteY7" fmla="*/ 39119 h 258739"/>
                  <a:gd name="connsiteX8" fmla="*/ 89768 w 325784"/>
                  <a:gd name="connsiteY8" fmla="*/ 27900 h 258739"/>
                  <a:gd name="connsiteX9" fmla="*/ 126232 w 325784"/>
                  <a:gd name="connsiteY9" fmla="*/ 39119 h 258739"/>
                  <a:gd name="connsiteX10" fmla="*/ 145866 w 325784"/>
                  <a:gd name="connsiteY10" fmla="*/ 41924 h 258739"/>
                  <a:gd name="connsiteX11" fmla="*/ 179525 w 325784"/>
                  <a:gd name="connsiteY11" fmla="*/ 27900 h 258739"/>
                  <a:gd name="connsiteX12" fmla="*/ 199159 w 325784"/>
                  <a:gd name="connsiteY12" fmla="*/ 2655 h 258739"/>
                  <a:gd name="connsiteX13" fmla="*/ 230013 w 325784"/>
                  <a:gd name="connsiteY13" fmla="*/ 2655 h 258739"/>
                  <a:gd name="connsiteX14" fmla="*/ 246843 w 325784"/>
                  <a:gd name="connsiteY14" fmla="*/ 19485 h 258739"/>
                  <a:gd name="connsiteX15" fmla="*/ 260867 w 325784"/>
                  <a:gd name="connsiteY15" fmla="*/ 75583 h 258739"/>
                  <a:gd name="connsiteX16" fmla="*/ 280502 w 325784"/>
                  <a:gd name="connsiteY16" fmla="*/ 120462 h 258739"/>
                  <a:gd name="connsiteX17" fmla="*/ 280502 w 325784"/>
                  <a:gd name="connsiteY17" fmla="*/ 154120 h 258739"/>
                  <a:gd name="connsiteX18" fmla="*/ 294526 w 325784"/>
                  <a:gd name="connsiteY18" fmla="*/ 184974 h 258739"/>
                  <a:gd name="connsiteX19" fmla="*/ 311356 w 325784"/>
                  <a:gd name="connsiteY19" fmla="*/ 215828 h 258739"/>
                  <a:gd name="connsiteX20" fmla="*/ 325380 w 325784"/>
                  <a:gd name="connsiteY20" fmla="*/ 243878 h 258739"/>
                  <a:gd name="connsiteX21" fmla="*/ 319770 w 325784"/>
                  <a:gd name="connsiteY21" fmla="*/ 257902 h 258739"/>
                  <a:gd name="connsiteX22" fmla="*/ 297331 w 325784"/>
                  <a:gd name="connsiteY22" fmla="*/ 255097 h 258739"/>
                  <a:gd name="connsiteX23" fmla="*/ 241233 w 325784"/>
                  <a:gd name="connsiteY23" fmla="*/ 229853 h 25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5784" h="258739">
                    <a:moveTo>
                      <a:pt x="241233" y="229853"/>
                    </a:moveTo>
                    <a:cubicBezTo>
                      <a:pt x="228611" y="213491"/>
                      <a:pt x="235623" y="172819"/>
                      <a:pt x="221599" y="156925"/>
                    </a:cubicBezTo>
                    <a:cubicBezTo>
                      <a:pt x="207574" y="141030"/>
                      <a:pt x="179525" y="141498"/>
                      <a:pt x="157086" y="134486"/>
                    </a:cubicBezTo>
                    <a:cubicBezTo>
                      <a:pt x="134647" y="127474"/>
                      <a:pt x="103793" y="120929"/>
                      <a:pt x="86963" y="114852"/>
                    </a:cubicBezTo>
                    <a:cubicBezTo>
                      <a:pt x="70133" y="108775"/>
                      <a:pt x="66861" y="104099"/>
                      <a:pt x="56109" y="98022"/>
                    </a:cubicBezTo>
                    <a:cubicBezTo>
                      <a:pt x="45357" y="91945"/>
                      <a:pt x="31800" y="84465"/>
                      <a:pt x="22450" y="78388"/>
                    </a:cubicBezTo>
                    <a:cubicBezTo>
                      <a:pt x="13100" y="72311"/>
                      <a:pt x="-456" y="68103"/>
                      <a:pt x="11" y="61558"/>
                    </a:cubicBezTo>
                    <a:cubicBezTo>
                      <a:pt x="478" y="55013"/>
                      <a:pt x="10295" y="44729"/>
                      <a:pt x="25255" y="39119"/>
                    </a:cubicBezTo>
                    <a:cubicBezTo>
                      <a:pt x="40214" y="33509"/>
                      <a:pt x="72939" y="27900"/>
                      <a:pt x="89768" y="27900"/>
                    </a:cubicBezTo>
                    <a:cubicBezTo>
                      <a:pt x="106597" y="27900"/>
                      <a:pt x="116882" y="36782"/>
                      <a:pt x="126232" y="39119"/>
                    </a:cubicBezTo>
                    <a:cubicBezTo>
                      <a:pt x="135582" y="41456"/>
                      <a:pt x="136984" y="43794"/>
                      <a:pt x="145866" y="41924"/>
                    </a:cubicBezTo>
                    <a:cubicBezTo>
                      <a:pt x="154748" y="40054"/>
                      <a:pt x="170643" y="34445"/>
                      <a:pt x="179525" y="27900"/>
                    </a:cubicBezTo>
                    <a:cubicBezTo>
                      <a:pt x="188407" y="21355"/>
                      <a:pt x="190744" y="6862"/>
                      <a:pt x="199159" y="2655"/>
                    </a:cubicBezTo>
                    <a:cubicBezTo>
                      <a:pt x="207574" y="-1552"/>
                      <a:pt x="222066" y="-150"/>
                      <a:pt x="230013" y="2655"/>
                    </a:cubicBezTo>
                    <a:cubicBezTo>
                      <a:pt x="237960" y="5460"/>
                      <a:pt x="241701" y="7330"/>
                      <a:pt x="246843" y="19485"/>
                    </a:cubicBezTo>
                    <a:cubicBezTo>
                      <a:pt x="251985" y="31640"/>
                      <a:pt x="255257" y="58754"/>
                      <a:pt x="260867" y="75583"/>
                    </a:cubicBezTo>
                    <a:cubicBezTo>
                      <a:pt x="266477" y="92412"/>
                      <a:pt x="277230" y="107372"/>
                      <a:pt x="280502" y="120462"/>
                    </a:cubicBezTo>
                    <a:cubicBezTo>
                      <a:pt x="283775" y="133551"/>
                      <a:pt x="278165" y="143368"/>
                      <a:pt x="280502" y="154120"/>
                    </a:cubicBezTo>
                    <a:cubicBezTo>
                      <a:pt x="282839" y="164872"/>
                      <a:pt x="289384" y="174689"/>
                      <a:pt x="294526" y="184974"/>
                    </a:cubicBezTo>
                    <a:cubicBezTo>
                      <a:pt x="299668" y="195259"/>
                      <a:pt x="306214" y="206011"/>
                      <a:pt x="311356" y="215828"/>
                    </a:cubicBezTo>
                    <a:cubicBezTo>
                      <a:pt x="316498" y="225645"/>
                      <a:pt x="323978" y="236866"/>
                      <a:pt x="325380" y="243878"/>
                    </a:cubicBezTo>
                    <a:cubicBezTo>
                      <a:pt x="326782" y="250890"/>
                      <a:pt x="324445" y="256032"/>
                      <a:pt x="319770" y="257902"/>
                    </a:cubicBezTo>
                    <a:cubicBezTo>
                      <a:pt x="315095" y="259772"/>
                      <a:pt x="310421" y="258369"/>
                      <a:pt x="297331" y="255097"/>
                    </a:cubicBezTo>
                    <a:cubicBezTo>
                      <a:pt x="284241" y="251825"/>
                      <a:pt x="253855" y="246215"/>
                      <a:pt x="241233" y="22985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2CC8107-14B5-4478-BEBD-FBF1F73FD51F}"/>
                  </a:ext>
                </a:extLst>
              </p:cNvPr>
              <p:cNvSpPr/>
              <p:nvPr/>
            </p:nvSpPr>
            <p:spPr bwMode="auto">
              <a:xfrm>
                <a:off x="5144995" y="6310044"/>
                <a:ext cx="97447" cy="89207"/>
              </a:xfrm>
              <a:custGeom>
                <a:avLst/>
                <a:gdLst>
                  <a:gd name="connsiteX0" fmla="*/ 97378 w 97447"/>
                  <a:gd name="connsiteY0" fmla="*/ 87951 h 89207"/>
                  <a:gd name="connsiteX1" fmla="*/ 63719 w 97447"/>
                  <a:gd name="connsiteY1" fmla="*/ 15023 h 89207"/>
                  <a:gd name="connsiteX2" fmla="*/ 7621 w 97447"/>
                  <a:gd name="connsiteY2" fmla="*/ 9414 h 89207"/>
                  <a:gd name="connsiteX3" fmla="*/ 2011 w 97447"/>
                  <a:gd name="connsiteY3" fmla="*/ 999 h 89207"/>
                  <a:gd name="connsiteX4" fmla="*/ 21645 w 97447"/>
                  <a:gd name="connsiteY4" fmla="*/ 34658 h 89207"/>
                  <a:gd name="connsiteX5" fmla="*/ 55304 w 97447"/>
                  <a:gd name="connsiteY5" fmla="*/ 59902 h 89207"/>
                  <a:gd name="connsiteX6" fmla="*/ 97378 w 97447"/>
                  <a:gd name="connsiteY6" fmla="*/ 87951 h 8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47" h="89207">
                    <a:moveTo>
                      <a:pt x="97378" y="87951"/>
                    </a:moveTo>
                    <a:cubicBezTo>
                      <a:pt x="98780" y="80471"/>
                      <a:pt x="78679" y="28113"/>
                      <a:pt x="63719" y="15023"/>
                    </a:cubicBezTo>
                    <a:cubicBezTo>
                      <a:pt x="48759" y="1933"/>
                      <a:pt x="7621" y="9414"/>
                      <a:pt x="7621" y="9414"/>
                    </a:cubicBezTo>
                    <a:cubicBezTo>
                      <a:pt x="-2664" y="7077"/>
                      <a:pt x="-326" y="-3208"/>
                      <a:pt x="2011" y="999"/>
                    </a:cubicBezTo>
                    <a:cubicBezTo>
                      <a:pt x="4348" y="5206"/>
                      <a:pt x="12763" y="24841"/>
                      <a:pt x="21645" y="34658"/>
                    </a:cubicBezTo>
                    <a:cubicBezTo>
                      <a:pt x="30527" y="44475"/>
                      <a:pt x="44552" y="52422"/>
                      <a:pt x="55304" y="59902"/>
                    </a:cubicBezTo>
                    <a:cubicBezTo>
                      <a:pt x="66056" y="67382"/>
                      <a:pt x="95976" y="95431"/>
                      <a:pt x="97378" y="8795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B7B289-1E3B-4256-A4D8-C6B995771DCE}"/>
                  </a:ext>
                </a:extLst>
              </p:cNvPr>
              <p:cNvSpPr/>
              <p:nvPr/>
            </p:nvSpPr>
            <p:spPr bwMode="auto">
              <a:xfrm>
                <a:off x="4260385" y="5102816"/>
                <a:ext cx="438744" cy="399011"/>
              </a:xfrm>
              <a:custGeom>
                <a:avLst/>
                <a:gdLst>
                  <a:gd name="connsiteX0" fmla="*/ 398567 w 438744"/>
                  <a:gd name="connsiteY0" fmla="*/ 184436 h 399011"/>
                  <a:gd name="connsiteX1" fmla="*/ 345274 w 438744"/>
                  <a:gd name="connsiteY1" fmla="*/ 83459 h 399011"/>
                  <a:gd name="connsiteX2" fmla="*/ 331249 w 438744"/>
                  <a:gd name="connsiteY2" fmla="*/ 46995 h 399011"/>
                  <a:gd name="connsiteX3" fmla="*/ 266736 w 438744"/>
                  <a:gd name="connsiteY3" fmla="*/ 21751 h 399011"/>
                  <a:gd name="connsiteX4" fmla="*/ 196614 w 438744"/>
                  <a:gd name="connsiteY4" fmla="*/ 2117 h 399011"/>
                  <a:gd name="connsiteX5" fmla="*/ 171370 w 438744"/>
                  <a:gd name="connsiteY5" fmla="*/ 2117 h 399011"/>
                  <a:gd name="connsiteX6" fmla="*/ 162955 w 438744"/>
                  <a:gd name="connsiteY6" fmla="*/ 16141 h 399011"/>
                  <a:gd name="connsiteX7" fmla="*/ 174175 w 438744"/>
                  <a:gd name="connsiteY7" fmla="*/ 41385 h 399011"/>
                  <a:gd name="connsiteX8" fmla="*/ 160150 w 438744"/>
                  <a:gd name="connsiteY8" fmla="*/ 46995 h 399011"/>
                  <a:gd name="connsiteX9" fmla="*/ 132101 w 438744"/>
                  <a:gd name="connsiteY9" fmla="*/ 55410 h 399011"/>
                  <a:gd name="connsiteX10" fmla="*/ 95637 w 438744"/>
                  <a:gd name="connsiteY10" fmla="*/ 83459 h 399011"/>
                  <a:gd name="connsiteX11" fmla="*/ 78808 w 438744"/>
                  <a:gd name="connsiteY11" fmla="*/ 80654 h 399011"/>
                  <a:gd name="connsiteX12" fmla="*/ 59173 w 438744"/>
                  <a:gd name="connsiteY12" fmla="*/ 55410 h 399011"/>
                  <a:gd name="connsiteX13" fmla="*/ 33929 w 438744"/>
                  <a:gd name="connsiteY13" fmla="*/ 46995 h 399011"/>
                  <a:gd name="connsiteX14" fmla="*/ 19905 w 438744"/>
                  <a:gd name="connsiteY14" fmla="*/ 75044 h 399011"/>
                  <a:gd name="connsiteX15" fmla="*/ 270 w 438744"/>
                  <a:gd name="connsiteY15" fmla="*/ 86264 h 399011"/>
                  <a:gd name="connsiteX16" fmla="*/ 11490 w 438744"/>
                  <a:gd name="connsiteY16" fmla="*/ 117118 h 399011"/>
                  <a:gd name="connsiteX17" fmla="*/ 270 w 438744"/>
                  <a:gd name="connsiteY17" fmla="*/ 150777 h 399011"/>
                  <a:gd name="connsiteX18" fmla="*/ 25514 w 438744"/>
                  <a:gd name="connsiteY18" fmla="*/ 167606 h 399011"/>
                  <a:gd name="connsiteX19" fmla="*/ 67588 w 438744"/>
                  <a:gd name="connsiteY19" fmla="*/ 195655 h 399011"/>
                  <a:gd name="connsiteX20" fmla="*/ 112467 w 438744"/>
                  <a:gd name="connsiteY20" fmla="*/ 198460 h 399011"/>
                  <a:gd name="connsiteX21" fmla="*/ 146125 w 438744"/>
                  <a:gd name="connsiteY21" fmla="*/ 209680 h 399011"/>
                  <a:gd name="connsiteX22" fmla="*/ 207833 w 438744"/>
                  <a:gd name="connsiteY22" fmla="*/ 274193 h 399011"/>
                  <a:gd name="connsiteX23" fmla="*/ 252712 w 438744"/>
                  <a:gd name="connsiteY23" fmla="*/ 333096 h 399011"/>
                  <a:gd name="connsiteX24" fmla="*/ 275151 w 438744"/>
                  <a:gd name="connsiteY24" fmla="*/ 358340 h 399011"/>
                  <a:gd name="connsiteX25" fmla="*/ 345274 w 438744"/>
                  <a:gd name="connsiteY25" fmla="*/ 386389 h 399011"/>
                  <a:gd name="connsiteX26" fmla="*/ 395762 w 438744"/>
                  <a:gd name="connsiteY26" fmla="*/ 397609 h 399011"/>
                  <a:gd name="connsiteX27" fmla="*/ 412592 w 438744"/>
                  <a:gd name="connsiteY27" fmla="*/ 397609 h 399011"/>
                  <a:gd name="connsiteX28" fmla="*/ 432226 w 438744"/>
                  <a:gd name="connsiteY28" fmla="*/ 386389 h 399011"/>
                  <a:gd name="connsiteX29" fmla="*/ 437836 w 438744"/>
                  <a:gd name="connsiteY29" fmla="*/ 355535 h 399011"/>
                  <a:gd name="connsiteX30" fmla="*/ 415397 w 438744"/>
                  <a:gd name="connsiteY30" fmla="*/ 288217 h 399011"/>
                  <a:gd name="connsiteX31" fmla="*/ 334054 w 438744"/>
                  <a:gd name="connsiteY31" fmla="*/ 234924 h 399011"/>
                  <a:gd name="connsiteX32" fmla="*/ 306005 w 438744"/>
                  <a:gd name="connsiteY32" fmla="*/ 204070 h 399011"/>
                  <a:gd name="connsiteX33" fmla="*/ 286371 w 438744"/>
                  <a:gd name="connsiteY33" fmla="*/ 147972 h 399011"/>
                  <a:gd name="connsiteX34" fmla="*/ 294786 w 438744"/>
                  <a:gd name="connsiteY34" fmla="*/ 122728 h 399011"/>
                  <a:gd name="connsiteX35" fmla="*/ 311615 w 438744"/>
                  <a:gd name="connsiteY35" fmla="*/ 119923 h 399011"/>
                  <a:gd name="connsiteX36" fmla="*/ 345274 w 438744"/>
                  <a:gd name="connsiteY36" fmla="*/ 145167 h 399011"/>
                  <a:gd name="connsiteX37" fmla="*/ 398567 w 438744"/>
                  <a:gd name="connsiteY37" fmla="*/ 184436 h 39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38744" h="399011">
                    <a:moveTo>
                      <a:pt x="398567" y="184436"/>
                    </a:moveTo>
                    <a:cubicBezTo>
                      <a:pt x="398567" y="174151"/>
                      <a:pt x="356494" y="106366"/>
                      <a:pt x="345274" y="83459"/>
                    </a:cubicBezTo>
                    <a:cubicBezTo>
                      <a:pt x="334054" y="60552"/>
                      <a:pt x="344339" y="57280"/>
                      <a:pt x="331249" y="46995"/>
                    </a:cubicBezTo>
                    <a:cubicBezTo>
                      <a:pt x="318159" y="36710"/>
                      <a:pt x="289175" y="29231"/>
                      <a:pt x="266736" y="21751"/>
                    </a:cubicBezTo>
                    <a:cubicBezTo>
                      <a:pt x="244297" y="14271"/>
                      <a:pt x="212508" y="5389"/>
                      <a:pt x="196614" y="2117"/>
                    </a:cubicBezTo>
                    <a:cubicBezTo>
                      <a:pt x="180720" y="-1155"/>
                      <a:pt x="176980" y="-220"/>
                      <a:pt x="171370" y="2117"/>
                    </a:cubicBezTo>
                    <a:cubicBezTo>
                      <a:pt x="165760" y="4454"/>
                      <a:pt x="162487" y="9596"/>
                      <a:pt x="162955" y="16141"/>
                    </a:cubicBezTo>
                    <a:cubicBezTo>
                      <a:pt x="163422" y="22686"/>
                      <a:pt x="174642" y="36243"/>
                      <a:pt x="174175" y="41385"/>
                    </a:cubicBezTo>
                    <a:cubicBezTo>
                      <a:pt x="173707" y="46527"/>
                      <a:pt x="167162" y="44658"/>
                      <a:pt x="160150" y="46995"/>
                    </a:cubicBezTo>
                    <a:cubicBezTo>
                      <a:pt x="153138" y="49332"/>
                      <a:pt x="142853" y="49333"/>
                      <a:pt x="132101" y="55410"/>
                    </a:cubicBezTo>
                    <a:cubicBezTo>
                      <a:pt x="121349" y="61487"/>
                      <a:pt x="104519" y="79252"/>
                      <a:pt x="95637" y="83459"/>
                    </a:cubicBezTo>
                    <a:cubicBezTo>
                      <a:pt x="86755" y="87666"/>
                      <a:pt x="84885" y="85329"/>
                      <a:pt x="78808" y="80654"/>
                    </a:cubicBezTo>
                    <a:cubicBezTo>
                      <a:pt x="72731" y="75979"/>
                      <a:pt x="66653" y="61020"/>
                      <a:pt x="59173" y="55410"/>
                    </a:cubicBezTo>
                    <a:cubicBezTo>
                      <a:pt x="51693" y="49800"/>
                      <a:pt x="40474" y="43723"/>
                      <a:pt x="33929" y="46995"/>
                    </a:cubicBezTo>
                    <a:cubicBezTo>
                      <a:pt x="27384" y="50267"/>
                      <a:pt x="25515" y="68499"/>
                      <a:pt x="19905" y="75044"/>
                    </a:cubicBezTo>
                    <a:cubicBezTo>
                      <a:pt x="14295" y="81589"/>
                      <a:pt x="1672" y="79252"/>
                      <a:pt x="270" y="86264"/>
                    </a:cubicBezTo>
                    <a:cubicBezTo>
                      <a:pt x="-1132" y="93276"/>
                      <a:pt x="11490" y="106366"/>
                      <a:pt x="11490" y="117118"/>
                    </a:cubicBezTo>
                    <a:cubicBezTo>
                      <a:pt x="11490" y="127870"/>
                      <a:pt x="-2067" y="142363"/>
                      <a:pt x="270" y="150777"/>
                    </a:cubicBezTo>
                    <a:cubicBezTo>
                      <a:pt x="2607" y="159191"/>
                      <a:pt x="25514" y="167606"/>
                      <a:pt x="25514" y="167606"/>
                    </a:cubicBezTo>
                    <a:cubicBezTo>
                      <a:pt x="36734" y="175086"/>
                      <a:pt x="53096" y="190513"/>
                      <a:pt x="67588" y="195655"/>
                    </a:cubicBezTo>
                    <a:cubicBezTo>
                      <a:pt x="82080" y="200797"/>
                      <a:pt x="99377" y="196123"/>
                      <a:pt x="112467" y="198460"/>
                    </a:cubicBezTo>
                    <a:cubicBezTo>
                      <a:pt x="125556" y="200798"/>
                      <a:pt x="130231" y="197058"/>
                      <a:pt x="146125" y="209680"/>
                    </a:cubicBezTo>
                    <a:cubicBezTo>
                      <a:pt x="162019" y="222302"/>
                      <a:pt x="190068" y="253624"/>
                      <a:pt x="207833" y="274193"/>
                    </a:cubicBezTo>
                    <a:cubicBezTo>
                      <a:pt x="225597" y="294762"/>
                      <a:pt x="241492" y="319072"/>
                      <a:pt x="252712" y="333096"/>
                    </a:cubicBezTo>
                    <a:cubicBezTo>
                      <a:pt x="263932" y="347120"/>
                      <a:pt x="259724" y="349458"/>
                      <a:pt x="275151" y="358340"/>
                    </a:cubicBezTo>
                    <a:cubicBezTo>
                      <a:pt x="290578" y="367222"/>
                      <a:pt x="325172" y="379844"/>
                      <a:pt x="345274" y="386389"/>
                    </a:cubicBezTo>
                    <a:cubicBezTo>
                      <a:pt x="365376" y="392934"/>
                      <a:pt x="384542" y="395739"/>
                      <a:pt x="395762" y="397609"/>
                    </a:cubicBezTo>
                    <a:cubicBezTo>
                      <a:pt x="406982" y="399479"/>
                      <a:pt x="406515" y="399479"/>
                      <a:pt x="412592" y="397609"/>
                    </a:cubicBezTo>
                    <a:cubicBezTo>
                      <a:pt x="418669" y="395739"/>
                      <a:pt x="428019" y="393401"/>
                      <a:pt x="432226" y="386389"/>
                    </a:cubicBezTo>
                    <a:cubicBezTo>
                      <a:pt x="436433" y="379377"/>
                      <a:pt x="440641" y="371897"/>
                      <a:pt x="437836" y="355535"/>
                    </a:cubicBezTo>
                    <a:cubicBezTo>
                      <a:pt x="435031" y="339173"/>
                      <a:pt x="432694" y="308319"/>
                      <a:pt x="415397" y="288217"/>
                    </a:cubicBezTo>
                    <a:cubicBezTo>
                      <a:pt x="398100" y="268115"/>
                      <a:pt x="352286" y="248948"/>
                      <a:pt x="334054" y="234924"/>
                    </a:cubicBezTo>
                    <a:cubicBezTo>
                      <a:pt x="315822" y="220900"/>
                      <a:pt x="313952" y="218562"/>
                      <a:pt x="306005" y="204070"/>
                    </a:cubicBezTo>
                    <a:cubicBezTo>
                      <a:pt x="298058" y="189578"/>
                      <a:pt x="288241" y="161529"/>
                      <a:pt x="286371" y="147972"/>
                    </a:cubicBezTo>
                    <a:cubicBezTo>
                      <a:pt x="284501" y="134415"/>
                      <a:pt x="290579" y="127403"/>
                      <a:pt x="294786" y="122728"/>
                    </a:cubicBezTo>
                    <a:cubicBezTo>
                      <a:pt x="298993" y="118053"/>
                      <a:pt x="303200" y="116183"/>
                      <a:pt x="311615" y="119923"/>
                    </a:cubicBezTo>
                    <a:cubicBezTo>
                      <a:pt x="320030" y="123663"/>
                      <a:pt x="334054" y="135817"/>
                      <a:pt x="345274" y="145167"/>
                    </a:cubicBezTo>
                    <a:cubicBezTo>
                      <a:pt x="356494" y="154517"/>
                      <a:pt x="398567" y="194721"/>
                      <a:pt x="398567" y="184436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683BD45-7D2D-4CE6-94D4-9D0710D6905C}"/>
                  </a:ext>
                </a:extLst>
              </p:cNvPr>
              <p:cNvSpPr/>
              <p:nvPr/>
            </p:nvSpPr>
            <p:spPr bwMode="auto">
              <a:xfrm>
                <a:off x="3877983" y="5558625"/>
                <a:ext cx="511525" cy="834054"/>
              </a:xfrm>
              <a:custGeom>
                <a:avLst/>
                <a:gdLst>
                  <a:gd name="connsiteX0" fmla="*/ 1205 w 511525"/>
                  <a:gd name="connsiteY0" fmla="*/ 3508 h 834054"/>
                  <a:gd name="connsiteX1" fmla="*/ 32059 w 511525"/>
                  <a:gd name="connsiteY1" fmla="*/ 76435 h 834054"/>
                  <a:gd name="connsiteX2" fmla="*/ 96572 w 511525"/>
                  <a:gd name="connsiteY2" fmla="*/ 261559 h 834054"/>
                  <a:gd name="connsiteX3" fmla="*/ 161084 w 511525"/>
                  <a:gd name="connsiteY3" fmla="*/ 471927 h 834054"/>
                  <a:gd name="connsiteX4" fmla="*/ 228402 w 511525"/>
                  <a:gd name="connsiteY4" fmla="*/ 665466 h 834054"/>
                  <a:gd name="connsiteX5" fmla="*/ 256451 w 511525"/>
                  <a:gd name="connsiteY5" fmla="*/ 760833 h 834054"/>
                  <a:gd name="connsiteX6" fmla="*/ 273281 w 511525"/>
                  <a:gd name="connsiteY6" fmla="*/ 777662 h 834054"/>
                  <a:gd name="connsiteX7" fmla="*/ 357428 w 511525"/>
                  <a:gd name="connsiteY7" fmla="*/ 802906 h 834054"/>
                  <a:gd name="connsiteX8" fmla="*/ 480844 w 511525"/>
                  <a:gd name="connsiteY8" fmla="*/ 833760 h 834054"/>
                  <a:gd name="connsiteX9" fmla="*/ 492064 w 511525"/>
                  <a:gd name="connsiteY9" fmla="*/ 816931 h 834054"/>
                  <a:gd name="connsiteX10" fmla="*/ 492064 w 511525"/>
                  <a:gd name="connsiteY10" fmla="*/ 791687 h 834054"/>
                  <a:gd name="connsiteX11" fmla="*/ 486454 w 511525"/>
                  <a:gd name="connsiteY11" fmla="*/ 752418 h 834054"/>
                  <a:gd name="connsiteX12" fmla="*/ 508893 w 511525"/>
                  <a:gd name="connsiteY12" fmla="*/ 701930 h 834054"/>
                  <a:gd name="connsiteX13" fmla="*/ 508893 w 511525"/>
                  <a:gd name="connsiteY13" fmla="*/ 665466 h 834054"/>
                  <a:gd name="connsiteX14" fmla="*/ 489259 w 511525"/>
                  <a:gd name="connsiteY14" fmla="*/ 614977 h 834054"/>
                  <a:gd name="connsiteX15" fmla="*/ 464015 w 511525"/>
                  <a:gd name="connsiteY15" fmla="*/ 581319 h 834054"/>
                  <a:gd name="connsiteX16" fmla="*/ 455600 w 511525"/>
                  <a:gd name="connsiteY16" fmla="*/ 533635 h 834054"/>
                  <a:gd name="connsiteX17" fmla="*/ 452795 w 511525"/>
                  <a:gd name="connsiteY17" fmla="*/ 499976 h 834054"/>
                  <a:gd name="connsiteX18" fmla="*/ 472429 w 511525"/>
                  <a:gd name="connsiteY18" fmla="*/ 494366 h 834054"/>
                  <a:gd name="connsiteX19" fmla="*/ 461210 w 511525"/>
                  <a:gd name="connsiteY19" fmla="*/ 460708 h 834054"/>
                  <a:gd name="connsiteX20" fmla="*/ 430356 w 511525"/>
                  <a:gd name="connsiteY20" fmla="*/ 441073 h 834054"/>
                  <a:gd name="connsiteX21" fmla="*/ 419136 w 511525"/>
                  <a:gd name="connsiteY21" fmla="*/ 441073 h 834054"/>
                  <a:gd name="connsiteX22" fmla="*/ 416331 w 511525"/>
                  <a:gd name="connsiteY22" fmla="*/ 390585 h 834054"/>
                  <a:gd name="connsiteX23" fmla="*/ 396697 w 511525"/>
                  <a:gd name="connsiteY23" fmla="*/ 340096 h 834054"/>
                  <a:gd name="connsiteX24" fmla="*/ 368648 w 511525"/>
                  <a:gd name="connsiteY24" fmla="*/ 278388 h 834054"/>
                  <a:gd name="connsiteX25" fmla="*/ 351818 w 511525"/>
                  <a:gd name="connsiteY25" fmla="*/ 247535 h 834054"/>
                  <a:gd name="connsiteX26" fmla="*/ 318159 w 511525"/>
                  <a:gd name="connsiteY26" fmla="*/ 250339 h 834054"/>
                  <a:gd name="connsiteX27" fmla="*/ 281696 w 511525"/>
                  <a:gd name="connsiteY27" fmla="*/ 258754 h 834054"/>
                  <a:gd name="connsiteX28" fmla="*/ 203158 w 511525"/>
                  <a:gd name="connsiteY28" fmla="*/ 239120 h 834054"/>
                  <a:gd name="connsiteX29" fmla="*/ 169499 w 511525"/>
                  <a:gd name="connsiteY29" fmla="*/ 219485 h 834054"/>
                  <a:gd name="connsiteX30" fmla="*/ 116206 w 511525"/>
                  <a:gd name="connsiteY30" fmla="*/ 197046 h 834054"/>
                  <a:gd name="connsiteX31" fmla="*/ 93767 w 511525"/>
                  <a:gd name="connsiteY31" fmla="*/ 194241 h 834054"/>
                  <a:gd name="connsiteX32" fmla="*/ 116206 w 511525"/>
                  <a:gd name="connsiteY32" fmla="*/ 157777 h 834054"/>
                  <a:gd name="connsiteX33" fmla="*/ 141450 w 511525"/>
                  <a:gd name="connsiteY33" fmla="*/ 110094 h 834054"/>
                  <a:gd name="connsiteX34" fmla="*/ 104986 w 511525"/>
                  <a:gd name="connsiteY34" fmla="*/ 51191 h 834054"/>
                  <a:gd name="connsiteX35" fmla="*/ 71327 w 511525"/>
                  <a:gd name="connsiteY35" fmla="*/ 14727 h 834054"/>
                  <a:gd name="connsiteX36" fmla="*/ 1205 w 511525"/>
                  <a:gd name="connsiteY36" fmla="*/ 3508 h 83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11525" h="834054">
                    <a:moveTo>
                      <a:pt x="1205" y="3508"/>
                    </a:moveTo>
                    <a:cubicBezTo>
                      <a:pt x="-5340" y="13793"/>
                      <a:pt x="16164" y="33426"/>
                      <a:pt x="32059" y="76435"/>
                    </a:cubicBezTo>
                    <a:cubicBezTo>
                      <a:pt x="47954" y="119444"/>
                      <a:pt x="75068" y="195644"/>
                      <a:pt x="96572" y="261559"/>
                    </a:cubicBezTo>
                    <a:cubicBezTo>
                      <a:pt x="118076" y="327474"/>
                      <a:pt x="139112" y="404609"/>
                      <a:pt x="161084" y="471927"/>
                    </a:cubicBezTo>
                    <a:cubicBezTo>
                      <a:pt x="183056" y="539245"/>
                      <a:pt x="212508" y="617315"/>
                      <a:pt x="228402" y="665466"/>
                    </a:cubicBezTo>
                    <a:cubicBezTo>
                      <a:pt x="244296" y="713617"/>
                      <a:pt x="248971" y="742134"/>
                      <a:pt x="256451" y="760833"/>
                    </a:cubicBezTo>
                    <a:cubicBezTo>
                      <a:pt x="263931" y="779532"/>
                      <a:pt x="256452" y="770650"/>
                      <a:pt x="273281" y="777662"/>
                    </a:cubicBezTo>
                    <a:cubicBezTo>
                      <a:pt x="290110" y="784674"/>
                      <a:pt x="322834" y="793556"/>
                      <a:pt x="357428" y="802906"/>
                    </a:cubicBezTo>
                    <a:cubicBezTo>
                      <a:pt x="392022" y="812256"/>
                      <a:pt x="458405" y="831423"/>
                      <a:pt x="480844" y="833760"/>
                    </a:cubicBezTo>
                    <a:cubicBezTo>
                      <a:pt x="503283" y="836098"/>
                      <a:pt x="490194" y="823943"/>
                      <a:pt x="492064" y="816931"/>
                    </a:cubicBezTo>
                    <a:cubicBezTo>
                      <a:pt x="493934" y="809919"/>
                      <a:pt x="492999" y="802439"/>
                      <a:pt x="492064" y="791687"/>
                    </a:cubicBezTo>
                    <a:cubicBezTo>
                      <a:pt x="491129" y="780935"/>
                      <a:pt x="483649" y="767377"/>
                      <a:pt x="486454" y="752418"/>
                    </a:cubicBezTo>
                    <a:cubicBezTo>
                      <a:pt x="489259" y="737459"/>
                      <a:pt x="505153" y="716422"/>
                      <a:pt x="508893" y="701930"/>
                    </a:cubicBezTo>
                    <a:cubicBezTo>
                      <a:pt x="512633" y="687438"/>
                      <a:pt x="512165" y="679958"/>
                      <a:pt x="508893" y="665466"/>
                    </a:cubicBezTo>
                    <a:cubicBezTo>
                      <a:pt x="505621" y="650974"/>
                      <a:pt x="496739" y="629001"/>
                      <a:pt x="489259" y="614977"/>
                    </a:cubicBezTo>
                    <a:cubicBezTo>
                      <a:pt x="481779" y="600953"/>
                      <a:pt x="469625" y="594876"/>
                      <a:pt x="464015" y="581319"/>
                    </a:cubicBezTo>
                    <a:cubicBezTo>
                      <a:pt x="458405" y="567762"/>
                      <a:pt x="457470" y="547192"/>
                      <a:pt x="455600" y="533635"/>
                    </a:cubicBezTo>
                    <a:cubicBezTo>
                      <a:pt x="453730" y="520078"/>
                      <a:pt x="449990" y="506521"/>
                      <a:pt x="452795" y="499976"/>
                    </a:cubicBezTo>
                    <a:cubicBezTo>
                      <a:pt x="455600" y="493431"/>
                      <a:pt x="471027" y="500911"/>
                      <a:pt x="472429" y="494366"/>
                    </a:cubicBezTo>
                    <a:cubicBezTo>
                      <a:pt x="473831" y="487821"/>
                      <a:pt x="468222" y="469590"/>
                      <a:pt x="461210" y="460708"/>
                    </a:cubicBezTo>
                    <a:cubicBezTo>
                      <a:pt x="454198" y="451826"/>
                      <a:pt x="430356" y="441073"/>
                      <a:pt x="430356" y="441073"/>
                    </a:cubicBezTo>
                    <a:cubicBezTo>
                      <a:pt x="423344" y="437801"/>
                      <a:pt x="421473" y="449488"/>
                      <a:pt x="419136" y="441073"/>
                    </a:cubicBezTo>
                    <a:cubicBezTo>
                      <a:pt x="416799" y="432658"/>
                      <a:pt x="420071" y="407414"/>
                      <a:pt x="416331" y="390585"/>
                    </a:cubicBezTo>
                    <a:cubicBezTo>
                      <a:pt x="412591" y="373756"/>
                      <a:pt x="404644" y="358795"/>
                      <a:pt x="396697" y="340096"/>
                    </a:cubicBezTo>
                    <a:cubicBezTo>
                      <a:pt x="388750" y="321397"/>
                      <a:pt x="376128" y="293815"/>
                      <a:pt x="368648" y="278388"/>
                    </a:cubicBezTo>
                    <a:cubicBezTo>
                      <a:pt x="361168" y="262961"/>
                      <a:pt x="360233" y="252210"/>
                      <a:pt x="351818" y="247535"/>
                    </a:cubicBezTo>
                    <a:cubicBezTo>
                      <a:pt x="343403" y="242860"/>
                      <a:pt x="329846" y="248469"/>
                      <a:pt x="318159" y="250339"/>
                    </a:cubicBezTo>
                    <a:cubicBezTo>
                      <a:pt x="306472" y="252209"/>
                      <a:pt x="300863" y="260624"/>
                      <a:pt x="281696" y="258754"/>
                    </a:cubicBezTo>
                    <a:cubicBezTo>
                      <a:pt x="262529" y="256884"/>
                      <a:pt x="221857" y="245665"/>
                      <a:pt x="203158" y="239120"/>
                    </a:cubicBezTo>
                    <a:cubicBezTo>
                      <a:pt x="184459" y="232575"/>
                      <a:pt x="183991" y="226497"/>
                      <a:pt x="169499" y="219485"/>
                    </a:cubicBezTo>
                    <a:cubicBezTo>
                      <a:pt x="155007" y="212473"/>
                      <a:pt x="128828" y="201253"/>
                      <a:pt x="116206" y="197046"/>
                    </a:cubicBezTo>
                    <a:cubicBezTo>
                      <a:pt x="103584" y="192839"/>
                      <a:pt x="93767" y="200786"/>
                      <a:pt x="93767" y="194241"/>
                    </a:cubicBezTo>
                    <a:cubicBezTo>
                      <a:pt x="93767" y="187696"/>
                      <a:pt x="108259" y="171801"/>
                      <a:pt x="116206" y="157777"/>
                    </a:cubicBezTo>
                    <a:cubicBezTo>
                      <a:pt x="124153" y="143753"/>
                      <a:pt x="143320" y="127858"/>
                      <a:pt x="141450" y="110094"/>
                    </a:cubicBezTo>
                    <a:cubicBezTo>
                      <a:pt x="139580" y="92330"/>
                      <a:pt x="116673" y="67086"/>
                      <a:pt x="104986" y="51191"/>
                    </a:cubicBezTo>
                    <a:cubicBezTo>
                      <a:pt x="93299" y="35297"/>
                      <a:pt x="83949" y="21272"/>
                      <a:pt x="71327" y="14727"/>
                    </a:cubicBezTo>
                    <a:cubicBezTo>
                      <a:pt x="58705" y="8182"/>
                      <a:pt x="7750" y="-6777"/>
                      <a:pt x="1205" y="3508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6F36E19-B579-497E-9424-9E039A7A04C5}"/>
                  </a:ext>
                </a:extLst>
              </p:cNvPr>
              <p:cNvSpPr/>
              <p:nvPr/>
            </p:nvSpPr>
            <p:spPr bwMode="auto">
              <a:xfrm>
                <a:off x="2491945" y="3124219"/>
                <a:ext cx="1362029" cy="1740114"/>
              </a:xfrm>
              <a:custGeom>
                <a:avLst/>
                <a:gdLst>
                  <a:gd name="connsiteX0" fmla="*/ 217596 w 1362029"/>
                  <a:gd name="connsiteY0" fmla="*/ 693261 h 1740114"/>
                  <a:gd name="connsiteX1" fmla="*/ 296134 w 1362029"/>
                  <a:gd name="connsiteY1" fmla="*/ 673626 h 1740114"/>
                  <a:gd name="connsiteX2" fmla="*/ 304548 w 1362029"/>
                  <a:gd name="connsiteY2" fmla="*/ 645577 h 1740114"/>
                  <a:gd name="connsiteX3" fmla="*/ 287719 w 1362029"/>
                  <a:gd name="connsiteY3" fmla="*/ 603504 h 1740114"/>
                  <a:gd name="connsiteX4" fmla="*/ 270889 w 1362029"/>
                  <a:gd name="connsiteY4" fmla="*/ 555820 h 1740114"/>
                  <a:gd name="connsiteX5" fmla="*/ 268084 w 1362029"/>
                  <a:gd name="connsiteY5" fmla="*/ 365087 h 1740114"/>
                  <a:gd name="connsiteX6" fmla="*/ 254060 w 1362029"/>
                  <a:gd name="connsiteY6" fmla="*/ 314598 h 1740114"/>
                  <a:gd name="connsiteX7" fmla="*/ 242840 w 1362029"/>
                  <a:gd name="connsiteY7" fmla="*/ 275329 h 1740114"/>
                  <a:gd name="connsiteX8" fmla="*/ 223206 w 1362029"/>
                  <a:gd name="connsiteY8" fmla="*/ 275329 h 1740114"/>
                  <a:gd name="connsiteX9" fmla="*/ 226011 w 1362029"/>
                  <a:gd name="connsiteY9" fmla="*/ 311793 h 1740114"/>
                  <a:gd name="connsiteX10" fmla="*/ 217596 w 1362029"/>
                  <a:gd name="connsiteY10" fmla="*/ 328623 h 1740114"/>
                  <a:gd name="connsiteX11" fmla="*/ 172718 w 1362029"/>
                  <a:gd name="connsiteY11" fmla="*/ 367891 h 1740114"/>
                  <a:gd name="connsiteX12" fmla="*/ 127839 w 1362029"/>
                  <a:gd name="connsiteY12" fmla="*/ 381916 h 1740114"/>
                  <a:gd name="connsiteX13" fmla="*/ 164303 w 1362029"/>
                  <a:gd name="connsiteY13" fmla="*/ 418380 h 1740114"/>
                  <a:gd name="connsiteX14" fmla="*/ 183937 w 1362029"/>
                  <a:gd name="connsiteY14" fmla="*/ 488502 h 1740114"/>
                  <a:gd name="connsiteX15" fmla="*/ 183937 w 1362029"/>
                  <a:gd name="connsiteY15" fmla="*/ 516552 h 1740114"/>
                  <a:gd name="connsiteX16" fmla="*/ 192352 w 1362029"/>
                  <a:gd name="connsiteY16" fmla="*/ 555820 h 1740114"/>
                  <a:gd name="connsiteX17" fmla="*/ 200767 w 1362029"/>
                  <a:gd name="connsiteY17" fmla="*/ 572650 h 1740114"/>
                  <a:gd name="connsiteX18" fmla="*/ 183937 w 1362029"/>
                  <a:gd name="connsiteY18" fmla="*/ 583869 h 1740114"/>
                  <a:gd name="connsiteX19" fmla="*/ 158693 w 1362029"/>
                  <a:gd name="connsiteY19" fmla="*/ 575455 h 1740114"/>
                  <a:gd name="connsiteX20" fmla="*/ 122229 w 1362029"/>
                  <a:gd name="connsiteY20" fmla="*/ 544601 h 1740114"/>
                  <a:gd name="connsiteX21" fmla="*/ 82961 w 1362029"/>
                  <a:gd name="connsiteY21" fmla="*/ 502527 h 1740114"/>
                  <a:gd name="connsiteX22" fmla="*/ 52107 w 1362029"/>
                  <a:gd name="connsiteY22" fmla="*/ 477283 h 1740114"/>
                  <a:gd name="connsiteX23" fmla="*/ 29667 w 1362029"/>
                  <a:gd name="connsiteY23" fmla="*/ 440819 h 1740114"/>
                  <a:gd name="connsiteX24" fmla="*/ 35277 w 1362029"/>
                  <a:gd name="connsiteY24" fmla="*/ 398745 h 1740114"/>
                  <a:gd name="connsiteX25" fmla="*/ 18448 w 1362029"/>
                  <a:gd name="connsiteY25" fmla="*/ 373501 h 1740114"/>
                  <a:gd name="connsiteX26" fmla="*/ 1618 w 1362029"/>
                  <a:gd name="connsiteY26" fmla="*/ 348257 h 1740114"/>
                  <a:gd name="connsiteX27" fmla="*/ 1618 w 1362029"/>
                  <a:gd name="connsiteY27" fmla="*/ 252890 h 1740114"/>
                  <a:gd name="connsiteX28" fmla="*/ 7228 w 1362029"/>
                  <a:gd name="connsiteY28" fmla="*/ 222036 h 1740114"/>
                  <a:gd name="connsiteX29" fmla="*/ 77351 w 1362029"/>
                  <a:gd name="connsiteY29" fmla="*/ 182768 h 1740114"/>
                  <a:gd name="connsiteX30" fmla="*/ 130644 w 1362029"/>
                  <a:gd name="connsiteY30" fmla="*/ 179963 h 1740114"/>
                  <a:gd name="connsiteX31" fmla="*/ 144668 w 1362029"/>
                  <a:gd name="connsiteY31" fmla="*/ 157523 h 1740114"/>
                  <a:gd name="connsiteX32" fmla="*/ 116619 w 1362029"/>
                  <a:gd name="connsiteY32" fmla="*/ 132279 h 1740114"/>
                  <a:gd name="connsiteX33" fmla="*/ 139059 w 1362029"/>
                  <a:gd name="connsiteY33" fmla="*/ 67766 h 1740114"/>
                  <a:gd name="connsiteX34" fmla="*/ 186742 w 1362029"/>
                  <a:gd name="connsiteY34" fmla="*/ 20083 h 1740114"/>
                  <a:gd name="connsiteX35" fmla="*/ 273694 w 1362029"/>
                  <a:gd name="connsiteY35" fmla="*/ 448 h 1740114"/>
                  <a:gd name="connsiteX36" fmla="*/ 310158 w 1362029"/>
                  <a:gd name="connsiteY36" fmla="*/ 8863 h 1740114"/>
                  <a:gd name="connsiteX37" fmla="*/ 310158 w 1362029"/>
                  <a:gd name="connsiteY37" fmla="*/ 36912 h 1740114"/>
                  <a:gd name="connsiteX38" fmla="*/ 304548 w 1362029"/>
                  <a:gd name="connsiteY38" fmla="*/ 73376 h 1740114"/>
                  <a:gd name="connsiteX39" fmla="*/ 312963 w 1362029"/>
                  <a:gd name="connsiteY39" fmla="*/ 93010 h 1740114"/>
                  <a:gd name="connsiteX40" fmla="*/ 343817 w 1362029"/>
                  <a:gd name="connsiteY40" fmla="*/ 93010 h 1740114"/>
                  <a:gd name="connsiteX41" fmla="*/ 394305 w 1362029"/>
                  <a:gd name="connsiteY41" fmla="*/ 104230 h 1740114"/>
                  <a:gd name="connsiteX42" fmla="*/ 413940 w 1362029"/>
                  <a:gd name="connsiteY42" fmla="*/ 129474 h 1740114"/>
                  <a:gd name="connsiteX43" fmla="*/ 441989 w 1362029"/>
                  <a:gd name="connsiteY43" fmla="*/ 137889 h 1740114"/>
                  <a:gd name="connsiteX44" fmla="*/ 467233 w 1362029"/>
                  <a:gd name="connsiteY44" fmla="*/ 151914 h 1740114"/>
                  <a:gd name="connsiteX45" fmla="*/ 464428 w 1362029"/>
                  <a:gd name="connsiteY45" fmla="*/ 179963 h 1740114"/>
                  <a:gd name="connsiteX46" fmla="*/ 444794 w 1362029"/>
                  <a:gd name="connsiteY46" fmla="*/ 210817 h 1740114"/>
                  <a:gd name="connsiteX47" fmla="*/ 441989 w 1362029"/>
                  <a:gd name="connsiteY47" fmla="*/ 238866 h 1740114"/>
                  <a:gd name="connsiteX48" fmla="*/ 441989 w 1362029"/>
                  <a:gd name="connsiteY48" fmla="*/ 275329 h 1740114"/>
                  <a:gd name="connsiteX49" fmla="*/ 416745 w 1362029"/>
                  <a:gd name="connsiteY49" fmla="*/ 317403 h 1740114"/>
                  <a:gd name="connsiteX50" fmla="*/ 391500 w 1362029"/>
                  <a:gd name="connsiteY50" fmla="*/ 345452 h 1740114"/>
                  <a:gd name="connsiteX51" fmla="*/ 388695 w 1362029"/>
                  <a:gd name="connsiteY51" fmla="*/ 381916 h 1740114"/>
                  <a:gd name="connsiteX52" fmla="*/ 394305 w 1362029"/>
                  <a:gd name="connsiteY52" fmla="*/ 423990 h 1740114"/>
                  <a:gd name="connsiteX53" fmla="*/ 411135 w 1362029"/>
                  <a:gd name="connsiteY53" fmla="*/ 440819 h 1740114"/>
                  <a:gd name="connsiteX54" fmla="*/ 436379 w 1362029"/>
                  <a:gd name="connsiteY54" fmla="*/ 440819 h 1740114"/>
                  <a:gd name="connsiteX55" fmla="*/ 475648 w 1362029"/>
                  <a:gd name="connsiteY55" fmla="*/ 426794 h 1740114"/>
                  <a:gd name="connsiteX56" fmla="*/ 484062 w 1362029"/>
                  <a:gd name="connsiteY56" fmla="*/ 477283 h 1740114"/>
                  <a:gd name="connsiteX57" fmla="*/ 484062 w 1362029"/>
                  <a:gd name="connsiteY57" fmla="*/ 513747 h 1740114"/>
                  <a:gd name="connsiteX58" fmla="*/ 509307 w 1362029"/>
                  <a:gd name="connsiteY58" fmla="*/ 544601 h 1740114"/>
                  <a:gd name="connsiteX59" fmla="*/ 506502 w 1362029"/>
                  <a:gd name="connsiteY59" fmla="*/ 620333 h 1740114"/>
                  <a:gd name="connsiteX60" fmla="*/ 503697 w 1362029"/>
                  <a:gd name="connsiteY60" fmla="*/ 653992 h 1740114"/>
                  <a:gd name="connsiteX61" fmla="*/ 523331 w 1362029"/>
                  <a:gd name="connsiteY61" fmla="*/ 729725 h 1740114"/>
                  <a:gd name="connsiteX62" fmla="*/ 548575 w 1362029"/>
                  <a:gd name="connsiteY62" fmla="*/ 763383 h 1740114"/>
                  <a:gd name="connsiteX63" fmla="*/ 599064 w 1362029"/>
                  <a:gd name="connsiteY63" fmla="*/ 783018 h 1740114"/>
                  <a:gd name="connsiteX64" fmla="*/ 615893 w 1362029"/>
                  <a:gd name="connsiteY64" fmla="*/ 802652 h 1740114"/>
                  <a:gd name="connsiteX65" fmla="*/ 632722 w 1362029"/>
                  <a:gd name="connsiteY65" fmla="*/ 850336 h 1740114"/>
                  <a:gd name="connsiteX66" fmla="*/ 621503 w 1362029"/>
                  <a:gd name="connsiteY66" fmla="*/ 872775 h 1740114"/>
                  <a:gd name="connsiteX67" fmla="*/ 674796 w 1362029"/>
                  <a:gd name="connsiteY67" fmla="*/ 878385 h 1740114"/>
                  <a:gd name="connsiteX68" fmla="*/ 708455 w 1362029"/>
                  <a:gd name="connsiteY68" fmla="*/ 898019 h 1740114"/>
                  <a:gd name="connsiteX69" fmla="*/ 781383 w 1362029"/>
                  <a:gd name="connsiteY69" fmla="*/ 917653 h 1740114"/>
                  <a:gd name="connsiteX70" fmla="*/ 798212 w 1362029"/>
                  <a:gd name="connsiteY70" fmla="*/ 948507 h 1740114"/>
                  <a:gd name="connsiteX71" fmla="*/ 815042 w 1362029"/>
                  <a:gd name="connsiteY71" fmla="*/ 990581 h 1740114"/>
                  <a:gd name="connsiteX72" fmla="*/ 795407 w 1362029"/>
                  <a:gd name="connsiteY72" fmla="*/ 1035460 h 1740114"/>
                  <a:gd name="connsiteX73" fmla="*/ 806627 w 1362029"/>
                  <a:gd name="connsiteY73" fmla="*/ 1074728 h 1740114"/>
                  <a:gd name="connsiteX74" fmla="*/ 834676 w 1362029"/>
                  <a:gd name="connsiteY74" fmla="*/ 1119607 h 1740114"/>
                  <a:gd name="connsiteX75" fmla="*/ 812237 w 1362029"/>
                  <a:gd name="connsiteY75" fmla="*/ 1153266 h 1740114"/>
                  <a:gd name="connsiteX76" fmla="*/ 784188 w 1362029"/>
                  <a:gd name="connsiteY76" fmla="*/ 1184120 h 1740114"/>
                  <a:gd name="connsiteX77" fmla="*/ 761748 w 1362029"/>
                  <a:gd name="connsiteY77" fmla="*/ 1217779 h 1740114"/>
                  <a:gd name="connsiteX78" fmla="*/ 772968 w 1362029"/>
                  <a:gd name="connsiteY78" fmla="*/ 1237413 h 1740114"/>
                  <a:gd name="connsiteX79" fmla="*/ 809432 w 1362029"/>
                  <a:gd name="connsiteY79" fmla="*/ 1251437 h 1740114"/>
                  <a:gd name="connsiteX80" fmla="*/ 887969 w 1362029"/>
                  <a:gd name="connsiteY80" fmla="*/ 1231803 h 1740114"/>
                  <a:gd name="connsiteX81" fmla="*/ 910408 w 1362029"/>
                  <a:gd name="connsiteY81" fmla="*/ 1223388 h 1740114"/>
                  <a:gd name="connsiteX82" fmla="*/ 921628 w 1362029"/>
                  <a:gd name="connsiteY82" fmla="*/ 1257047 h 1740114"/>
                  <a:gd name="connsiteX83" fmla="*/ 969311 w 1362029"/>
                  <a:gd name="connsiteY83" fmla="*/ 1299121 h 1740114"/>
                  <a:gd name="connsiteX84" fmla="*/ 1095532 w 1362029"/>
                  <a:gd name="connsiteY84" fmla="*/ 1369244 h 1740114"/>
                  <a:gd name="connsiteX85" fmla="*/ 1213338 w 1362029"/>
                  <a:gd name="connsiteY85" fmla="*/ 1411317 h 1740114"/>
                  <a:gd name="connsiteX86" fmla="*/ 1266632 w 1362029"/>
                  <a:gd name="connsiteY86" fmla="*/ 1487050 h 1740114"/>
                  <a:gd name="connsiteX87" fmla="*/ 1289071 w 1362029"/>
                  <a:gd name="connsiteY87" fmla="*/ 1520709 h 1740114"/>
                  <a:gd name="connsiteX88" fmla="*/ 1325535 w 1362029"/>
                  <a:gd name="connsiteY88" fmla="*/ 1554368 h 1740114"/>
                  <a:gd name="connsiteX89" fmla="*/ 1359194 w 1362029"/>
                  <a:gd name="connsiteY89" fmla="*/ 1627295 h 1740114"/>
                  <a:gd name="connsiteX90" fmla="*/ 1359194 w 1362029"/>
                  <a:gd name="connsiteY90" fmla="*/ 1652539 h 1740114"/>
                  <a:gd name="connsiteX91" fmla="*/ 1350779 w 1362029"/>
                  <a:gd name="connsiteY91" fmla="*/ 1694613 h 1740114"/>
                  <a:gd name="connsiteX92" fmla="*/ 1311510 w 1362029"/>
                  <a:gd name="connsiteY92" fmla="*/ 1733882 h 1740114"/>
                  <a:gd name="connsiteX93" fmla="*/ 1280656 w 1362029"/>
                  <a:gd name="connsiteY93" fmla="*/ 1739491 h 1740114"/>
                  <a:gd name="connsiteX94" fmla="*/ 1221753 w 1362029"/>
                  <a:gd name="connsiteY94" fmla="*/ 1728272 h 1740114"/>
                  <a:gd name="connsiteX95" fmla="*/ 1182484 w 1362029"/>
                  <a:gd name="connsiteY95" fmla="*/ 1722662 h 1740114"/>
                  <a:gd name="connsiteX96" fmla="*/ 1151630 w 1362029"/>
                  <a:gd name="connsiteY96" fmla="*/ 1719857 h 1740114"/>
                  <a:gd name="connsiteX97" fmla="*/ 1123581 w 1362029"/>
                  <a:gd name="connsiteY97" fmla="*/ 1728272 h 1740114"/>
                  <a:gd name="connsiteX98" fmla="*/ 1075898 w 1362029"/>
                  <a:gd name="connsiteY98" fmla="*/ 1683393 h 1740114"/>
                  <a:gd name="connsiteX99" fmla="*/ 1045044 w 1362029"/>
                  <a:gd name="connsiteY99" fmla="*/ 1674979 h 1740114"/>
                  <a:gd name="connsiteX100" fmla="*/ 1016995 w 1362029"/>
                  <a:gd name="connsiteY100" fmla="*/ 1604856 h 1740114"/>
                  <a:gd name="connsiteX101" fmla="*/ 974921 w 1362029"/>
                  <a:gd name="connsiteY101" fmla="*/ 1604856 h 1740114"/>
                  <a:gd name="connsiteX102" fmla="*/ 901994 w 1362029"/>
                  <a:gd name="connsiteY102" fmla="*/ 1602051 h 1740114"/>
                  <a:gd name="connsiteX103" fmla="*/ 873945 w 1362029"/>
                  <a:gd name="connsiteY103" fmla="*/ 1602051 h 1740114"/>
                  <a:gd name="connsiteX104" fmla="*/ 834676 w 1362029"/>
                  <a:gd name="connsiteY104" fmla="*/ 1568392 h 1740114"/>
                  <a:gd name="connsiteX105" fmla="*/ 789797 w 1362029"/>
                  <a:gd name="connsiteY105" fmla="*/ 1551563 h 1740114"/>
                  <a:gd name="connsiteX106" fmla="*/ 742114 w 1362029"/>
                  <a:gd name="connsiteY106" fmla="*/ 1529123 h 1740114"/>
                  <a:gd name="connsiteX107" fmla="*/ 694430 w 1362029"/>
                  <a:gd name="connsiteY107" fmla="*/ 1501074 h 1740114"/>
                  <a:gd name="connsiteX108" fmla="*/ 624308 w 1362029"/>
                  <a:gd name="connsiteY108" fmla="*/ 1517904 h 1740114"/>
                  <a:gd name="connsiteX109" fmla="*/ 604673 w 1362029"/>
                  <a:gd name="connsiteY109" fmla="*/ 1529123 h 1740114"/>
                  <a:gd name="connsiteX110" fmla="*/ 573819 w 1362029"/>
                  <a:gd name="connsiteY110" fmla="*/ 1501074 h 1740114"/>
                  <a:gd name="connsiteX111" fmla="*/ 484062 w 1362029"/>
                  <a:gd name="connsiteY111" fmla="*/ 1405707 h 1740114"/>
                  <a:gd name="connsiteX112" fmla="*/ 458818 w 1362029"/>
                  <a:gd name="connsiteY112" fmla="*/ 1343999 h 1740114"/>
                  <a:gd name="connsiteX113" fmla="*/ 383086 w 1362029"/>
                  <a:gd name="connsiteY113" fmla="*/ 1139241 h 1740114"/>
                  <a:gd name="connsiteX114" fmla="*/ 301743 w 1362029"/>
                  <a:gd name="connsiteY114" fmla="*/ 923263 h 1740114"/>
                  <a:gd name="connsiteX115" fmla="*/ 234426 w 1362029"/>
                  <a:gd name="connsiteY115" fmla="*/ 743749 h 1740114"/>
                  <a:gd name="connsiteX116" fmla="*/ 217596 w 1362029"/>
                  <a:gd name="connsiteY116" fmla="*/ 693261 h 174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362029" h="1740114">
                    <a:moveTo>
                      <a:pt x="217596" y="693261"/>
                    </a:moveTo>
                    <a:cubicBezTo>
                      <a:pt x="227881" y="681574"/>
                      <a:pt x="281642" y="681573"/>
                      <a:pt x="296134" y="673626"/>
                    </a:cubicBezTo>
                    <a:cubicBezTo>
                      <a:pt x="310626" y="665679"/>
                      <a:pt x="305950" y="657264"/>
                      <a:pt x="304548" y="645577"/>
                    </a:cubicBezTo>
                    <a:cubicBezTo>
                      <a:pt x="303146" y="633890"/>
                      <a:pt x="293329" y="618463"/>
                      <a:pt x="287719" y="603504"/>
                    </a:cubicBezTo>
                    <a:cubicBezTo>
                      <a:pt x="282109" y="588545"/>
                      <a:pt x="274162" y="595556"/>
                      <a:pt x="270889" y="555820"/>
                    </a:cubicBezTo>
                    <a:cubicBezTo>
                      <a:pt x="267616" y="516084"/>
                      <a:pt x="270889" y="405291"/>
                      <a:pt x="268084" y="365087"/>
                    </a:cubicBezTo>
                    <a:cubicBezTo>
                      <a:pt x="265279" y="324883"/>
                      <a:pt x="258267" y="329558"/>
                      <a:pt x="254060" y="314598"/>
                    </a:cubicBezTo>
                    <a:cubicBezTo>
                      <a:pt x="249853" y="299638"/>
                      <a:pt x="247982" y="281874"/>
                      <a:pt x="242840" y="275329"/>
                    </a:cubicBezTo>
                    <a:cubicBezTo>
                      <a:pt x="237698" y="268784"/>
                      <a:pt x="226011" y="269252"/>
                      <a:pt x="223206" y="275329"/>
                    </a:cubicBezTo>
                    <a:cubicBezTo>
                      <a:pt x="220401" y="281406"/>
                      <a:pt x="226946" y="302911"/>
                      <a:pt x="226011" y="311793"/>
                    </a:cubicBezTo>
                    <a:cubicBezTo>
                      <a:pt x="225076" y="320675"/>
                      <a:pt x="226478" y="319273"/>
                      <a:pt x="217596" y="328623"/>
                    </a:cubicBezTo>
                    <a:cubicBezTo>
                      <a:pt x="208714" y="337973"/>
                      <a:pt x="187677" y="359009"/>
                      <a:pt x="172718" y="367891"/>
                    </a:cubicBezTo>
                    <a:cubicBezTo>
                      <a:pt x="157759" y="376773"/>
                      <a:pt x="129241" y="373501"/>
                      <a:pt x="127839" y="381916"/>
                    </a:cubicBezTo>
                    <a:cubicBezTo>
                      <a:pt x="126437" y="390331"/>
                      <a:pt x="154953" y="400616"/>
                      <a:pt x="164303" y="418380"/>
                    </a:cubicBezTo>
                    <a:cubicBezTo>
                      <a:pt x="173653" y="436144"/>
                      <a:pt x="180665" y="472140"/>
                      <a:pt x="183937" y="488502"/>
                    </a:cubicBezTo>
                    <a:cubicBezTo>
                      <a:pt x="187209" y="504864"/>
                      <a:pt x="182534" y="505332"/>
                      <a:pt x="183937" y="516552"/>
                    </a:cubicBezTo>
                    <a:cubicBezTo>
                      <a:pt x="185339" y="527772"/>
                      <a:pt x="189547" y="546470"/>
                      <a:pt x="192352" y="555820"/>
                    </a:cubicBezTo>
                    <a:cubicBezTo>
                      <a:pt x="195157" y="565170"/>
                      <a:pt x="202169" y="567975"/>
                      <a:pt x="200767" y="572650"/>
                    </a:cubicBezTo>
                    <a:cubicBezTo>
                      <a:pt x="199364" y="577325"/>
                      <a:pt x="190949" y="583402"/>
                      <a:pt x="183937" y="583869"/>
                    </a:cubicBezTo>
                    <a:cubicBezTo>
                      <a:pt x="176925" y="584336"/>
                      <a:pt x="168978" y="582000"/>
                      <a:pt x="158693" y="575455"/>
                    </a:cubicBezTo>
                    <a:cubicBezTo>
                      <a:pt x="148408" y="568910"/>
                      <a:pt x="134851" y="556756"/>
                      <a:pt x="122229" y="544601"/>
                    </a:cubicBezTo>
                    <a:cubicBezTo>
                      <a:pt x="109607" y="532446"/>
                      <a:pt x="94648" y="513747"/>
                      <a:pt x="82961" y="502527"/>
                    </a:cubicBezTo>
                    <a:cubicBezTo>
                      <a:pt x="71274" y="491307"/>
                      <a:pt x="60989" y="487568"/>
                      <a:pt x="52107" y="477283"/>
                    </a:cubicBezTo>
                    <a:cubicBezTo>
                      <a:pt x="43225" y="466998"/>
                      <a:pt x="32472" y="453909"/>
                      <a:pt x="29667" y="440819"/>
                    </a:cubicBezTo>
                    <a:cubicBezTo>
                      <a:pt x="26862" y="427729"/>
                      <a:pt x="37147" y="409965"/>
                      <a:pt x="35277" y="398745"/>
                    </a:cubicBezTo>
                    <a:cubicBezTo>
                      <a:pt x="33407" y="387525"/>
                      <a:pt x="18448" y="373501"/>
                      <a:pt x="18448" y="373501"/>
                    </a:cubicBezTo>
                    <a:cubicBezTo>
                      <a:pt x="12838" y="365086"/>
                      <a:pt x="4423" y="368359"/>
                      <a:pt x="1618" y="348257"/>
                    </a:cubicBezTo>
                    <a:cubicBezTo>
                      <a:pt x="-1187" y="328155"/>
                      <a:pt x="683" y="273927"/>
                      <a:pt x="1618" y="252890"/>
                    </a:cubicBezTo>
                    <a:cubicBezTo>
                      <a:pt x="2553" y="231853"/>
                      <a:pt x="-5394" y="233723"/>
                      <a:pt x="7228" y="222036"/>
                    </a:cubicBezTo>
                    <a:cubicBezTo>
                      <a:pt x="19850" y="210349"/>
                      <a:pt x="56782" y="189780"/>
                      <a:pt x="77351" y="182768"/>
                    </a:cubicBezTo>
                    <a:cubicBezTo>
                      <a:pt x="97920" y="175756"/>
                      <a:pt x="119424" y="184171"/>
                      <a:pt x="130644" y="179963"/>
                    </a:cubicBezTo>
                    <a:cubicBezTo>
                      <a:pt x="141864" y="175755"/>
                      <a:pt x="147005" y="165470"/>
                      <a:pt x="144668" y="157523"/>
                    </a:cubicBezTo>
                    <a:cubicBezTo>
                      <a:pt x="142331" y="149576"/>
                      <a:pt x="117554" y="147238"/>
                      <a:pt x="116619" y="132279"/>
                    </a:cubicBezTo>
                    <a:cubicBezTo>
                      <a:pt x="115684" y="117320"/>
                      <a:pt x="127372" y="86465"/>
                      <a:pt x="139059" y="67766"/>
                    </a:cubicBezTo>
                    <a:cubicBezTo>
                      <a:pt x="150746" y="49067"/>
                      <a:pt x="164303" y="31303"/>
                      <a:pt x="186742" y="20083"/>
                    </a:cubicBezTo>
                    <a:cubicBezTo>
                      <a:pt x="209181" y="8863"/>
                      <a:pt x="253125" y="2318"/>
                      <a:pt x="273694" y="448"/>
                    </a:cubicBezTo>
                    <a:cubicBezTo>
                      <a:pt x="294263" y="-1422"/>
                      <a:pt x="304081" y="2786"/>
                      <a:pt x="310158" y="8863"/>
                    </a:cubicBezTo>
                    <a:cubicBezTo>
                      <a:pt x="316235" y="14940"/>
                      <a:pt x="311093" y="26160"/>
                      <a:pt x="310158" y="36912"/>
                    </a:cubicBezTo>
                    <a:cubicBezTo>
                      <a:pt x="309223" y="47664"/>
                      <a:pt x="304081" y="64026"/>
                      <a:pt x="304548" y="73376"/>
                    </a:cubicBezTo>
                    <a:cubicBezTo>
                      <a:pt x="305016" y="82726"/>
                      <a:pt x="306418" y="89738"/>
                      <a:pt x="312963" y="93010"/>
                    </a:cubicBezTo>
                    <a:cubicBezTo>
                      <a:pt x="319508" y="96282"/>
                      <a:pt x="330260" y="91140"/>
                      <a:pt x="343817" y="93010"/>
                    </a:cubicBezTo>
                    <a:cubicBezTo>
                      <a:pt x="357374" y="94880"/>
                      <a:pt x="382618" y="98153"/>
                      <a:pt x="394305" y="104230"/>
                    </a:cubicBezTo>
                    <a:cubicBezTo>
                      <a:pt x="405992" y="110307"/>
                      <a:pt x="405993" y="123864"/>
                      <a:pt x="413940" y="129474"/>
                    </a:cubicBezTo>
                    <a:cubicBezTo>
                      <a:pt x="421887" y="135084"/>
                      <a:pt x="433107" y="134149"/>
                      <a:pt x="441989" y="137889"/>
                    </a:cubicBezTo>
                    <a:cubicBezTo>
                      <a:pt x="450871" y="141629"/>
                      <a:pt x="463493" y="144902"/>
                      <a:pt x="467233" y="151914"/>
                    </a:cubicBezTo>
                    <a:cubicBezTo>
                      <a:pt x="470973" y="158926"/>
                      <a:pt x="468168" y="170146"/>
                      <a:pt x="464428" y="179963"/>
                    </a:cubicBezTo>
                    <a:cubicBezTo>
                      <a:pt x="460688" y="189780"/>
                      <a:pt x="448534" y="201000"/>
                      <a:pt x="444794" y="210817"/>
                    </a:cubicBezTo>
                    <a:cubicBezTo>
                      <a:pt x="441054" y="220634"/>
                      <a:pt x="442456" y="228114"/>
                      <a:pt x="441989" y="238866"/>
                    </a:cubicBezTo>
                    <a:cubicBezTo>
                      <a:pt x="441522" y="249618"/>
                      <a:pt x="446196" y="262239"/>
                      <a:pt x="441989" y="275329"/>
                    </a:cubicBezTo>
                    <a:cubicBezTo>
                      <a:pt x="437782" y="288418"/>
                      <a:pt x="425160" y="305716"/>
                      <a:pt x="416745" y="317403"/>
                    </a:cubicBezTo>
                    <a:cubicBezTo>
                      <a:pt x="408330" y="329090"/>
                      <a:pt x="396175" y="334700"/>
                      <a:pt x="391500" y="345452"/>
                    </a:cubicBezTo>
                    <a:cubicBezTo>
                      <a:pt x="386825" y="356204"/>
                      <a:pt x="388228" y="368826"/>
                      <a:pt x="388695" y="381916"/>
                    </a:cubicBezTo>
                    <a:cubicBezTo>
                      <a:pt x="389163" y="395006"/>
                      <a:pt x="390565" y="414173"/>
                      <a:pt x="394305" y="423990"/>
                    </a:cubicBezTo>
                    <a:cubicBezTo>
                      <a:pt x="398045" y="433807"/>
                      <a:pt x="404123" y="438014"/>
                      <a:pt x="411135" y="440819"/>
                    </a:cubicBezTo>
                    <a:cubicBezTo>
                      <a:pt x="418147" y="443624"/>
                      <a:pt x="425627" y="443156"/>
                      <a:pt x="436379" y="440819"/>
                    </a:cubicBezTo>
                    <a:cubicBezTo>
                      <a:pt x="447131" y="438481"/>
                      <a:pt x="467701" y="420717"/>
                      <a:pt x="475648" y="426794"/>
                    </a:cubicBezTo>
                    <a:cubicBezTo>
                      <a:pt x="483595" y="432871"/>
                      <a:pt x="482660" y="462791"/>
                      <a:pt x="484062" y="477283"/>
                    </a:cubicBezTo>
                    <a:cubicBezTo>
                      <a:pt x="485464" y="491775"/>
                      <a:pt x="479855" y="502527"/>
                      <a:pt x="484062" y="513747"/>
                    </a:cubicBezTo>
                    <a:cubicBezTo>
                      <a:pt x="488269" y="524967"/>
                      <a:pt x="505567" y="526837"/>
                      <a:pt x="509307" y="544601"/>
                    </a:cubicBezTo>
                    <a:cubicBezTo>
                      <a:pt x="513047" y="562365"/>
                      <a:pt x="507437" y="602101"/>
                      <a:pt x="506502" y="620333"/>
                    </a:cubicBezTo>
                    <a:cubicBezTo>
                      <a:pt x="505567" y="638565"/>
                      <a:pt x="500892" y="635760"/>
                      <a:pt x="503697" y="653992"/>
                    </a:cubicBezTo>
                    <a:cubicBezTo>
                      <a:pt x="506502" y="672224"/>
                      <a:pt x="515851" y="711493"/>
                      <a:pt x="523331" y="729725"/>
                    </a:cubicBezTo>
                    <a:cubicBezTo>
                      <a:pt x="530811" y="747957"/>
                      <a:pt x="535953" y="754501"/>
                      <a:pt x="548575" y="763383"/>
                    </a:cubicBezTo>
                    <a:cubicBezTo>
                      <a:pt x="561197" y="772265"/>
                      <a:pt x="587844" y="776473"/>
                      <a:pt x="599064" y="783018"/>
                    </a:cubicBezTo>
                    <a:cubicBezTo>
                      <a:pt x="610284" y="789563"/>
                      <a:pt x="610283" y="791432"/>
                      <a:pt x="615893" y="802652"/>
                    </a:cubicBezTo>
                    <a:cubicBezTo>
                      <a:pt x="621503" y="813872"/>
                      <a:pt x="631787" y="838649"/>
                      <a:pt x="632722" y="850336"/>
                    </a:cubicBezTo>
                    <a:cubicBezTo>
                      <a:pt x="633657" y="862023"/>
                      <a:pt x="614491" y="868100"/>
                      <a:pt x="621503" y="872775"/>
                    </a:cubicBezTo>
                    <a:cubicBezTo>
                      <a:pt x="628515" y="877450"/>
                      <a:pt x="660304" y="874178"/>
                      <a:pt x="674796" y="878385"/>
                    </a:cubicBezTo>
                    <a:cubicBezTo>
                      <a:pt x="689288" y="882592"/>
                      <a:pt x="690691" y="891474"/>
                      <a:pt x="708455" y="898019"/>
                    </a:cubicBezTo>
                    <a:cubicBezTo>
                      <a:pt x="726220" y="904564"/>
                      <a:pt x="766424" y="909238"/>
                      <a:pt x="781383" y="917653"/>
                    </a:cubicBezTo>
                    <a:cubicBezTo>
                      <a:pt x="796342" y="926068"/>
                      <a:pt x="792602" y="936352"/>
                      <a:pt x="798212" y="948507"/>
                    </a:cubicBezTo>
                    <a:cubicBezTo>
                      <a:pt x="803822" y="960662"/>
                      <a:pt x="815509" y="976089"/>
                      <a:pt x="815042" y="990581"/>
                    </a:cubicBezTo>
                    <a:cubicBezTo>
                      <a:pt x="814575" y="1005073"/>
                      <a:pt x="796809" y="1021436"/>
                      <a:pt x="795407" y="1035460"/>
                    </a:cubicBezTo>
                    <a:cubicBezTo>
                      <a:pt x="794005" y="1049484"/>
                      <a:pt x="800082" y="1060704"/>
                      <a:pt x="806627" y="1074728"/>
                    </a:cubicBezTo>
                    <a:cubicBezTo>
                      <a:pt x="813172" y="1088752"/>
                      <a:pt x="833741" y="1106517"/>
                      <a:pt x="834676" y="1119607"/>
                    </a:cubicBezTo>
                    <a:cubicBezTo>
                      <a:pt x="835611" y="1132697"/>
                      <a:pt x="820652" y="1142514"/>
                      <a:pt x="812237" y="1153266"/>
                    </a:cubicBezTo>
                    <a:cubicBezTo>
                      <a:pt x="803822" y="1164018"/>
                      <a:pt x="792603" y="1173368"/>
                      <a:pt x="784188" y="1184120"/>
                    </a:cubicBezTo>
                    <a:cubicBezTo>
                      <a:pt x="775773" y="1194872"/>
                      <a:pt x="763618" y="1208897"/>
                      <a:pt x="761748" y="1217779"/>
                    </a:cubicBezTo>
                    <a:cubicBezTo>
                      <a:pt x="759878" y="1226661"/>
                      <a:pt x="765021" y="1231803"/>
                      <a:pt x="772968" y="1237413"/>
                    </a:cubicBezTo>
                    <a:cubicBezTo>
                      <a:pt x="780915" y="1243023"/>
                      <a:pt x="790265" y="1252372"/>
                      <a:pt x="809432" y="1251437"/>
                    </a:cubicBezTo>
                    <a:cubicBezTo>
                      <a:pt x="828599" y="1250502"/>
                      <a:pt x="871140" y="1236478"/>
                      <a:pt x="887969" y="1231803"/>
                    </a:cubicBezTo>
                    <a:cubicBezTo>
                      <a:pt x="904798" y="1227128"/>
                      <a:pt x="904798" y="1219181"/>
                      <a:pt x="910408" y="1223388"/>
                    </a:cubicBezTo>
                    <a:cubicBezTo>
                      <a:pt x="916018" y="1227595"/>
                      <a:pt x="911811" y="1244425"/>
                      <a:pt x="921628" y="1257047"/>
                    </a:cubicBezTo>
                    <a:cubicBezTo>
                      <a:pt x="931445" y="1269669"/>
                      <a:pt x="940327" y="1280422"/>
                      <a:pt x="969311" y="1299121"/>
                    </a:cubicBezTo>
                    <a:cubicBezTo>
                      <a:pt x="998295" y="1317821"/>
                      <a:pt x="1054861" y="1350545"/>
                      <a:pt x="1095532" y="1369244"/>
                    </a:cubicBezTo>
                    <a:cubicBezTo>
                      <a:pt x="1136203" y="1387943"/>
                      <a:pt x="1184821" y="1391683"/>
                      <a:pt x="1213338" y="1411317"/>
                    </a:cubicBezTo>
                    <a:cubicBezTo>
                      <a:pt x="1241855" y="1430951"/>
                      <a:pt x="1254010" y="1468818"/>
                      <a:pt x="1266632" y="1487050"/>
                    </a:cubicBezTo>
                    <a:cubicBezTo>
                      <a:pt x="1279254" y="1505282"/>
                      <a:pt x="1279254" y="1509489"/>
                      <a:pt x="1289071" y="1520709"/>
                    </a:cubicBezTo>
                    <a:cubicBezTo>
                      <a:pt x="1298888" y="1531929"/>
                      <a:pt x="1313848" y="1536604"/>
                      <a:pt x="1325535" y="1554368"/>
                    </a:cubicBezTo>
                    <a:cubicBezTo>
                      <a:pt x="1337222" y="1572132"/>
                      <a:pt x="1353584" y="1610933"/>
                      <a:pt x="1359194" y="1627295"/>
                    </a:cubicBezTo>
                    <a:cubicBezTo>
                      <a:pt x="1364804" y="1643657"/>
                      <a:pt x="1360597" y="1641319"/>
                      <a:pt x="1359194" y="1652539"/>
                    </a:cubicBezTo>
                    <a:cubicBezTo>
                      <a:pt x="1357792" y="1663759"/>
                      <a:pt x="1358726" y="1681056"/>
                      <a:pt x="1350779" y="1694613"/>
                    </a:cubicBezTo>
                    <a:cubicBezTo>
                      <a:pt x="1342832" y="1708170"/>
                      <a:pt x="1323197" y="1726402"/>
                      <a:pt x="1311510" y="1733882"/>
                    </a:cubicBezTo>
                    <a:cubicBezTo>
                      <a:pt x="1299823" y="1741362"/>
                      <a:pt x="1295615" y="1740426"/>
                      <a:pt x="1280656" y="1739491"/>
                    </a:cubicBezTo>
                    <a:cubicBezTo>
                      <a:pt x="1265697" y="1738556"/>
                      <a:pt x="1238115" y="1731077"/>
                      <a:pt x="1221753" y="1728272"/>
                    </a:cubicBezTo>
                    <a:cubicBezTo>
                      <a:pt x="1205391" y="1725467"/>
                      <a:pt x="1194171" y="1724064"/>
                      <a:pt x="1182484" y="1722662"/>
                    </a:cubicBezTo>
                    <a:cubicBezTo>
                      <a:pt x="1170797" y="1721260"/>
                      <a:pt x="1161447" y="1718922"/>
                      <a:pt x="1151630" y="1719857"/>
                    </a:cubicBezTo>
                    <a:cubicBezTo>
                      <a:pt x="1141813" y="1720792"/>
                      <a:pt x="1136203" y="1734349"/>
                      <a:pt x="1123581" y="1728272"/>
                    </a:cubicBezTo>
                    <a:cubicBezTo>
                      <a:pt x="1110959" y="1722195"/>
                      <a:pt x="1088988" y="1692275"/>
                      <a:pt x="1075898" y="1683393"/>
                    </a:cubicBezTo>
                    <a:cubicBezTo>
                      <a:pt x="1062809" y="1674511"/>
                      <a:pt x="1054861" y="1688069"/>
                      <a:pt x="1045044" y="1674979"/>
                    </a:cubicBezTo>
                    <a:cubicBezTo>
                      <a:pt x="1035227" y="1661890"/>
                      <a:pt x="1028682" y="1616543"/>
                      <a:pt x="1016995" y="1604856"/>
                    </a:cubicBezTo>
                    <a:cubicBezTo>
                      <a:pt x="1005308" y="1593169"/>
                      <a:pt x="994088" y="1605323"/>
                      <a:pt x="974921" y="1604856"/>
                    </a:cubicBezTo>
                    <a:cubicBezTo>
                      <a:pt x="955754" y="1604389"/>
                      <a:pt x="918823" y="1602518"/>
                      <a:pt x="901994" y="1602051"/>
                    </a:cubicBezTo>
                    <a:cubicBezTo>
                      <a:pt x="885165" y="1601584"/>
                      <a:pt x="885165" y="1607661"/>
                      <a:pt x="873945" y="1602051"/>
                    </a:cubicBezTo>
                    <a:cubicBezTo>
                      <a:pt x="862725" y="1596441"/>
                      <a:pt x="848701" y="1576807"/>
                      <a:pt x="834676" y="1568392"/>
                    </a:cubicBezTo>
                    <a:cubicBezTo>
                      <a:pt x="820651" y="1559977"/>
                      <a:pt x="805224" y="1558108"/>
                      <a:pt x="789797" y="1551563"/>
                    </a:cubicBezTo>
                    <a:cubicBezTo>
                      <a:pt x="774370" y="1545018"/>
                      <a:pt x="758008" y="1537538"/>
                      <a:pt x="742114" y="1529123"/>
                    </a:cubicBezTo>
                    <a:cubicBezTo>
                      <a:pt x="726220" y="1520708"/>
                      <a:pt x="714064" y="1502944"/>
                      <a:pt x="694430" y="1501074"/>
                    </a:cubicBezTo>
                    <a:cubicBezTo>
                      <a:pt x="674796" y="1499204"/>
                      <a:pt x="639268" y="1513229"/>
                      <a:pt x="624308" y="1517904"/>
                    </a:cubicBezTo>
                    <a:cubicBezTo>
                      <a:pt x="609349" y="1522579"/>
                      <a:pt x="613088" y="1531928"/>
                      <a:pt x="604673" y="1529123"/>
                    </a:cubicBezTo>
                    <a:cubicBezTo>
                      <a:pt x="596258" y="1526318"/>
                      <a:pt x="593921" y="1521643"/>
                      <a:pt x="573819" y="1501074"/>
                    </a:cubicBezTo>
                    <a:cubicBezTo>
                      <a:pt x="553717" y="1480505"/>
                      <a:pt x="503229" y="1431886"/>
                      <a:pt x="484062" y="1405707"/>
                    </a:cubicBezTo>
                    <a:cubicBezTo>
                      <a:pt x="464895" y="1379528"/>
                      <a:pt x="475647" y="1388410"/>
                      <a:pt x="458818" y="1343999"/>
                    </a:cubicBezTo>
                    <a:cubicBezTo>
                      <a:pt x="441989" y="1299588"/>
                      <a:pt x="409265" y="1209364"/>
                      <a:pt x="383086" y="1139241"/>
                    </a:cubicBezTo>
                    <a:cubicBezTo>
                      <a:pt x="356907" y="1069118"/>
                      <a:pt x="301743" y="923263"/>
                      <a:pt x="301743" y="923263"/>
                    </a:cubicBezTo>
                    <a:cubicBezTo>
                      <a:pt x="276966" y="857348"/>
                      <a:pt x="249853" y="782083"/>
                      <a:pt x="234426" y="743749"/>
                    </a:cubicBezTo>
                    <a:cubicBezTo>
                      <a:pt x="218999" y="705415"/>
                      <a:pt x="207311" y="704948"/>
                      <a:pt x="217596" y="69326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C08CDAB-F68B-4780-AED7-CAE30A62FD27}"/>
                  </a:ext>
                </a:extLst>
              </p:cNvPr>
              <p:cNvSpPr/>
              <p:nvPr/>
            </p:nvSpPr>
            <p:spPr bwMode="auto">
              <a:xfrm>
                <a:off x="5303937" y="1578147"/>
                <a:ext cx="69970" cy="43494"/>
              </a:xfrm>
              <a:custGeom>
                <a:avLst/>
                <a:gdLst>
                  <a:gd name="connsiteX0" fmla="*/ 144 w 69970"/>
                  <a:gd name="connsiteY0" fmla="*/ 1016 h 43494"/>
                  <a:gd name="connsiteX1" fmla="*/ 61852 w 69970"/>
                  <a:gd name="connsiteY1" fmla="*/ 15041 h 43494"/>
                  <a:gd name="connsiteX2" fmla="*/ 67462 w 69970"/>
                  <a:gd name="connsiteY2" fmla="*/ 37480 h 43494"/>
                  <a:gd name="connsiteX3" fmla="*/ 45023 w 69970"/>
                  <a:gd name="connsiteY3" fmla="*/ 43090 h 43494"/>
                  <a:gd name="connsiteX4" fmla="*/ 144 w 69970"/>
                  <a:gd name="connsiteY4" fmla="*/ 1016 h 4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70" h="43494">
                    <a:moveTo>
                      <a:pt x="144" y="1016"/>
                    </a:moveTo>
                    <a:cubicBezTo>
                      <a:pt x="2949" y="-3659"/>
                      <a:pt x="50632" y="8964"/>
                      <a:pt x="61852" y="15041"/>
                    </a:cubicBezTo>
                    <a:cubicBezTo>
                      <a:pt x="73072" y="21118"/>
                      <a:pt x="70267" y="32805"/>
                      <a:pt x="67462" y="37480"/>
                    </a:cubicBezTo>
                    <a:cubicBezTo>
                      <a:pt x="64657" y="42155"/>
                      <a:pt x="53905" y="44493"/>
                      <a:pt x="45023" y="43090"/>
                    </a:cubicBezTo>
                    <a:cubicBezTo>
                      <a:pt x="36141" y="41688"/>
                      <a:pt x="-2661" y="5691"/>
                      <a:pt x="144" y="1016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6AC8670-AA7B-4CCE-A0E3-0A1E10BC7EE7}"/>
                  </a:ext>
                </a:extLst>
              </p:cNvPr>
              <p:cNvSpPr/>
              <p:nvPr/>
            </p:nvSpPr>
            <p:spPr bwMode="auto">
              <a:xfrm>
                <a:off x="3640692" y="2777871"/>
                <a:ext cx="291263" cy="175732"/>
              </a:xfrm>
              <a:custGeom>
                <a:avLst/>
                <a:gdLst>
                  <a:gd name="connsiteX0" fmla="*/ 79 w 291263"/>
                  <a:gd name="connsiteY0" fmla="*/ 1793 h 175732"/>
                  <a:gd name="connsiteX1" fmla="*/ 53372 w 291263"/>
                  <a:gd name="connsiteY1" fmla="*/ 10208 h 175732"/>
                  <a:gd name="connsiteX2" fmla="*/ 81421 w 291263"/>
                  <a:gd name="connsiteY2" fmla="*/ 32647 h 175732"/>
                  <a:gd name="connsiteX3" fmla="*/ 126299 w 291263"/>
                  <a:gd name="connsiteY3" fmla="*/ 60696 h 175732"/>
                  <a:gd name="connsiteX4" fmla="*/ 185202 w 291263"/>
                  <a:gd name="connsiteY4" fmla="*/ 80330 h 175732"/>
                  <a:gd name="connsiteX5" fmla="*/ 210447 w 291263"/>
                  <a:gd name="connsiteY5" fmla="*/ 88745 h 175732"/>
                  <a:gd name="connsiteX6" fmla="*/ 241301 w 291263"/>
                  <a:gd name="connsiteY6" fmla="*/ 88745 h 175732"/>
                  <a:gd name="connsiteX7" fmla="*/ 272155 w 291263"/>
                  <a:gd name="connsiteY7" fmla="*/ 130819 h 175732"/>
                  <a:gd name="connsiteX8" fmla="*/ 283374 w 291263"/>
                  <a:gd name="connsiteY8" fmla="*/ 164477 h 175732"/>
                  <a:gd name="connsiteX9" fmla="*/ 288984 w 291263"/>
                  <a:gd name="connsiteY9" fmla="*/ 175697 h 175732"/>
                  <a:gd name="connsiteX10" fmla="*/ 244106 w 291263"/>
                  <a:gd name="connsiteY10" fmla="*/ 161673 h 175732"/>
                  <a:gd name="connsiteX11" fmla="*/ 179593 w 291263"/>
                  <a:gd name="connsiteY11" fmla="*/ 125209 h 175732"/>
                  <a:gd name="connsiteX12" fmla="*/ 73006 w 291263"/>
                  <a:gd name="connsiteY12" fmla="*/ 85940 h 175732"/>
                  <a:gd name="connsiteX13" fmla="*/ 42152 w 291263"/>
                  <a:gd name="connsiteY13" fmla="*/ 43866 h 175732"/>
                  <a:gd name="connsiteX14" fmla="*/ 79 w 291263"/>
                  <a:gd name="connsiteY14" fmla="*/ 1793 h 17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1263" h="175732">
                    <a:moveTo>
                      <a:pt x="79" y="1793"/>
                    </a:moveTo>
                    <a:cubicBezTo>
                      <a:pt x="1949" y="-3817"/>
                      <a:pt x="39815" y="5066"/>
                      <a:pt x="53372" y="10208"/>
                    </a:cubicBezTo>
                    <a:cubicBezTo>
                      <a:pt x="66929" y="15350"/>
                      <a:pt x="69267" y="24232"/>
                      <a:pt x="81421" y="32647"/>
                    </a:cubicBezTo>
                    <a:cubicBezTo>
                      <a:pt x="93576" y="41062"/>
                      <a:pt x="109002" y="52749"/>
                      <a:pt x="126299" y="60696"/>
                    </a:cubicBezTo>
                    <a:cubicBezTo>
                      <a:pt x="143596" y="68643"/>
                      <a:pt x="185202" y="80330"/>
                      <a:pt x="185202" y="80330"/>
                    </a:cubicBezTo>
                    <a:cubicBezTo>
                      <a:pt x="199227" y="85005"/>
                      <a:pt x="201097" y="87343"/>
                      <a:pt x="210447" y="88745"/>
                    </a:cubicBezTo>
                    <a:cubicBezTo>
                      <a:pt x="219797" y="90147"/>
                      <a:pt x="231016" y="81733"/>
                      <a:pt x="241301" y="88745"/>
                    </a:cubicBezTo>
                    <a:cubicBezTo>
                      <a:pt x="251586" y="95757"/>
                      <a:pt x="265143" y="118197"/>
                      <a:pt x="272155" y="130819"/>
                    </a:cubicBezTo>
                    <a:cubicBezTo>
                      <a:pt x="279167" y="143441"/>
                      <a:pt x="280569" y="156997"/>
                      <a:pt x="283374" y="164477"/>
                    </a:cubicBezTo>
                    <a:cubicBezTo>
                      <a:pt x="286179" y="171957"/>
                      <a:pt x="295529" y="176164"/>
                      <a:pt x="288984" y="175697"/>
                    </a:cubicBezTo>
                    <a:cubicBezTo>
                      <a:pt x="282439" y="175230"/>
                      <a:pt x="262338" y="170088"/>
                      <a:pt x="244106" y="161673"/>
                    </a:cubicBezTo>
                    <a:cubicBezTo>
                      <a:pt x="225874" y="153258"/>
                      <a:pt x="208110" y="137831"/>
                      <a:pt x="179593" y="125209"/>
                    </a:cubicBezTo>
                    <a:cubicBezTo>
                      <a:pt x="151076" y="112587"/>
                      <a:pt x="95913" y="99497"/>
                      <a:pt x="73006" y="85940"/>
                    </a:cubicBezTo>
                    <a:cubicBezTo>
                      <a:pt x="50099" y="72383"/>
                      <a:pt x="54306" y="56021"/>
                      <a:pt x="42152" y="43866"/>
                    </a:cubicBezTo>
                    <a:cubicBezTo>
                      <a:pt x="29998" y="31711"/>
                      <a:pt x="-1791" y="7403"/>
                      <a:pt x="79" y="179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0202110-6F73-4077-A5B1-7D3628AB7BAD}"/>
                  </a:ext>
                </a:extLst>
              </p:cNvPr>
              <p:cNvSpPr/>
              <p:nvPr/>
            </p:nvSpPr>
            <p:spPr bwMode="auto">
              <a:xfrm>
                <a:off x="2891758" y="2172199"/>
                <a:ext cx="527842" cy="339771"/>
              </a:xfrm>
              <a:custGeom>
                <a:avLst/>
                <a:gdLst>
                  <a:gd name="connsiteX0" fmla="*/ 171202 w 527842"/>
                  <a:gd name="connsiteY0" fmla="*/ 1605 h 339771"/>
                  <a:gd name="connsiteX1" fmla="*/ 218885 w 527842"/>
                  <a:gd name="connsiteY1" fmla="*/ 24044 h 339771"/>
                  <a:gd name="connsiteX2" fmla="*/ 238519 w 527842"/>
                  <a:gd name="connsiteY2" fmla="*/ 57703 h 339771"/>
                  <a:gd name="connsiteX3" fmla="*/ 274983 w 527842"/>
                  <a:gd name="connsiteY3" fmla="*/ 82947 h 339771"/>
                  <a:gd name="connsiteX4" fmla="*/ 331081 w 527842"/>
                  <a:gd name="connsiteY4" fmla="*/ 99776 h 339771"/>
                  <a:gd name="connsiteX5" fmla="*/ 384375 w 527842"/>
                  <a:gd name="connsiteY5" fmla="*/ 119411 h 339771"/>
                  <a:gd name="connsiteX6" fmla="*/ 454497 w 527842"/>
                  <a:gd name="connsiteY6" fmla="*/ 155875 h 339771"/>
                  <a:gd name="connsiteX7" fmla="*/ 482546 w 527842"/>
                  <a:gd name="connsiteY7" fmla="*/ 183924 h 339771"/>
                  <a:gd name="connsiteX8" fmla="*/ 524620 w 527842"/>
                  <a:gd name="connsiteY8" fmla="*/ 251241 h 339771"/>
                  <a:gd name="connsiteX9" fmla="*/ 524620 w 527842"/>
                  <a:gd name="connsiteY9" fmla="*/ 282095 h 339771"/>
                  <a:gd name="connsiteX10" fmla="*/ 521815 w 527842"/>
                  <a:gd name="connsiteY10" fmla="*/ 301730 h 339771"/>
                  <a:gd name="connsiteX11" fmla="*/ 499376 w 527842"/>
                  <a:gd name="connsiteY11" fmla="*/ 307340 h 339771"/>
                  <a:gd name="connsiteX12" fmla="*/ 420838 w 527842"/>
                  <a:gd name="connsiteY12" fmla="*/ 304535 h 339771"/>
                  <a:gd name="connsiteX13" fmla="*/ 418033 w 527842"/>
                  <a:gd name="connsiteY13" fmla="*/ 318559 h 339771"/>
                  <a:gd name="connsiteX14" fmla="*/ 423643 w 527842"/>
                  <a:gd name="connsiteY14" fmla="*/ 338194 h 339771"/>
                  <a:gd name="connsiteX15" fmla="*/ 395594 w 527842"/>
                  <a:gd name="connsiteY15" fmla="*/ 335389 h 339771"/>
                  <a:gd name="connsiteX16" fmla="*/ 364740 w 527842"/>
                  <a:gd name="connsiteY16" fmla="*/ 310145 h 339771"/>
                  <a:gd name="connsiteX17" fmla="*/ 353521 w 527842"/>
                  <a:gd name="connsiteY17" fmla="*/ 254046 h 339771"/>
                  <a:gd name="connsiteX18" fmla="*/ 317057 w 527842"/>
                  <a:gd name="connsiteY18" fmla="*/ 231607 h 339771"/>
                  <a:gd name="connsiteX19" fmla="*/ 258154 w 527842"/>
                  <a:gd name="connsiteY19" fmla="*/ 231607 h 339771"/>
                  <a:gd name="connsiteX20" fmla="*/ 224495 w 527842"/>
                  <a:gd name="connsiteY20" fmla="*/ 217583 h 339771"/>
                  <a:gd name="connsiteX21" fmla="*/ 193641 w 527842"/>
                  <a:gd name="connsiteY21" fmla="*/ 189534 h 339771"/>
                  <a:gd name="connsiteX22" fmla="*/ 145957 w 527842"/>
                  <a:gd name="connsiteY22" fmla="*/ 220388 h 339771"/>
                  <a:gd name="connsiteX23" fmla="*/ 126323 w 527842"/>
                  <a:gd name="connsiteY23" fmla="*/ 228802 h 339771"/>
                  <a:gd name="connsiteX24" fmla="*/ 78640 w 527842"/>
                  <a:gd name="connsiteY24" fmla="*/ 217583 h 339771"/>
                  <a:gd name="connsiteX25" fmla="*/ 53395 w 527842"/>
                  <a:gd name="connsiteY25" fmla="*/ 197948 h 339771"/>
                  <a:gd name="connsiteX26" fmla="*/ 81444 w 527842"/>
                  <a:gd name="connsiteY26" fmla="*/ 175509 h 339771"/>
                  <a:gd name="connsiteX27" fmla="*/ 81444 w 527842"/>
                  <a:gd name="connsiteY27" fmla="*/ 147460 h 339771"/>
                  <a:gd name="connsiteX28" fmla="*/ 81444 w 527842"/>
                  <a:gd name="connsiteY28" fmla="*/ 122216 h 339771"/>
                  <a:gd name="connsiteX29" fmla="*/ 39371 w 527842"/>
                  <a:gd name="connsiteY29" fmla="*/ 119411 h 339771"/>
                  <a:gd name="connsiteX30" fmla="*/ 11322 w 527842"/>
                  <a:gd name="connsiteY30" fmla="*/ 113801 h 339771"/>
                  <a:gd name="connsiteX31" fmla="*/ 102 w 527842"/>
                  <a:gd name="connsiteY31" fmla="*/ 96972 h 339771"/>
                  <a:gd name="connsiteX32" fmla="*/ 16932 w 527842"/>
                  <a:gd name="connsiteY32" fmla="*/ 85752 h 339771"/>
                  <a:gd name="connsiteX33" fmla="*/ 61810 w 527842"/>
                  <a:gd name="connsiteY33" fmla="*/ 77337 h 339771"/>
                  <a:gd name="connsiteX34" fmla="*/ 78640 w 527842"/>
                  <a:gd name="connsiteY34" fmla="*/ 40873 h 339771"/>
                  <a:gd name="connsiteX35" fmla="*/ 120713 w 527842"/>
                  <a:gd name="connsiteY35" fmla="*/ 57703 h 339771"/>
                  <a:gd name="connsiteX36" fmla="*/ 168397 w 527842"/>
                  <a:gd name="connsiteY36" fmla="*/ 68922 h 339771"/>
                  <a:gd name="connsiteX37" fmla="*/ 171202 w 527842"/>
                  <a:gd name="connsiteY37" fmla="*/ 1605 h 33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27842" h="339771">
                    <a:moveTo>
                      <a:pt x="171202" y="1605"/>
                    </a:moveTo>
                    <a:cubicBezTo>
                      <a:pt x="179617" y="-5875"/>
                      <a:pt x="207666" y="14694"/>
                      <a:pt x="218885" y="24044"/>
                    </a:cubicBezTo>
                    <a:cubicBezTo>
                      <a:pt x="230105" y="33394"/>
                      <a:pt x="229170" y="47886"/>
                      <a:pt x="238519" y="57703"/>
                    </a:cubicBezTo>
                    <a:cubicBezTo>
                      <a:pt x="247868" y="67520"/>
                      <a:pt x="259556" y="75935"/>
                      <a:pt x="274983" y="82947"/>
                    </a:cubicBezTo>
                    <a:cubicBezTo>
                      <a:pt x="290410" y="89959"/>
                      <a:pt x="312849" y="93699"/>
                      <a:pt x="331081" y="99776"/>
                    </a:cubicBezTo>
                    <a:cubicBezTo>
                      <a:pt x="349313" y="105853"/>
                      <a:pt x="363806" y="110061"/>
                      <a:pt x="384375" y="119411"/>
                    </a:cubicBezTo>
                    <a:cubicBezTo>
                      <a:pt x="404944" y="128761"/>
                      <a:pt x="438135" y="145123"/>
                      <a:pt x="454497" y="155875"/>
                    </a:cubicBezTo>
                    <a:cubicBezTo>
                      <a:pt x="470859" y="166627"/>
                      <a:pt x="470859" y="168030"/>
                      <a:pt x="482546" y="183924"/>
                    </a:cubicBezTo>
                    <a:cubicBezTo>
                      <a:pt x="494233" y="199818"/>
                      <a:pt x="517608" y="234879"/>
                      <a:pt x="524620" y="251241"/>
                    </a:cubicBezTo>
                    <a:cubicBezTo>
                      <a:pt x="531632" y="267603"/>
                      <a:pt x="525087" y="273680"/>
                      <a:pt x="524620" y="282095"/>
                    </a:cubicBezTo>
                    <a:cubicBezTo>
                      <a:pt x="524153" y="290510"/>
                      <a:pt x="526022" y="297523"/>
                      <a:pt x="521815" y="301730"/>
                    </a:cubicBezTo>
                    <a:cubicBezTo>
                      <a:pt x="517608" y="305937"/>
                      <a:pt x="516205" y="306873"/>
                      <a:pt x="499376" y="307340"/>
                    </a:cubicBezTo>
                    <a:cubicBezTo>
                      <a:pt x="482547" y="307807"/>
                      <a:pt x="434395" y="302665"/>
                      <a:pt x="420838" y="304535"/>
                    </a:cubicBezTo>
                    <a:cubicBezTo>
                      <a:pt x="407281" y="306405"/>
                      <a:pt x="417566" y="312949"/>
                      <a:pt x="418033" y="318559"/>
                    </a:cubicBezTo>
                    <a:cubicBezTo>
                      <a:pt x="418500" y="324169"/>
                      <a:pt x="427383" y="335389"/>
                      <a:pt x="423643" y="338194"/>
                    </a:cubicBezTo>
                    <a:cubicBezTo>
                      <a:pt x="419903" y="340999"/>
                      <a:pt x="405411" y="340064"/>
                      <a:pt x="395594" y="335389"/>
                    </a:cubicBezTo>
                    <a:cubicBezTo>
                      <a:pt x="385777" y="330714"/>
                      <a:pt x="371752" y="323702"/>
                      <a:pt x="364740" y="310145"/>
                    </a:cubicBezTo>
                    <a:cubicBezTo>
                      <a:pt x="357728" y="296588"/>
                      <a:pt x="361468" y="267136"/>
                      <a:pt x="353521" y="254046"/>
                    </a:cubicBezTo>
                    <a:cubicBezTo>
                      <a:pt x="345574" y="240956"/>
                      <a:pt x="332952" y="235347"/>
                      <a:pt x="317057" y="231607"/>
                    </a:cubicBezTo>
                    <a:cubicBezTo>
                      <a:pt x="301162" y="227867"/>
                      <a:pt x="273581" y="233944"/>
                      <a:pt x="258154" y="231607"/>
                    </a:cubicBezTo>
                    <a:cubicBezTo>
                      <a:pt x="242727" y="229270"/>
                      <a:pt x="235247" y="224595"/>
                      <a:pt x="224495" y="217583"/>
                    </a:cubicBezTo>
                    <a:cubicBezTo>
                      <a:pt x="213743" y="210571"/>
                      <a:pt x="206731" y="189067"/>
                      <a:pt x="193641" y="189534"/>
                    </a:cubicBezTo>
                    <a:cubicBezTo>
                      <a:pt x="180551" y="190002"/>
                      <a:pt x="157177" y="213843"/>
                      <a:pt x="145957" y="220388"/>
                    </a:cubicBezTo>
                    <a:cubicBezTo>
                      <a:pt x="134737" y="226933"/>
                      <a:pt x="137542" y="229269"/>
                      <a:pt x="126323" y="228802"/>
                    </a:cubicBezTo>
                    <a:cubicBezTo>
                      <a:pt x="115104" y="228335"/>
                      <a:pt x="90795" y="222725"/>
                      <a:pt x="78640" y="217583"/>
                    </a:cubicBezTo>
                    <a:cubicBezTo>
                      <a:pt x="66485" y="212441"/>
                      <a:pt x="52928" y="204960"/>
                      <a:pt x="53395" y="197948"/>
                    </a:cubicBezTo>
                    <a:cubicBezTo>
                      <a:pt x="53862" y="190936"/>
                      <a:pt x="76769" y="183924"/>
                      <a:pt x="81444" y="175509"/>
                    </a:cubicBezTo>
                    <a:cubicBezTo>
                      <a:pt x="86119" y="167094"/>
                      <a:pt x="81444" y="147460"/>
                      <a:pt x="81444" y="147460"/>
                    </a:cubicBezTo>
                    <a:cubicBezTo>
                      <a:pt x="81444" y="138578"/>
                      <a:pt x="88456" y="126891"/>
                      <a:pt x="81444" y="122216"/>
                    </a:cubicBezTo>
                    <a:cubicBezTo>
                      <a:pt x="74432" y="117541"/>
                      <a:pt x="51058" y="120813"/>
                      <a:pt x="39371" y="119411"/>
                    </a:cubicBezTo>
                    <a:cubicBezTo>
                      <a:pt x="27684" y="118009"/>
                      <a:pt x="17867" y="117541"/>
                      <a:pt x="11322" y="113801"/>
                    </a:cubicBezTo>
                    <a:cubicBezTo>
                      <a:pt x="4777" y="110061"/>
                      <a:pt x="-833" y="101647"/>
                      <a:pt x="102" y="96972"/>
                    </a:cubicBezTo>
                    <a:cubicBezTo>
                      <a:pt x="1037" y="92297"/>
                      <a:pt x="6647" y="89025"/>
                      <a:pt x="16932" y="85752"/>
                    </a:cubicBezTo>
                    <a:cubicBezTo>
                      <a:pt x="27217" y="82480"/>
                      <a:pt x="51525" y="84817"/>
                      <a:pt x="61810" y="77337"/>
                    </a:cubicBezTo>
                    <a:cubicBezTo>
                      <a:pt x="72095" y="69857"/>
                      <a:pt x="68823" y="44145"/>
                      <a:pt x="78640" y="40873"/>
                    </a:cubicBezTo>
                    <a:cubicBezTo>
                      <a:pt x="88457" y="37601"/>
                      <a:pt x="105753" y="53028"/>
                      <a:pt x="120713" y="57703"/>
                    </a:cubicBezTo>
                    <a:cubicBezTo>
                      <a:pt x="135672" y="62378"/>
                      <a:pt x="160450" y="71727"/>
                      <a:pt x="168397" y="68922"/>
                    </a:cubicBezTo>
                    <a:cubicBezTo>
                      <a:pt x="176344" y="66117"/>
                      <a:pt x="162787" y="9085"/>
                      <a:pt x="171202" y="1605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E0C91A4-5619-4716-8CC7-8F3D5015BD31}"/>
                  </a:ext>
                </a:extLst>
              </p:cNvPr>
              <p:cNvSpPr/>
              <p:nvPr/>
            </p:nvSpPr>
            <p:spPr bwMode="auto">
              <a:xfrm>
                <a:off x="2816522" y="2428809"/>
                <a:ext cx="274505" cy="197082"/>
              </a:xfrm>
              <a:custGeom>
                <a:avLst/>
                <a:gdLst>
                  <a:gd name="connsiteX0" fmla="*/ 357 w 258428"/>
                  <a:gd name="connsiteY0" fmla="*/ 2275 h 199116"/>
                  <a:gd name="connsiteX1" fmla="*/ 64870 w 258428"/>
                  <a:gd name="connsiteY1" fmla="*/ 30324 h 199116"/>
                  <a:gd name="connsiteX2" fmla="*/ 106944 w 258428"/>
                  <a:gd name="connsiteY2" fmla="*/ 52764 h 199116"/>
                  <a:gd name="connsiteX3" fmla="*/ 143407 w 258428"/>
                  <a:gd name="connsiteY3" fmla="*/ 69593 h 199116"/>
                  <a:gd name="connsiteX4" fmla="*/ 146212 w 258428"/>
                  <a:gd name="connsiteY4" fmla="*/ 55569 h 199116"/>
                  <a:gd name="connsiteX5" fmla="*/ 137798 w 258428"/>
                  <a:gd name="connsiteY5" fmla="*/ 24715 h 199116"/>
                  <a:gd name="connsiteX6" fmla="*/ 165847 w 258428"/>
                  <a:gd name="connsiteY6" fmla="*/ 44349 h 199116"/>
                  <a:gd name="connsiteX7" fmla="*/ 199506 w 258428"/>
                  <a:gd name="connsiteY7" fmla="*/ 69593 h 199116"/>
                  <a:gd name="connsiteX8" fmla="*/ 191091 w 258428"/>
                  <a:gd name="connsiteY8" fmla="*/ 97642 h 199116"/>
                  <a:gd name="connsiteX9" fmla="*/ 196701 w 258428"/>
                  <a:gd name="connsiteY9" fmla="*/ 114472 h 199116"/>
                  <a:gd name="connsiteX10" fmla="*/ 247189 w 258428"/>
                  <a:gd name="connsiteY10" fmla="*/ 134106 h 199116"/>
                  <a:gd name="connsiteX11" fmla="*/ 258409 w 258428"/>
                  <a:gd name="connsiteY11" fmla="*/ 162155 h 199116"/>
                  <a:gd name="connsiteX12" fmla="*/ 249994 w 258428"/>
                  <a:gd name="connsiteY12" fmla="*/ 181789 h 199116"/>
                  <a:gd name="connsiteX13" fmla="*/ 252799 w 258428"/>
                  <a:gd name="connsiteY13" fmla="*/ 198619 h 199116"/>
                  <a:gd name="connsiteX14" fmla="*/ 224750 w 258428"/>
                  <a:gd name="connsiteY14" fmla="*/ 193009 h 199116"/>
                  <a:gd name="connsiteX15" fmla="*/ 163042 w 258428"/>
                  <a:gd name="connsiteY15" fmla="*/ 176180 h 199116"/>
                  <a:gd name="connsiteX16" fmla="*/ 92919 w 258428"/>
                  <a:gd name="connsiteY16" fmla="*/ 148131 h 199116"/>
                  <a:gd name="connsiteX17" fmla="*/ 56455 w 258428"/>
                  <a:gd name="connsiteY17" fmla="*/ 131301 h 199116"/>
                  <a:gd name="connsiteX18" fmla="*/ 39626 w 258428"/>
                  <a:gd name="connsiteY18" fmla="*/ 94837 h 199116"/>
                  <a:gd name="connsiteX19" fmla="*/ 357 w 258428"/>
                  <a:gd name="connsiteY19" fmla="*/ 2275 h 199116"/>
                  <a:gd name="connsiteX0" fmla="*/ 16434 w 274505"/>
                  <a:gd name="connsiteY0" fmla="*/ 241 h 197082"/>
                  <a:gd name="connsiteX1" fmla="*/ 80947 w 274505"/>
                  <a:gd name="connsiteY1" fmla="*/ 28290 h 197082"/>
                  <a:gd name="connsiteX2" fmla="*/ 123021 w 274505"/>
                  <a:gd name="connsiteY2" fmla="*/ 50730 h 197082"/>
                  <a:gd name="connsiteX3" fmla="*/ 159484 w 274505"/>
                  <a:gd name="connsiteY3" fmla="*/ 67559 h 197082"/>
                  <a:gd name="connsiteX4" fmla="*/ 162289 w 274505"/>
                  <a:gd name="connsiteY4" fmla="*/ 53535 h 197082"/>
                  <a:gd name="connsiteX5" fmla="*/ 153875 w 274505"/>
                  <a:gd name="connsiteY5" fmla="*/ 22681 h 197082"/>
                  <a:gd name="connsiteX6" fmla="*/ 181924 w 274505"/>
                  <a:gd name="connsiteY6" fmla="*/ 42315 h 197082"/>
                  <a:gd name="connsiteX7" fmla="*/ 215583 w 274505"/>
                  <a:gd name="connsiteY7" fmla="*/ 67559 h 197082"/>
                  <a:gd name="connsiteX8" fmla="*/ 207168 w 274505"/>
                  <a:gd name="connsiteY8" fmla="*/ 95608 h 197082"/>
                  <a:gd name="connsiteX9" fmla="*/ 212778 w 274505"/>
                  <a:gd name="connsiteY9" fmla="*/ 112438 h 197082"/>
                  <a:gd name="connsiteX10" fmla="*/ 263266 w 274505"/>
                  <a:gd name="connsiteY10" fmla="*/ 132072 h 197082"/>
                  <a:gd name="connsiteX11" fmla="*/ 274486 w 274505"/>
                  <a:gd name="connsiteY11" fmla="*/ 160121 h 197082"/>
                  <a:gd name="connsiteX12" fmla="*/ 266071 w 274505"/>
                  <a:gd name="connsiteY12" fmla="*/ 179755 h 197082"/>
                  <a:gd name="connsiteX13" fmla="*/ 268876 w 274505"/>
                  <a:gd name="connsiteY13" fmla="*/ 196585 h 197082"/>
                  <a:gd name="connsiteX14" fmla="*/ 240827 w 274505"/>
                  <a:gd name="connsiteY14" fmla="*/ 190975 h 197082"/>
                  <a:gd name="connsiteX15" fmla="*/ 179119 w 274505"/>
                  <a:gd name="connsiteY15" fmla="*/ 174146 h 197082"/>
                  <a:gd name="connsiteX16" fmla="*/ 108996 w 274505"/>
                  <a:gd name="connsiteY16" fmla="*/ 146097 h 197082"/>
                  <a:gd name="connsiteX17" fmla="*/ 72532 w 274505"/>
                  <a:gd name="connsiteY17" fmla="*/ 129267 h 197082"/>
                  <a:gd name="connsiteX18" fmla="*/ 55703 w 274505"/>
                  <a:gd name="connsiteY18" fmla="*/ 92803 h 197082"/>
                  <a:gd name="connsiteX19" fmla="*/ 2410 w 274505"/>
                  <a:gd name="connsiteY19" fmla="*/ 45120 h 197082"/>
                  <a:gd name="connsiteX20" fmla="*/ 16434 w 274505"/>
                  <a:gd name="connsiteY20" fmla="*/ 241 h 197082"/>
                  <a:gd name="connsiteX0" fmla="*/ 16434 w 274505"/>
                  <a:gd name="connsiteY0" fmla="*/ 241 h 197082"/>
                  <a:gd name="connsiteX1" fmla="*/ 80947 w 274505"/>
                  <a:gd name="connsiteY1" fmla="*/ 28290 h 197082"/>
                  <a:gd name="connsiteX2" fmla="*/ 123021 w 274505"/>
                  <a:gd name="connsiteY2" fmla="*/ 50730 h 197082"/>
                  <a:gd name="connsiteX3" fmla="*/ 159484 w 274505"/>
                  <a:gd name="connsiteY3" fmla="*/ 67559 h 197082"/>
                  <a:gd name="connsiteX4" fmla="*/ 162289 w 274505"/>
                  <a:gd name="connsiteY4" fmla="*/ 53535 h 197082"/>
                  <a:gd name="connsiteX5" fmla="*/ 153875 w 274505"/>
                  <a:gd name="connsiteY5" fmla="*/ 22681 h 197082"/>
                  <a:gd name="connsiteX6" fmla="*/ 181924 w 274505"/>
                  <a:gd name="connsiteY6" fmla="*/ 42315 h 197082"/>
                  <a:gd name="connsiteX7" fmla="*/ 215583 w 274505"/>
                  <a:gd name="connsiteY7" fmla="*/ 67559 h 197082"/>
                  <a:gd name="connsiteX8" fmla="*/ 207168 w 274505"/>
                  <a:gd name="connsiteY8" fmla="*/ 95608 h 197082"/>
                  <a:gd name="connsiteX9" fmla="*/ 212778 w 274505"/>
                  <a:gd name="connsiteY9" fmla="*/ 112438 h 197082"/>
                  <a:gd name="connsiteX10" fmla="*/ 263266 w 274505"/>
                  <a:gd name="connsiteY10" fmla="*/ 132072 h 197082"/>
                  <a:gd name="connsiteX11" fmla="*/ 274486 w 274505"/>
                  <a:gd name="connsiteY11" fmla="*/ 160121 h 197082"/>
                  <a:gd name="connsiteX12" fmla="*/ 266071 w 274505"/>
                  <a:gd name="connsiteY12" fmla="*/ 179755 h 197082"/>
                  <a:gd name="connsiteX13" fmla="*/ 268876 w 274505"/>
                  <a:gd name="connsiteY13" fmla="*/ 196585 h 197082"/>
                  <a:gd name="connsiteX14" fmla="*/ 240827 w 274505"/>
                  <a:gd name="connsiteY14" fmla="*/ 190975 h 197082"/>
                  <a:gd name="connsiteX15" fmla="*/ 179119 w 274505"/>
                  <a:gd name="connsiteY15" fmla="*/ 174146 h 197082"/>
                  <a:gd name="connsiteX16" fmla="*/ 108996 w 274505"/>
                  <a:gd name="connsiteY16" fmla="*/ 146097 h 197082"/>
                  <a:gd name="connsiteX17" fmla="*/ 72532 w 274505"/>
                  <a:gd name="connsiteY17" fmla="*/ 129267 h 197082"/>
                  <a:gd name="connsiteX18" fmla="*/ 55703 w 274505"/>
                  <a:gd name="connsiteY18" fmla="*/ 92803 h 197082"/>
                  <a:gd name="connsiteX19" fmla="*/ 2410 w 274505"/>
                  <a:gd name="connsiteY19" fmla="*/ 45120 h 197082"/>
                  <a:gd name="connsiteX20" fmla="*/ 16434 w 274505"/>
                  <a:gd name="connsiteY20" fmla="*/ 241 h 19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4505" h="197082">
                    <a:moveTo>
                      <a:pt x="16434" y="241"/>
                    </a:moveTo>
                    <a:cubicBezTo>
                      <a:pt x="29523" y="-2564"/>
                      <a:pt x="63182" y="19875"/>
                      <a:pt x="80947" y="28290"/>
                    </a:cubicBezTo>
                    <a:cubicBezTo>
                      <a:pt x="98712" y="36705"/>
                      <a:pt x="109932" y="44185"/>
                      <a:pt x="123021" y="50730"/>
                    </a:cubicBezTo>
                    <a:cubicBezTo>
                      <a:pt x="136110" y="57275"/>
                      <a:pt x="152939" y="67092"/>
                      <a:pt x="159484" y="67559"/>
                    </a:cubicBezTo>
                    <a:cubicBezTo>
                      <a:pt x="166029" y="68027"/>
                      <a:pt x="163224" y="61015"/>
                      <a:pt x="162289" y="53535"/>
                    </a:cubicBezTo>
                    <a:cubicBezTo>
                      <a:pt x="161354" y="46055"/>
                      <a:pt x="150603" y="24551"/>
                      <a:pt x="153875" y="22681"/>
                    </a:cubicBezTo>
                    <a:cubicBezTo>
                      <a:pt x="157148" y="20811"/>
                      <a:pt x="171639" y="34835"/>
                      <a:pt x="181924" y="42315"/>
                    </a:cubicBezTo>
                    <a:cubicBezTo>
                      <a:pt x="192209" y="49795"/>
                      <a:pt x="211376" y="58677"/>
                      <a:pt x="215583" y="67559"/>
                    </a:cubicBezTo>
                    <a:cubicBezTo>
                      <a:pt x="219790" y="76441"/>
                      <a:pt x="207635" y="88128"/>
                      <a:pt x="207168" y="95608"/>
                    </a:cubicBezTo>
                    <a:cubicBezTo>
                      <a:pt x="206701" y="103088"/>
                      <a:pt x="203428" y="106361"/>
                      <a:pt x="212778" y="112438"/>
                    </a:cubicBezTo>
                    <a:cubicBezTo>
                      <a:pt x="222128" y="118515"/>
                      <a:pt x="252981" y="124125"/>
                      <a:pt x="263266" y="132072"/>
                    </a:cubicBezTo>
                    <a:cubicBezTo>
                      <a:pt x="273551" y="140019"/>
                      <a:pt x="274019" y="152174"/>
                      <a:pt x="274486" y="160121"/>
                    </a:cubicBezTo>
                    <a:cubicBezTo>
                      <a:pt x="274953" y="168068"/>
                      <a:pt x="267006" y="173678"/>
                      <a:pt x="266071" y="179755"/>
                    </a:cubicBezTo>
                    <a:cubicBezTo>
                      <a:pt x="265136" y="185832"/>
                      <a:pt x="273083" y="194715"/>
                      <a:pt x="268876" y="196585"/>
                    </a:cubicBezTo>
                    <a:cubicBezTo>
                      <a:pt x="264669" y="198455"/>
                      <a:pt x="255787" y="194715"/>
                      <a:pt x="240827" y="190975"/>
                    </a:cubicBezTo>
                    <a:cubicBezTo>
                      <a:pt x="225867" y="187235"/>
                      <a:pt x="201091" y="181626"/>
                      <a:pt x="179119" y="174146"/>
                    </a:cubicBezTo>
                    <a:cubicBezTo>
                      <a:pt x="157147" y="166666"/>
                      <a:pt x="126760" y="153577"/>
                      <a:pt x="108996" y="146097"/>
                    </a:cubicBezTo>
                    <a:cubicBezTo>
                      <a:pt x="91232" y="138617"/>
                      <a:pt x="81414" y="138149"/>
                      <a:pt x="72532" y="129267"/>
                    </a:cubicBezTo>
                    <a:cubicBezTo>
                      <a:pt x="63650" y="120385"/>
                      <a:pt x="67390" y="106827"/>
                      <a:pt x="55703" y="92803"/>
                    </a:cubicBezTo>
                    <a:cubicBezTo>
                      <a:pt x="44016" y="78779"/>
                      <a:pt x="8955" y="60547"/>
                      <a:pt x="2410" y="45120"/>
                    </a:cubicBezTo>
                    <a:cubicBezTo>
                      <a:pt x="-4135" y="29693"/>
                      <a:pt x="3345" y="3046"/>
                      <a:pt x="16434" y="24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14FC2BA-0AC7-4730-88DD-1C9933EC0890}"/>
                  </a:ext>
                </a:extLst>
              </p:cNvPr>
              <p:cNvSpPr/>
              <p:nvPr/>
            </p:nvSpPr>
            <p:spPr bwMode="auto">
              <a:xfrm>
                <a:off x="2313851" y="2195436"/>
                <a:ext cx="221899" cy="133867"/>
              </a:xfrm>
              <a:custGeom>
                <a:avLst/>
                <a:gdLst>
                  <a:gd name="connsiteX0" fmla="*/ 17028 w 221899"/>
                  <a:gd name="connsiteY0" fmla="*/ 807 h 133867"/>
                  <a:gd name="connsiteX1" fmla="*/ 73126 w 221899"/>
                  <a:gd name="connsiteY1" fmla="*/ 20441 h 133867"/>
                  <a:gd name="connsiteX2" fmla="*/ 120809 w 221899"/>
                  <a:gd name="connsiteY2" fmla="*/ 45685 h 133867"/>
                  <a:gd name="connsiteX3" fmla="*/ 213371 w 221899"/>
                  <a:gd name="connsiteY3" fmla="*/ 51295 h 133867"/>
                  <a:gd name="connsiteX4" fmla="*/ 216176 w 221899"/>
                  <a:gd name="connsiteY4" fmla="*/ 84954 h 133867"/>
                  <a:gd name="connsiteX5" fmla="*/ 199347 w 221899"/>
                  <a:gd name="connsiteY5" fmla="*/ 127028 h 133867"/>
                  <a:gd name="connsiteX6" fmla="*/ 182517 w 221899"/>
                  <a:gd name="connsiteY6" fmla="*/ 132638 h 133867"/>
                  <a:gd name="connsiteX7" fmla="*/ 165688 w 221899"/>
                  <a:gd name="connsiteY7" fmla="*/ 129833 h 133867"/>
                  <a:gd name="connsiteX8" fmla="*/ 146053 w 221899"/>
                  <a:gd name="connsiteY8" fmla="*/ 93369 h 133867"/>
                  <a:gd name="connsiteX9" fmla="*/ 134834 w 221899"/>
                  <a:gd name="connsiteY9" fmla="*/ 82149 h 133867"/>
                  <a:gd name="connsiteX10" fmla="*/ 89955 w 221899"/>
                  <a:gd name="connsiteY10" fmla="*/ 90564 h 133867"/>
                  <a:gd name="connsiteX11" fmla="*/ 53491 w 221899"/>
                  <a:gd name="connsiteY11" fmla="*/ 115808 h 133867"/>
                  <a:gd name="connsiteX12" fmla="*/ 31052 w 221899"/>
                  <a:gd name="connsiteY12" fmla="*/ 107393 h 133867"/>
                  <a:gd name="connsiteX13" fmla="*/ 8613 w 221899"/>
                  <a:gd name="connsiteY13" fmla="*/ 87759 h 133867"/>
                  <a:gd name="connsiteX14" fmla="*/ 198 w 221899"/>
                  <a:gd name="connsiteY14" fmla="*/ 48490 h 133867"/>
                  <a:gd name="connsiteX15" fmla="*/ 17028 w 221899"/>
                  <a:gd name="connsiteY15" fmla="*/ 807 h 13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899" h="133867">
                    <a:moveTo>
                      <a:pt x="17028" y="807"/>
                    </a:moveTo>
                    <a:cubicBezTo>
                      <a:pt x="29183" y="-3868"/>
                      <a:pt x="55829" y="12961"/>
                      <a:pt x="73126" y="20441"/>
                    </a:cubicBezTo>
                    <a:cubicBezTo>
                      <a:pt x="90423" y="27921"/>
                      <a:pt x="97435" y="40543"/>
                      <a:pt x="120809" y="45685"/>
                    </a:cubicBezTo>
                    <a:cubicBezTo>
                      <a:pt x="144183" y="50827"/>
                      <a:pt x="197477" y="44750"/>
                      <a:pt x="213371" y="51295"/>
                    </a:cubicBezTo>
                    <a:cubicBezTo>
                      <a:pt x="229265" y="57840"/>
                      <a:pt x="218513" y="72332"/>
                      <a:pt x="216176" y="84954"/>
                    </a:cubicBezTo>
                    <a:cubicBezTo>
                      <a:pt x="213839" y="97576"/>
                      <a:pt x="204957" y="119081"/>
                      <a:pt x="199347" y="127028"/>
                    </a:cubicBezTo>
                    <a:cubicBezTo>
                      <a:pt x="193737" y="134975"/>
                      <a:pt x="188127" y="132171"/>
                      <a:pt x="182517" y="132638"/>
                    </a:cubicBezTo>
                    <a:cubicBezTo>
                      <a:pt x="176907" y="133105"/>
                      <a:pt x="171765" y="136378"/>
                      <a:pt x="165688" y="129833"/>
                    </a:cubicBezTo>
                    <a:cubicBezTo>
                      <a:pt x="159611" y="123288"/>
                      <a:pt x="146053" y="93369"/>
                      <a:pt x="146053" y="93369"/>
                    </a:cubicBezTo>
                    <a:cubicBezTo>
                      <a:pt x="140911" y="85422"/>
                      <a:pt x="144184" y="82617"/>
                      <a:pt x="134834" y="82149"/>
                    </a:cubicBezTo>
                    <a:cubicBezTo>
                      <a:pt x="125484" y="81682"/>
                      <a:pt x="103512" y="84954"/>
                      <a:pt x="89955" y="90564"/>
                    </a:cubicBezTo>
                    <a:cubicBezTo>
                      <a:pt x="76398" y="96174"/>
                      <a:pt x="63308" y="113003"/>
                      <a:pt x="53491" y="115808"/>
                    </a:cubicBezTo>
                    <a:cubicBezTo>
                      <a:pt x="43674" y="118613"/>
                      <a:pt x="38532" y="112068"/>
                      <a:pt x="31052" y="107393"/>
                    </a:cubicBezTo>
                    <a:cubicBezTo>
                      <a:pt x="23572" y="102718"/>
                      <a:pt x="13755" y="97576"/>
                      <a:pt x="8613" y="87759"/>
                    </a:cubicBezTo>
                    <a:cubicBezTo>
                      <a:pt x="3471" y="77942"/>
                      <a:pt x="1600" y="60177"/>
                      <a:pt x="198" y="48490"/>
                    </a:cubicBezTo>
                    <a:cubicBezTo>
                      <a:pt x="-1204" y="36803"/>
                      <a:pt x="4873" y="5482"/>
                      <a:pt x="17028" y="807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426AE2A-BF67-4D02-B739-C440EF9B5CA6}"/>
                  </a:ext>
                </a:extLst>
              </p:cNvPr>
              <p:cNvSpPr/>
              <p:nvPr/>
            </p:nvSpPr>
            <p:spPr bwMode="auto">
              <a:xfrm>
                <a:off x="1842076" y="1809489"/>
                <a:ext cx="371823" cy="383988"/>
              </a:xfrm>
              <a:custGeom>
                <a:avLst/>
                <a:gdLst>
                  <a:gd name="connsiteX0" fmla="*/ 48432 w 371823"/>
                  <a:gd name="connsiteY0" fmla="*/ 2482 h 383988"/>
                  <a:gd name="connsiteX1" fmla="*/ 267215 w 371823"/>
                  <a:gd name="connsiteY1" fmla="*/ 193215 h 383988"/>
                  <a:gd name="connsiteX2" fmla="*/ 340142 w 371823"/>
                  <a:gd name="connsiteY2" fmla="*/ 254923 h 383988"/>
                  <a:gd name="connsiteX3" fmla="*/ 365387 w 371823"/>
                  <a:gd name="connsiteY3" fmla="*/ 240899 h 383988"/>
                  <a:gd name="connsiteX4" fmla="*/ 356972 w 371823"/>
                  <a:gd name="connsiteY4" fmla="*/ 280167 h 383988"/>
                  <a:gd name="connsiteX5" fmla="*/ 359777 w 371823"/>
                  <a:gd name="connsiteY5" fmla="*/ 311021 h 383988"/>
                  <a:gd name="connsiteX6" fmla="*/ 370996 w 371823"/>
                  <a:gd name="connsiteY6" fmla="*/ 355900 h 383988"/>
                  <a:gd name="connsiteX7" fmla="*/ 334533 w 371823"/>
                  <a:gd name="connsiteY7" fmla="*/ 358705 h 383988"/>
                  <a:gd name="connsiteX8" fmla="*/ 267215 w 371823"/>
                  <a:gd name="connsiteY8" fmla="*/ 353095 h 383988"/>
                  <a:gd name="connsiteX9" fmla="*/ 227946 w 371823"/>
                  <a:gd name="connsiteY9" fmla="*/ 375534 h 383988"/>
                  <a:gd name="connsiteX10" fmla="*/ 202702 w 371823"/>
                  <a:gd name="connsiteY10" fmla="*/ 383949 h 383988"/>
                  <a:gd name="connsiteX11" fmla="*/ 166238 w 371823"/>
                  <a:gd name="connsiteY11" fmla="*/ 372729 h 383988"/>
                  <a:gd name="connsiteX12" fmla="*/ 115750 w 371823"/>
                  <a:gd name="connsiteY12" fmla="*/ 330656 h 383988"/>
                  <a:gd name="connsiteX13" fmla="*/ 87701 w 371823"/>
                  <a:gd name="connsiteY13" fmla="*/ 294192 h 383988"/>
                  <a:gd name="connsiteX14" fmla="*/ 34407 w 371823"/>
                  <a:gd name="connsiteY14" fmla="*/ 294192 h 383988"/>
                  <a:gd name="connsiteX15" fmla="*/ 25993 w 371823"/>
                  <a:gd name="connsiteY15" fmla="*/ 282972 h 383988"/>
                  <a:gd name="connsiteX16" fmla="*/ 20383 w 371823"/>
                  <a:gd name="connsiteY16" fmla="*/ 252118 h 383988"/>
                  <a:gd name="connsiteX17" fmla="*/ 51237 w 371823"/>
                  <a:gd name="connsiteY17" fmla="*/ 232484 h 383988"/>
                  <a:gd name="connsiteX18" fmla="*/ 76481 w 371823"/>
                  <a:gd name="connsiteY18" fmla="*/ 207240 h 383988"/>
                  <a:gd name="connsiteX19" fmla="*/ 56847 w 371823"/>
                  <a:gd name="connsiteY19" fmla="*/ 179191 h 383988"/>
                  <a:gd name="connsiteX20" fmla="*/ 14773 w 371823"/>
                  <a:gd name="connsiteY20" fmla="*/ 179191 h 383988"/>
                  <a:gd name="connsiteX21" fmla="*/ 749 w 371823"/>
                  <a:gd name="connsiteY21" fmla="*/ 139922 h 383988"/>
                  <a:gd name="connsiteX22" fmla="*/ 34407 w 371823"/>
                  <a:gd name="connsiteY22" fmla="*/ 86629 h 383988"/>
                  <a:gd name="connsiteX23" fmla="*/ 48432 w 371823"/>
                  <a:gd name="connsiteY23" fmla="*/ 2482 h 38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71823" h="383988">
                    <a:moveTo>
                      <a:pt x="48432" y="2482"/>
                    </a:moveTo>
                    <a:cubicBezTo>
                      <a:pt x="87233" y="20246"/>
                      <a:pt x="218597" y="151142"/>
                      <a:pt x="267215" y="193215"/>
                    </a:cubicBezTo>
                    <a:cubicBezTo>
                      <a:pt x="315833" y="235288"/>
                      <a:pt x="323780" y="246976"/>
                      <a:pt x="340142" y="254923"/>
                    </a:cubicBezTo>
                    <a:cubicBezTo>
                      <a:pt x="356504" y="262870"/>
                      <a:pt x="362582" y="236692"/>
                      <a:pt x="365387" y="240899"/>
                    </a:cubicBezTo>
                    <a:cubicBezTo>
                      <a:pt x="368192" y="245106"/>
                      <a:pt x="357907" y="268480"/>
                      <a:pt x="356972" y="280167"/>
                    </a:cubicBezTo>
                    <a:cubicBezTo>
                      <a:pt x="356037" y="291854"/>
                      <a:pt x="357440" y="298399"/>
                      <a:pt x="359777" y="311021"/>
                    </a:cubicBezTo>
                    <a:cubicBezTo>
                      <a:pt x="362114" y="323643"/>
                      <a:pt x="375203" y="347953"/>
                      <a:pt x="370996" y="355900"/>
                    </a:cubicBezTo>
                    <a:cubicBezTo>
                      <a:pt x="366789" y="363847"/>
                      <a:pt x="351830" y="359172"/>
                      <a:pt x="334533" y="358705"/>
                    </a:cubicBezTo>
                    <a:cubicBezTo>
                      <a:pt x="317236" y="358238"/>
                      <a:pt x="284980" y="350290"/>
                      <a:pt x="267215" y="353095"/>
                    </a:cubicBezTo>
                    <a:cubicBezTo>
                      <a:pt x="249451" y="355900"/>
                      <a:pt x="238698" y="370392"/>
                      <a:pt x="227946" y="375534"/>
                    </a:cubicBezTo>
                    <a:cubicBezTo>
                      <a:pt x="217194" y="380676"/>
                      <a:pt x="212987" y="384417"/>
                      <a:pt x="202702" y="383949"/>
                    </a:cubicBezTo>
                    <a:cubicBezTo>
                      <a:pt x="192417" y="383482"/>
                      <a:pt x="180730" y="381611"/>
                      <a:pt x="166238" y="372729"/>
                    </a:cubicBezTo>
                    <a:cubicBezTo>
                      <a:pt x="151746" y="363847"/>
                      <a:pt x="128839" y="343745"/>
                      <a:pt x="115750" y="330656"/>
                    </a:cubicBezTo>
                    <a:cubicBezTo>
                      <a:pt x="102661" y="317567"/>
                      <a:pt x="101258" y="300269"/>
                      <a:pt x="87701" y="294192"/>
                    </a:cubicBezTo>
                    <a:cubicBezTo>
                      <a:pt x="74144" y="288115"/>
                      <a:pt x="44692" y="296062"/>
                      <a:pt x="34407" y="294192"/>
                    </a:cubicBezTo>
                    <a:cubicBezTo>
                      <a:pt x="24122" y="292322"/>
                      <a:pt x="28330" y="289984"/>
                      <a:pt x="25993" y="282972"/>
                    </a:cubicBezTo>
                    <a:cubicBezTo>
                      <a:pt x="23656" y="275960"/>
                      <a:pt x="16176" y="260533"/>
                      <a:pt x="20383" y="252118"/>
                    </a:cubicBezTo>
                    <a:cubicBezTo>
                      <a:pt x="24590" y="243703"/>
                      <a:pt x="41887" y="239964"/>
                      <a:pt x="51237" y="232484"/>
                    </a:cubicBezTo>
                    <a:cubicBezTo>
                      <a:pt x="60587" y="225004"/>
                      <a:pt x="75546" y="216122"/>
                      <a:pt x="76481" y="207240"/>
                    </a:cubicBezTo>
                    <a:cubicBezTo>
                      <a:pt x="77416" y="198358"/>
                      <a:pt x="67132" y="183866"/>
                      <a:pt x="56847" y="179191"/>
                    </a:cubicBezTo>
                    <a:cubicBezTo>
                      <a:pt x="46562" y="174516"/>
                      <a:pt x="24123" y="185736"/>
                      <a:pt x="14773" y="179191"/>
                    </a:cubicBezTo>
                    <a:cubicBezTo>
                      <a:pt x="5423" y="172646"/>
                      <a:pt x="-2523" y="155349"/>
                      <a:pt x="749" y="139922"/>
                    </a:cubicBezTo>
                    <a:cubicBezTo>
                      <a:pt x="4021" y="124495"/>
                      <a:pt x="28330" y="105796"/>
                      <a:pt x="34407" y="86629"/>
                    </a:cubicBezTo>
                    <a:cubicBezTo>
                      <a:pt x="40484" y="67462"/>
                      <a:pt x="9631" y="-15282"/>
                      <a:pt x="48432" y="2482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E398F43-0B31-4D89-B2E3-2885E7BC101D}"/>
                  </a:ext>
                </a:extLst>
              </p:cNvPr>
              <p:cNvSpPr/>
              <p:nvPr/>
            </p:nvSpPr>
            <p:spPr bwMode="auto">
              <a:xfrm>
                <a:off x="2099175" y="2546812"/>
                <a:ext cx="243484" cy="248585"/>
              </a:xfrm>
              <a:custGeom>
                <a:avLst/>
                <a:gdLst>
                  <a:gd name="connsiteX0" fmla="*/ 1701 w 243484"/>
                  <a:gd name="connsiteY0" fmla="*/ 56143 h 248585"/>
                  <a:gd name="connsiteX1" fmla="*/ 74629 w 243484"/>
                  <a:gd name="connsiteY1" fmla="*/ 22484 h 248585"/>
                  <a:gd name="connsiteX2" fmla="*/ 111092 w 243484"/>
                  <a:gd name="connsiteY2" fmla="*/ 44 h 248585"/>
                  <a:gd name="connsiteX3" fmla="*/ 139142 w 243484"/>
                  <a:gd name="connsiteY3" fmla="*/ 28094 h 248585"/>
                  <a:gd name="connsiteX4" fmla="*/ 150361 w 243484"/>
                  <a:gd name="connsiteY4" fmla="*/ 64557 h 248585"/>
                  <a:gd name="connsiteX5" fmla="*/ 169996 w 243484"/>
                  <a:gd name="connsiteY5" fmla="*/ 89801 h 248585"/>
                  <a:gd name="connsiteX6" fmla="*/ 198045 w 243484"/>
                  <a:gd name="connsiteY6" fmla="*/ 115046 h 248585"/>
                  <a:gd name="connsiteX7" fmla="*/ 234508 w 243484"/>
                  <a:gd name="connsiteY7" fmla="*/ 126265 h 248585"/>
                  <a:gd name="connsiteX8" fmla="*/ 242923 w 243484"/>
                  <a:gd name="connsiteY8" fmla="*/ 165534 h 248585"/>
                  <a:gd name="connsiteX9" fmla="*/ 223289 w 243484"/>
                  <a:gd name="connsiteY9" fmla="*/ 201998 h 248585"/>
                  <a:gd name="connsiteX10" fmla="*/ 169996 w 243484"/>
                  <a:gd name="connsiteY10" fmla="*/ 238462 h 248585"/>
                  <a:gd name="connsiteX11" fmla="*/ 139142 w 243484"/>
                  <a:gd name="connsiteY11" fmla="*/ 246876 h 248585"/>
                  <a:gd name="connsiteX12" fmla="*/ 108288 w 243484"/>
                  <a:gd name="connsiteY12" fmla="*/ 210413 h 248585"/>
                  <a:gd name="connsiteX13" fmla="*/ 77434 w 243484"/>
                  <a:gd name="connsiteY13" fmla="*/ 173949 h 248585"/>
                  <a:gd name="connsiteX14" fmla="*/ 40970 w 243484"/>
                  <a:gd name="connsiteY14" fmla="*/ 151509 h 248585"/>
                  <a:gd name="connsiteX15" fmla="*/ 24140 w 243484"/>
                  <a:gd name="connsiteY15" fmla="*/ 117851 h 248585"/>
                  <a:gd name="connsiteX16" fmla="*/ 1701 w 243484"/>
                  <a:gd name="connsiteY16" fmla="*/ 56143 h 24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3484" h="248585">
                    <a:moveTo>
                      <a:pt x="1701" y="56143"/>
                    </a:moveTo>
                    <a:cubicBezTo>
                      <a:pt x="10116" y="40249"/>
                      <a:pt x="56397" y="31834"/>
                      <a:pt x="74629" y="22484"/>
                    </a:cubicBezTo>
                    <a:cubicBezTo>
                      <a:pt x="92861" y="13134"/>
                      <a:pt x="100340" y="-891"/>
                      <a:pt x="111092" y="44"/>
                    </a:cubicBezTo>
                    <a:cubicBezTo>
                      <a:pt x="121844" y="979"/>
                      <a:pt x="132597" y="17342"/>
                      <a:pt x="139142" y="28094"/>
                    </a:cubicBezTo>
                    <a:cubicBezTo>
                      <a:pt x="145687" y="38846"/>
                      <a:pt x="145219" y="54273"/>
                      <a:pt x="150361" y="64557"/>
                    </a:cubicBezTo>
                    <a:cubicBezTo>
                      <a:pt x="155503" y="74841"/>
                      <a:pt x="162049" y="81386"/>
                      <a:pt x="169996" y="89801"/>
                    </a:cubicBezTo>
                    <a:cubicBezTo>
                      <a:pt x="177943" y="98216"/>
                      <a:pt x="187293" y="108969"/>
                      <a:pt x="198045" y="115046"/>
                    </a:cubicBezTo>
                    <a:cubicBezTo>
                      <a:pt x="208797" y="121123"/>
                      <a:pt x="227028" y="117850"/>
                      <a:pt x="234508" y="126265"/>
                    </a:cubicBezTo>
                    <a:cubicBezTo>
                      <a:pt x="241988" y="134680"/>
                      <a:pt x="244793" y="152912"/>
                      <a:pt x="242923" y="165534"/>
                    </a:cubicBezTo>
                    <a:cubicBezTo>
                      <a:pt x="241053" y="178156"/>
                      <a:pt x="235443" y="189843"/>
                      <a:pt x="223289" y="201998"/>
                    </a:cubicBezTo>
                    <a:cubicBezTo>
                      <a:pt x="211135" y="214153"/>
                      <a:pt x="184020" y="230982"/>
                      <a:pt x="169996" y="238462"/>
                    </a:cubicBezTo>
                    <a:cubicBezTo>
                      <a:pt x="155972" y="245942"/>
                      <a:pt x="149427" y="251551"/>
                      <a:pt x="139142" y="246876"/>
                    </a:cubicBezTo>
                    <a:cubicBezTo>
                      <a:pt x="128857" y="242201"/>
                      <a:pt x="108288" y="210413"/>
                      <a:pt x="108288" y="210413"/>
                    </a:cubicBezTo>
                    <a:cubicBezTo>
                      <a:pt x="98003" y="198259"/>
                      <a:pt x="88654" y="183766"/>
                      <a:pt x="77434" y="173949"/>
                    </a:cubicBezTo>
                    <a:cubicBezTo>
                      <a:pt x="66214" y="164132"/>
                      <a:pt x="49852" y="160859"/>
                      <a:pt x="40970" y="151509"/>
                    </a:cubicBezTo>
                    <a:cubicBezTo>
                      <a:pt x="32088" y="142159"/>
                      <a:pt x="29750" y="133745"/>
                      <a:pt x="24140" y="117851"/>
                    </a:cubicBezTo>
                    <a:cubicBezTo>
                      <a:pt x="18530" y="101957"/>
                      <a:pt x="-6714" y="72037"/>
                      <a:pt x="1701" y="5614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9A883DB-78CE-4080-91D3-66D24E2C8242}"/>
                  </a:ext>
                </a:extLst>
              </p:cNvPr>
              <p:cNvSpPr/>
              <p:nvPr/>
            </p:nvSpPr>
            <p:spPr bwMode="auto">
              <a:xfrm>
                <a:off x="389883" y="2257405"/>
                <a:ext cx="1680139" cy="623418"/>
              </a:xfrm>
              <a:custGeom>
                <a:avLst/>
                <a:gdLst>
                  <a:gd name="connsiteX0" fmla="*/ 1531479 w 1680139"/>
                  <a:gd name="connsiteY0" fmla="*/ 73474 h 623418"/>
                  <a:gd name="connsiteX1" fmla="*/ 1612821 w 1680139"/>
                  <a:gd name="connsiteY1" fmla="*/ 87498 h 623418"/>
                  <a:gd name="connsiteX2" fmla="*/ 1640870 w 1680139"/>
                  <a:gd name="connsiteY2" fmla="*/ 93108 h 623418"/>
                  <a:gd name="connsiteX3" fmla="*/ 1632456 w 1680139"/>
                  <a:gd name="connsiteY3" fmla="*/ 132377 h 623418"/>
                  <a:gd name="connsiteX4" fmla="*/ 1635261 w 1680139"/>
                  <a:gd name="connsiteY4" fmla="*/ 205304 h 623418"/>
                  <a:gd name="connsiteX5" fmla="*/ 1671724 w 1680139"/>
                  <a:gd name="connsiteY5" fmla="*/ 238963 h 623418"/>
                  <a:gd name="connsiteX6" fmla="*/ 1680139 w 1680139"/>
                  <a:gd name="connsiteY6" fmla="*/ 258597 h 623418"/>
                  <a:gd name="connsiteX7" fmla="*/ 1663310 w 1680139"/>
                  <a:gd name="connsiteY7" fmla="*/ 269817 h 623418"/>
                  <a:gd name="connsiteX8" fmla="*/ 1618431 w 1680139"/>
                  <a:gd name="connsiteY8" fmla="*/ 289451 h 623418"/>
                  <a:gd name="connsiteX9" fmla="*/ 1581967 w 1680139"/>
                  <a:gd name="connsiteY9" fmla="*/ 292256 h 623418"/>
                  <a:gd name="connsiteX10" fmla="*/ 1576357 w 1680139"/>
                  <a:gd name="connsiteY10" fmla="*/ 264207 h 623418"/>
                  <a:gd name="connsiteX11" fmla="*/ 1573553 w 1680139"/>
                  <a:gd name="connsiteY11" fmla="*/ 208109 h 623418"/>
                  <a:gd name="connsiteX12" fmla="*/ 1551113 w 1680139"/>
                  <a:gd name="connsiteY12" fmla="*/ 149206 h 623418"/>
                  <a:gd name="connsiteX13" fmla="*/ 1511845 w 1680139"/>
                  <a:gd name="connsiteY13" fmla="*/ 137986 h 623418"/>
                  <a:gd name="connsiteX14" fmla="*/ 1422088 w 1680139"/>
                  <a:gd name="connsiteY14" fmla="*/ 182865 h 623418"/>
                  <a:gd name="connsiteX15" fmla="*/ 1371599 w 1680139"/>
                  <a:gd name="connsiteY15" fmla="*/ 188475 h 623418"/>
                  <a:gd name="connsiteX16" fmla="*/ 1307086 w 1680139"/>
                  <a:gd name="connsiteY16" fmla="*/ 216524 h 623418"/>
                  <a:gd name="connsiteX17" fmla="*/ 1248183 w 1680139"/>
                  <a:gd name="connsiteY17" fmla="*/ 233353 h 623418"/>
                  <a:gd name="connsiteX18" fmla="*/ 1228549 w 1680139"/>
                  <a:gd name="connsiteY18" fmla="*/ 255793 h 623418"/>
                  <a:gd name="connsiteX19" fmla="*/ 1222939 w 1680139"/>
                  <a:gd name="connsiteY19" fmla="*/ 306281 h 623418"/>
                  <a:gd name="connsiteX20" fmla="*/ 1231354 w 1680139"/>
                  <a:gd name="connsiteY20" fmla="*/ 334330 h 623418"/>
                  <a:gd name="connsiteX21" fmla="*/ 1192085 w 1680139"/>
                  <a:gd name="connsiteY21" fmla="*/ 359574 h 623418"/>
                  <a:gd name="connsiteX22" fmla="*/ 1172451 w 1680139"/>
                  <a:gd name="connsiteY22" fmla="*/ 376404 h 623418"/>
                  <a:gd name="connsiteX23" fmla="*/ 1152816 w 1680139"/>
                  <a:gd name="connsiteY23" fmla="*/ 390428 h 623418"/>
                  <a:gd name="connsiteX24" fmla="*/ 1141597 w 1680139"/>
                  <a:gd name="connsiteY24" fmla="*/ 435307 h 623418"/>
                  <a:gd name="connsiteX25" fmla="*/ 1150011 w 1680139"/>
                  <a:gd name="connsiteY25" fmla="*/ 446526 h 623418"/>
                  <a:gd name="connsiteX26" fmla="*/ 1110743 w 1680139"/>
                  <a:gd name="connsiteY26" fmla="*/ 463356 h 623418"/>
                  <a:gd name="connsiteX27" fmla="*/ 1093913 w 1680139"/>
                  <a:gd name="connsiteY27" fmla="*/ 488600 h 623418"/>
                  <a:gd name="connsiteX28" fmla="*/ 1074279 w 1680139"/>
                  <a:gd name="connsiteY28" fmla="*/ 499820 h 623418"/>
                  <a:gd name="connsiteX29" fmla="*/ 1015376 w 1680139"/>
                  <a:gd name="connsiteY29" fmla="*/ 511039 h 623418"/>
                  <a:gd name="connsiteX30" fmla="*/ 962083 w 1680139"/>
                  <a:gd name="connsiteY30" fmla="*/ 536283 h 623418"/>
                  <a:gd name="connsiteX31" fmla="*/ 903180 w 1680139"/>
                  <a:gd name="connsiteY31" fmla="*/ 575552 h 623418"/>
                  <a:gd name="connsiteX32" fmla="*/ 833057 w 1680139"/>
                  <a:gd name="connsiteY32" fmla="*/ 595186 h 623418"/>
                  <a:gd name="connsiteX33" fmla="*/ 785373 w 1680139"/>
                  <a:gd name="connsiteY33" fmla="*/ 581162 h 623418"/>
                  <a:gd name="connsiteX34" fmla="*/ 734885 w 1680139"/>
                  <a:gd name="connsiteY34" fmla="*/ 561528 h 623418"/>
                  <a:gd name="connsiteX35" fmla="*/ 709641 w 1680139"/>
                  <a:gd name="connsiteY35" fmla="*/ 572747 h 623418"/>
                  <a:gd name="connsiteX36" fmla="*/ 631104 w 1680139"/>
                  <a:gd name="connsiteY36" fmla="*/ 567137 h 623418"/>
                  <a:gd name="connsiteX37" fmla="*/ 575005 w 1680139"/>
                  <a:gd name="connsiteY37" fmla="*/ 578357 h 623418"/>
                  <a:gd name="connsiteX38" fmla="*/ 535737 w 1680139"/>
                  <a:gd name="connsiteY38" fmla="*/ 597991 h 623418"/>
                  <a:gd name="connsiteX39" fmla="*/ 496468 w 1680139"/>
                  <a:gd name="connsiteY39" fmla="*/ 586772 h 623418"/>
                  <a:gd name="connsiteX40" fmla="*/ 460004 w 1680139"/>
                  <a:gd name="connsiteY40" fmla="*/ 578357 h 623418"/>
                  <a:gd name="connsiteX41" fmla="*/ 457199 w 1680139"/>
                  <a:gd name="connsiteY41" fmla="*/ 606406 h 623418"/>
                  <a:gd name="connsiteX42" fmla="*/ 448784 w 1680139"/>
                  <a:gd name="connsiteY42" fmla="*/ 623235 h 623418"/>
                  <a:gd name="connsiteX43" fmla="*/ 409516 w 1680139"/>
                  <a:gd name="connsiteY43" fmla="*/ 614821 h 623418"/>
                  <a:gd name="connsiteX44" fmla="*/ 347808 w 1680139"/>
                  <a:gd name="connsiteY44" fmla="*/ 606406 h 623418"/>
                  <a:gd name="connsiteX45" fmla="*/ 297319 w 1680139"/>
                  <a:gd name="connsiteY45" fmla="*/ 564332 h 623418"/>
                  <a:gd name="connsiteX46" fmla="*/ 328173 w 1680139"/>
                  <a:gd name="connsiteY46" fmla="*/ 541893 h 623418"/>
                  <a:gd name="connsiteX47" fmla="*/ 370247 w 1680139"/>
                  <a:gd name="connsiteY47" fmla="*/ 553113 h 623418"/>
                  <a:gd name="connsiteX48" fmla="*/ 395491 w 1680139"/>
                  <a:gd name="connsiteY48" fmla="*/ 578357 h 623418"/>
                  <a:gd name="connsiteX49" fmla="*/ 448784 w 1680139"/>
                  <a:gd name="connsiteY49" fmla="*/ 558723 h 623418"/>
                  <a:gd name="connsiteX50" fmla="*/ 485248 w 1680139"/>
                  <a:gd name="connsiteY50" fmla="*/ 533478 h 623418"/>
                  <a:gd name="connsiteX51" fmla="*/ 465614 w 1680139"/>
                  <a:gd name="connsiteY51" fmla="*/ 516649 h 623418"/>
                  <a:gd name="connsiteX52" fmla="*/ 445980 w 1680139"/>
                  <a:gd name="connsiteY52" fmla="*/ 505429 h 623418"/>
                  <a:gd name="connsiteX53" fmla="*/ 443175 w 1680139"/>
                  <a:gd name="connsiteY53" fmla="*/ 480185 h 623418"/>
                  <a:gd name="connsiteX54" fmla="*/ 361832 w 1680139"/>
                  <a:gd name="connsiteY54" fmla="*/ 460551 h 623418"/>
                  <a:gd name="connsiteX55" fmla="*/ 258051 w 1680139"/>
                  <a:gd name="connsiteY55" fmla="*/ 443721 h 623418"/>
                  <a:gd name="connsiteX56" fmla="*/ 196343 w 1680139"/>
                  <a:gd name="connsiteY56" fmla="*/ 449331 h 623418"/>
                  <a:gd name="connsiteX57" fmla="*/ 218782 w 1680139"/>
                  <a:gd name="connsiteY57" fmla="*/ 466161 h 623418"/>
                  <a:gd name="connsiteX58" fmla="*/ 235611 w 1680139"/>
                  <a:gd name="connsiteY58" fmla="*/ 497015 h 623418"/>
                  <a:gd name="connsiteX59" fmla="*/ 238416 w 1680139"/>
                  <a:gd name="connsiteY59" fmla="*/ 511039 h 623418"/>
                  <a:gd name="connsiteX60" fmla="*/ 196343 w 1680139"/>
                  <a:gd name="connsiteY60" fmla="*/ 499820 h 623418"/>
                  <a:gd name="connsiteX61" fmla="*/ 100976 w 1680139"/>
                  <a:gd name="connsiteY61" fmla="*/ 485795 h 623418"/>
                  <a:gd name="connsiteX62" fmla="*/ 30853 w 1680139"/>
                  <a:gd name="connsiteY62" fmla="*/ 482990 h 623418"/>
                  <a:gd name="connsiteX63" fmla="*/ 11219 w 1680139"/>
                  <a:gd name="connsiteY63" fmla="*/ 482990 h 623418"/>
                  <a:gd name="connsiteX64" fmla="*/ 8414 w 1680139"/>
                  <a:gd name="connsiteY64" fmla="*/ 471770 h 623418"/>
                  <a:gd name="connsiteX65" fmla="*/ 123415 w 1680139"/>
                  <a:gd name="connsiteY65" fmla="*/ 424087 h 623418"/>
                  <a:gd name="connsiteX66" fmla="*/ 241221 w 1680139"/>
                  <a:gd name="connsiteY66" fmla="*/ 384818 h 623418"/>
                  <a:gd name="connsiteX67" fmla="*/ 249636 w 1680139"/>
                  <a:gd name="connsiteY67" fmla="*/ 398843 h 623418"/>
                  <a:gd name="connsiteX68" fmla="*/ 283295 w 1680139"/>
                  <a:gd name="connsiteY68" fmla="*/ 384818 h 623418"/>
                  <a:gd name="connsiteX69" fmla="*/ 314149 w 1680139"/>
                  <a:gd name="connsiteY69" fmla="*/ 382013 h 623418"/>
                  <a:gd name="connsiteX70" fmla="*/ 350613 w 1680139"/>
                  <a:gd name="connsiteY70" fmla="*/ 373599 h 623418"/>
                  <a:gd name="connsiteX71" fmla="*/ 406711 w 1680139"/>
                  <a:gd name="connsiteY71" fmla="*/ 345550 h 623418"/>
                  <a:gd name="connsiteX72" fmla="*/ 490858 w 1680139"/>
                  <a:gd name="connsiteY72" fmla="*/ 345550 h 623418"/>
                  <a:gd name="connsiteX73" fmla="*/ 471224 w 1680139"/>
                  <a:gd name="connsiteY73" fmla="*/ 334330 h 623418"/>
                  <a:gd name="connsiteX74" fmla="*/ 426345 w 1680139"/>
                  <a:gd name="connsiteY74" fmla="*/ 314696 h 623418"/>
                  <a:gd name="connsiteX75" fmla="*/ 431955 w 1680139"/>
                  <a:gd name="connsiteY75" fmla="*/ 303476 h 623418"/>
                  <a:gd name="connsiteX76" fmla="*/ 479638 w 1680139"/>
                  <a:gd name="connsiteY76" fmla="*/ 300671 h 623418"/>
                  <a:gd name="connsiteX77" fmla="*/ 490858 w 1680139"/>
                  <a:gd name="connsiteY77" fmla="*/ 258597 h 623418"/>
                  <a:gd name="connsiteX78" fmla="*/ 552566 w 1680139"/>
                  <a:gd name="connsiteY78" fmla="*/ 252988 h 623418"/>
                  <a:gd name="connsiteX79" fmla="*/ 611469 w 1680139"/>
                  <a:gd name="connsiteY79" fmla="*/ 236158 h 623418"/>
                  <a:gd name="connsiteX80" fmla="*/ 681592 w 1680139"/>
                  <a:gd name="connsiteY80" fmla="*/ 210914 h 623418"/>
                  <a:gd name="connsiteX81" fmla="*/ 751715 w 1680139"/>
                  <a:gd name="connsiteY81" fmla="*/ 233353 h 623418"/>
                  <a:gd name="connsiteX82" fmla="*/ 863911 w 1680139"/>
                  <a:gd name="connsiteY82" fmla="*/ 199694 h 623418"/>
                  <a:gd name="connsiteX83" fmla="*/ 998546 w 1680139"/>
                  <a:gd name="connsiteY83" fmla="*/ 152011 h 623418"/>
                  <a:gd name="connsiteX84" fmla="*/ 1051840 w 1680139"/>
                  <a:gd name="connsiteY84" fmla="*/ 126767 h 623418"/>
                  <a:gd name="connsiteX85" fmla="*/ 1102328 w 1680139"/>
                  <a:gd name="connsiteY85" fmla="*/ 126767 h 623418"/>
                  <a:gd name="connsiteX86" fmla="*/ 1169646 w 1680139"/>
                  <a:gd name="connsiteY86" fmla="*/ 107132 h 623418"/>
                  <a:gd name="connsiteX87" fmla="*/ 1222939 w 1680139"/>
                  <a:gd name="connsiteY87" fmla="*/ 109937 h 623418"/>
                  <a:gd name="connsiteX88" fmla="*/ 1273427 w 1680139"/>
                  <a:gd name="connsiteY88" fmla="*/ 109937 h 623418"/>
                  <a:gd name="connsiteX89" fmla="*/ 1312696 w 1680139"/>
                  <a:gd name="connsiteY89" fmla="*/ 101523 h 623418"/>
                  <a:gd name="connsiteX90" fmla="*/ 1365989 w 1680139"/>
                  <a:gd name="connsiteY90" fmla="*/ 112742 h 623418"/>
                  <a:gd name="connsiteX91" fmla="*/ 1422088 w 1680139"/>
                  <a:gd name="connsiteY91" fmla="*/ 109937 h 623418"/>
                  <a:gd name="connsiteX92" fmla="*/ 1469771 w 1680139"/>
                  <a:gd name="connsiteY92" fmla="*/ 84693 h 623418"/>
                  <a:gd name="connsiteX93" fmla="*/ 1492210 w 1680139"/>
                  <a:gd name="connsiteY93" fmla="*/ 25790 h 623418"/>
                  <a:gd name="connsiteX94" fmla="*/ 1492210 w 1680139"/>
                  <a:gd name="connsiteY94" fmla="*/ 3351 h 623418"/>
                  <a:gd name="connsiteX95" fmla="*/ 1511845 w 1680139"/>
                  <a:gd name="connsiteY95" fmla="*/ 3351 h 623418"/>
                  <a:gd name="connsiteX96" fmla="*/ 1531479 w 1680139"/>
                  <a:gd name="connsiteY96" fmla="*/ 73474 h 62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680139" h="623418">
                    <a:moveTo>
                      <a:pt x="1531479" y="73474"/>
                    </a:moveTo>
                    <a:cubicBezTo>
                      <a:pt x="1548308" y="87498"/>
                      <a:pt x="1594589" y="84226"/>
                      <a:pt x="1612821" y="87498"/>
                    </a:cubicBezTo>
                    <a:cubicBezTo>
                      <a:pt x="1631053" y="90770"/>
                      <a:pt x="1637598" y="85628"/>
                      <a:pt x="1640870" y="93108"/>
                    </a:cubicBezTo>
                    <a:cubicBezTo>
                      <a:pt x="1644142" y="100588"/>
                      <a:pt x="1633391" y="113678"/>
                      <a:pt x="1632456" y="132377"/>
                    </a:cubicBezTo>
                    <a:cubicBezTo>
                      <a:pt x="1631521" y="151076"/>
                      <a:pt x="1628716" y="187540"/>
                      <a:pt x="1635261" y="205304"/>
                    </a:cubicBezTo>
                    <a:cubicBezTo>
                      <a:pt x="1641806" y="223068"/>
                      <a:pt x="1664244" y="230081"/>
                      <a:pt x="1671724" y="238963"/>
                    </a:cubicBezTo>
                    <a:cubicBezTo>
                      <a:pt x="1679204" y="247845"/>
                      <a:pt x="1680139" y="258597"/>
                      <a:pt x="1680139" y="258597"/>
                    </a:cubicBezTo>
                    <a:cubicBezTo>
                      <a:pt x="1678737" y="263739"/>
                      <a:pt x="1673595" y="264675"/>
                      <a:pt x="1663310" y="269817"/>
                    </a:cubicBezTo>
                    <a:cubicBezTo>
                      <a:pt x="1653025" y="274959"/>
                      <a:pt x="1631988" y="285711"/>
                      <a:pt x="1618431" y="289451"/>
                    </a:cubicBezTo>
                    <a:cubicBezTo>
                      <a:pt x="1604874" y="293191"/>
                      <a:pt x="1588979" y="296463"/>
                      <a:pt x="1581967" y="292256"/>
                    </a:cubicBezTo>
                    <a:cubicBezTo>
                      <a:pt x="1574955" y="288049"/>
                      <a:pt x="1577759" y="278232"/>
                      <a:pt x="1576357" y="264207"/>
                    </a:cubicBezTo>
                    <a:cubicBezTo>
                      <a:pt x="1574955" y="250183"/>
                      <a:pt x="1577760" y="227276"/>
                      <a:pt x="1573553" y="208109"/>
                    </a:cubicBezTo>
                    <a:cubicBezTo>
                      <a:pt x="1569346" y="188942"/>
                      <a:pt x="1561398" y="160893"/>
                      <a:pt x="1551113" y="149206"/>
                    </a:cubicBezTo>
                    <a:cubicBezTo>
                      <a:pt x="1540828" y="137519"/>
                      <a:pt x="1533349" y="132376"/>
                      <a:pt x="1511845" y="137986"/>
                    </a:cubicBezTo>
                    <a:cubicBezTo>
                      <a:pt x="1490341" y="143596"/>
                      <a:pt x="1445462" y="174450"/>
                      <a:pt x="1422088" y="182865"/>
                    </a:cubicBezTo>
                    <a:cubicBezTo>
                      <a:pt x="1398714" y="191280"/>
                      <a:pt x="1390766" y="182865"/>
                      <a:pt x="1371599" y="188475"/>
                    </a:cubicBezTo>
                    <a:cubicBezTo>
                      <a:pt x="1352432" y="194085"/>
                      <a:pt x="1327655" y="209044"/>
                      <a:pt x="1307086" y="216524"/>
                    </a:cubicBezTo>
                    <a:cubicBezTo>
                      <a:pt x="1286517" y="224004"/>
                      <a:pt x="1261272" y="226808"/>
                      <a:pt x="1248183" y="233353"/>
                    </a:cubicBezTo>
                    <a:cubicBezTo>
                      <a:pt x="1235094" y="239898"/>
                      <a:pt x="1232756" y="243638"/>
                      <a:pt x="1228549" y="255793"/>
                    </a:cubicBezTo>
                    <a:cubicBezTo>
                      <a:pt x="1224342" y="267948"/>
                      <a:pt x="1222472" y="293192"/>
                      <a:pt x="1222939" y="306281"/>
                    </a:cubicBezTo>
                    <a:cubicBezTo>
                      <a:pt x="1223406" y="319370"/>
                      <a:pt x="1236496" y="325448"/>
                      <a:pt x="1231354" y="334330"/>
                    </a:cubicBezTo>
                    <a:cubicBezTo>
                      <a:pt x="1226212" y="343212"/>
                      <a:pt x="1201902" y="352562"/>
                      <a:pt x="1192085" y="359574"/>
                    </a:cubicBezTo>
                    <a:cubicBezTo>
                      <a:pt x="1182268" y="366586"/>
                      <a:pt x="1178996" y="371262"/>
                      <a:pt x="1172451" y="376404"/>
                    </a:cubicBezTo>
                    <a:cubicBezTo>
                      <a:pt x="1165906" y="381546"/>
                      <a:pt x="1157958" y="380611"/>
                      <a:pt x="1152816" y="390428"/>
                    </a:cubicBezTo>
                    <a:cubicBezTo>
                      <a:pt x="1147674" y="400245"/>
                      <a:pt x="1141597" y="435307"/>
                      <a:pt x="1141597" y="435307"/>
                    </a:cubicBezTo>
                    <a:cubicBezTo>
                      <a:pt x="1141129" y="444657"/>
                      <a:pt x="1155153" y="441851"/>
                      <a:pt x="1150011" y="446526"/>
                    </a:cubicBezTo>
                    <a:cubicBezTo>
                      <a:pt x="1144869" y="451201"/>
                      <a:pt x="1120093" y="456344"/>
                      <a:pt x="1110743" y="463356"/>
                    </a:cubicBezTo>
                    <a:cubicBezTo>
                      <a:pt x="1101393" y="470368"/>
                      <a:pt x="1099990" y="482523"/>
                      <a:pt x="1093913" y="488600"/>
                    </a:cubicBezTo>
                    <a:cubicBezTo>
                      <a:pt x="1087836" y="494677"/>
                      <a:pt x="1087368" y="496080"/>
                      <a:pt x="1074279" y="499820"/>
                    </a:cubicBezTo>
                    <a:cubicBezTo>
                      <a:pt x="1061189" y="503560"/>
                      <a:pt x="1034075" y="504962"/>
                      <a:pt x="1015376" y="511039"/>
                    </a:cubicBezTo>
                    <a:cubicBezTo>
                      <a:pt x="996677" y="517116"/>
                      <a:pt x="980782" y="525531"/>
                      <a:pt x="962083" y="536283"/>
                    </a:cubicBezTo>
                    <a:cubicBezTo>
                      <a:pt x="943384" y="547035"/>
                      <a:pt x="924684" y="565735"/>
                      <a:pt x="903180" y="575552"/>
                    </a:cubicBezTo>
                    <a:cubicBezTo>
                      <a:pt x="881676" y="585369"/>
                      <a:pt x="852691" y="594251"/>
                      <a:pt x="833057" y="595186"/>
                    </a:cubicBezTo>
                    <a:cubicBezTo>
                      <a:pt x="813423" y="596121"/>
                      <a:pt x="801735" y="586772"/>
                      <a:pt x="785373" y="581162"/>
                    </a:cubicBezTo>
                    <a:cubicBezTo>
                      <a:pt x="769011" y="575552"/>
                      <a:pt x="747507" y="562930"/>
                      <a:pt x="734885" y="561528"/>
                    </a:cubicBezTo>
                    <a:cubicBezTo>
                      <a:pt x="722263" y="560126"/>
                      <a:pt x="726938" y="571812"/>
                      <a:pt x="709641" y="572747"/>
                    </a:cubicBezTo>
                    <a:cubicBezTo>
                      <a:pt x="692344" y="573682"/>
                      <a:pt x="653543" y="566202"/>
                      <a:pt x="631104" y="567137"/>
                    </a:cubicBezTo>
                    <a:cubicBezTo>
                      <a:pt x="608665" y="568072"/>
                      <a:pt x="590899" y="573215"/>
                      <a:pt x="575005" y="578357"/>
                    </a:cubicBezTo>
                    <a:cubicBezTo>
                      <a:pt x="559111" y="583499"/>
                      <a:pt x="548826" y="596589"/>
                      <a:pt x="535737" y="597991"/>
                    </a:cubicBezTo>
                    <a:cubicBezTo>
                      <a:pt x="522647" y="599394"/>
                      <a:pt x="509090" y="590044"/>
                      <a:pt x="496468" y="586772"/>
                    </a:cubicBezTo>
                    <a:cubicBezTo>
                      <a:pt x="483846" y="583500"/>
                      <a:pt x="466549" y="575085"/>
                      <a:pt x="460004" y="578357"/>
                    </a:cubicBezTo>
                    <a:cubicBezTo>
                      <a:pt x="453459" y="581629"/>
                      <a:pt x="459069" y="598926"/>
                      <a:pt x="457199" y="606406"/>
                    </a:cubicBezTo>
                    <a:cubicBezTo>
                      <a:pt x="455329" y="613886"/>
                      <a:pt x="456731" y="621833"/>
                      <a:pt x="448784" y="623235"/>
                    </a:cubicBezTo>
                    <a:cubicBezTo>
                      <a:pt x="440837" y="624637"/>
                      <a:pt x="426345" y="617626"/>
                      <a:pt x="409516" y="614821"/>
                    </a:cubicBezTo>
                    <a:cubicBezTo>
                      <a:pt x="392687" y="612016"/>
                      <a:pt x="366507" y="614821"/>
                      <a:pt x="347808" y="606406"/>
                    </a:cubicBezTo>
                    <a:cubicBezTo>
                      <a:pt x="329109" y="597991"/>
                      <a:pt x="300592" y="575084"/>
                      <a:pt x="297319" y="564332"/>
                    </a:cubicBezTo>
                    <a:cubicBezTo>
                      <a:pt x="294046" y="553580"/>
                      <a:pt x="316018" y="543763"/>
                      <a:pt x="328173" y="541893"/>
                    </a:cubicBezTo>
                    <a:cubicBezTo>
                      <a:pt x="340328" y="540023"/>
                      <a:pt x="359027" y="547036"/>
                      <a:pt x="370247" y="553113"/>
                    </a:cubicBezTo>
                    <a:cubicBezTo>
                      <a:pt x="381467" y="559190"/>
                      <a:pt x="382401" y="577422"/>
                      <a:pt x="395491" y="578357"/>
                    </a:cubicBezTo>
                    <a:cubicBezTo>
                      <a:pt x="408581" y="579292"/>
                      <a:pt x="433824" y="566203"/>
                      <a:pt x="448784" y="558723"/>
                    </a:cubicBezTo>
                    <a:cubicBezTo>
                      <a:pt x="463743" y="551243"/>
                      <a:pt x="482443" y="540490"/>
                      <a:pt x="485248" y="533478"/>
                    </a:cubicBezTo>
                    <a:cubicBezTo>
                      <a:pt x="488053" y="526466"/>
                      <a:pt x="472159" y="521324"/>
                      <a:pt x="465614" y="516649"/>
                    </a:cubicBezTo>
                    <a:cubicBezTo>
                      <a:pt x="459069" y="511974"/>
                      <a:pt x="449720" y="511506"/>
                      <a:pt x="445980" y="505429"/>
                    </a:cubicBezTo>
                    <a:cubicBezTo>
                      <a:pt x="442240" y="499352"/>
                      <a:pt x="457200" y="487665"/>
                      <a:pt x="443175" y="480185"/>
                    </a:cubicBezTo>
                    <a:cubicBezTo>
                      <a:pt x="429150" y="472705"/>
                      <a:pt x="392686" y="466628"/>
                      <a:pt x="361832" y="460551"/>
                    </a:cubicBezTo>
                    <a:cubicBezTo>
                      <a:pt x="330978" y="454474"/>
                      <a:pt x="285632" y="445591"/>
                      <a:pt x="258051" y="443721"/>
                    </a:cubicBezTo>
                    <a:cubicBezTo>
                      <a:pt x="230470" y="441851"/>
                      <a:pt x="202888" y="445591"/>
                      <a:pt x="196343" y="449331"/>
                    </a:cubicBezTo>
                    <a:cubicBezTo>
                      <a:pt x="189798" y="453071"/>
                      <a:pt x="212237" y="458214"/>
                      <a:pt x="218782" y="466161"/>
                    </a:cubicBezTo>
                    <a:cubicBezTo>
                      <a:pt x="225327" y="474108"/>
                      <a:pt x="232339" y="489535"/>
                      <a:pt x="235611" y="497015"/>
                    </a:cubicBezTo>
                    <a:cubicBezTo>
                      <a:pt x="238883" y="504495"/>
                      <a:pt x="244961" y="510572"/>
                      <a:pt x="238416" y="511039"/>
                    </a:cubicBezTo>
                    <a:cubicBezTo>
                      <a:pt x="231871" y="511507"/>
                      <a:pt x="219250" y="504027"/>
                      <a:pt x="196343" y="499820"/>
                    </a:cubicBezTo>
                    <a:cubicBezTo>
                      <a:pt x="173436" y="495613"/>
                      <a:pt x="128558" y="488600"/>
                      <a:pt x="100976" y="485795"/>
                    </a:cubicBezTo>
                    <a:cubicBezTo>
                      <a:pt x="73394" y="482990"/>
                      <a:pt x="45812" y="483458"/>
                      <a:pt x="30853" y="482990"/>
                    </a:cubicBezTo>
                    <a:cubicBezTo>
                      <a:pt x="15893" y="482523"/>
                      <a:pt x="11219" y="482990"/>
                      <a:pt x="11219" y="482990"/>
                    </a:cubicBezTo>
                    <a:cubicBezTo>
                      <a:pt x="7479" y="481120"/>
                      <a:pt x="-10285" y="481587"/>
                      <a:pt x="8414" y="471770"/>
                    </a:cubicBezTo>
                    <a:cubicBezTo>
                      <a:pt x="27113" y="461953"/>
                      <a:pt x="84614" y="438579"/>
                      <a:pt x="123415" y="424087"/>
                    </a:cubicBezTo>
                    <a:cubicBezTo>
                      <a:pt x="162216" y="409595"/>
                      <a:pt x="220184" y="389025"/>
                      <a:pt x="241221" y="384818"/>
                    </a:cubicBezTo>
                    <a:cubicBezTo>
                      <a:pt x="262258" y="380611"/>
                      <a:pt x="242624" y="398843"/>
                      <a:pt x="249636" y="398843"/>
                    </a:cubicBezTo>
                    <a:cubicBezTo>
                      <a:pt x="256648" y="398843"/>
                      <a:pt x="272543" y="387623"/>
                      <a:pt x="283295" y="384818"/>
                    </a:cubicBezTo>
                    <a:cubicBezTo>
                      <a:pt x="294047" y="382013"/>
                      <a:pt x="302929" y="383883"/>
                      <a:pt x="314149" y="382013"/>
                    </a:cubicBezTo>
                    <a:cubicBezTo>
                      <a:pt x="325369" y="380143"/>
                      <a:pt x="335186" y="379676"/>
                      <a:pt x="350613" y="373599"/>
                    </a:cubicBezTo>
                    <a:cubicBezTo>
                      <a:pt x="366040" y="367522"/>
                      <a:pt x="383337" y="350225"/>
                      <a:pt x="406711" y="345550"/>
                    </a:cubicBezTo>
                    <a:cubicBezTo>
                      <a:pt x="430085" y="340875"/>
                      <a:pt x="480106" y="347420"/>
                      <a:pt x="490858" y="345550"/>
                    </a:cubicBezTo>
                    <a:cubicBezTo>
                      <a:pt x="501610" y="343680"/>
                      <a:pt x="481976" y="339472"/>
                      <a:pt x="471224" y="334330"/>
                    </a:cubicBezTo>
                    <a:cubicBezTo>
                      <a:pt x="460472" y="329188"/>
                      <a:pt x="426345" y="314696"/>
                      <a:pt x="426345" y="314696"/>
                    </a:cubicBezTo>
                    <a:cubicBezTo>
                      <a:pt x="419800" y="309554"/>
                      <a:pt x="423073" y="305813"/>
                      <a:pt x="431955" y="303476"/>
                    </a:cubicBezTo>
                    <a:cubicBezTo>
                      <a:pt x="440837" y="301139"/>
                      <a:pt x="469821" y="308151"/>
                      <a:pt x="479638" y="300671"/>
                    </a:cubicBezTo>
                    <a:cubicBezTo>
                      <a:pt x="489455" y="293191"/>
                      <a:pt x="478703" y="266544"/>
                      <a:pt x="490858" y="258597"/>
                    </a:cubicBezTo>
                    <a:cubicBezTo>
                      <a:pt x="503013" y="250650"/>
                      <a:pt x="532464" y="256728"/>
                      <a:pt x="552566" y="252988"/>
                    </a:cubicBezTo>
                    <a:cubicBezTo>
                      <a:pt x="572668" y="249248"/>
                      <a:pt x="589965" y="243170"/>
                      <a:pt x="611469" y="236158"/>
                    </a:cubicBezTo>
                    <a:cubicBezTo>
                      <a:pt x="632973" y="229146"/>
                      <a:pt x="658218" y="211382"/>
                      <a:pt x="681592" y="210914"/>
                    </a:cubicBezTo>
                    <a:cubicBezTo>
                      <a:pt x="704966" y="210447"/>
                      <a:pt x="721329" y="235223"/>
                      <a:pt x="751715" y="233353"/>
                    </a:cubicBezTo>
                    <a:cubicBezTo>
                      <a:pt x="782101" y="231483"/>
                      <a:pt x="822773" y="213251"/>
                      <a:pt x="863911" y="199694"/>
                    </a:cubicBezTo>
                    <a:cubicBezTo>
                      <a:pt x="905049" y="186137"/>
                      <a:pt x="967225" y="164165"/>
                      <a:pt x="998546" y="152011"/>
                    </a:cubicBezTo>
                    <a:cubicBezTo>
                      <a:pt x="1029867" y="139857"/>
                      <a:pt x="1034543" y="130974"/>
                      <a:pt x="1051840" y="126767"/>
                    </a:cubicBezTo>
                    <a:cubicBezTo>
                      <a:pt x="1069137" y="122560"/>
                      <a:pt x="1082694" y="130040"/>
                      <a:pt x="1102328" y="126767"/>
                    </a:cubicBezTo>
                    <a:cubicBezTo>
                      <a:pt x="1121962" y="123495"/>
                      <a:pt x="1149544" y="109937"/>
                      <a:pt x="1169646" y="107132"/>
                    </a:cubicBezTo>
                    <a:cubicBezTo>
                      <a:pt x="1189748" y="104327"/>
                      <a:pt x="1205642" y="109470"/>
                      <a:pt x="1222939" y="109937"/>
                    </a:cubicBezTo>
                    <a:cubicBezTo>
                      <a:pt x="1240236" y="110404"/>
                      <a:pt x="1258467" y="111339"/>
                      <a:pt x="1273427" y="109937"/>
                    </a:cubicBezTo>
                    <a:cubicBezTo>
                      <a:pt x="1288386" y="108535"/>
                      <a:pt x="1297269" y="101056"/>
                      <a:pt x="1312696" y="101523"/>
                    </a:cubicBezTo>
                    <a:cubicBezTo>
                      <a:pt x="1328123" y="101991"/>
                      <a:pt x="1347757" y="111340"/>
                      <a:pt x="1365989" y="112742"/>
                    </a:cubicBezTo>
                    <a:cubicBezTo>
                      <a:pt x="1384221" y="114144"/>
                      <a:pt x="1404791" y="114612"/>
                      <a:pt x="1422088" y="109937"/>
                    </a:cubicBezTo>
                    <a:cubicBezTo>
                      <a:pt x="1439385" y="105262"/>
                      <a:pt x="1458084" y="98717"/>
                      <a:pt x="1469771" y="84693"/>
                    </a:cubicBezTo>
                    <a:cubicBezTo>
                      <a:pt x="1481458" y="70669"/>
                      <a:pt x="1488470" y="39347"/>
                      <a:pt x="1492210" y="25790"/>
                    </a:cubicBezTo>
                    <a:cubicBezTo>
                      <a:pt x="1495950" y="12233"/>
                      <a:pt x="1488937" y="7091"/>
                      <a:pt x="1492210" y="3351"/>
                    </a:cubicBezTo>
                    <a:cubicBezTo>
                      <a:pt x="1495482" y="-389"/>
                      <a:pt x="1505300" y="-1791"/>
                      <a:pt x="1511845" y="3351"/>
                    </a:cubicBezTo>
                    <a:cubicBezTo>
                      <a:pt x="1518390" y="8493"/>
                      <a:pt x="1514650" y="59450"/>
                      <a:pt x="1531479" y="73474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3BCD756-383D-48E5-8F22-0B66A3E2C98D}"/>
                  </a:ext>
                </a:extLst>
              </p:cNvPr>
              <p:cNvSpPr/>
              <p:nvPr/>
            </p:nvSpPr>
            <p:spPr bwMode="auto">
              <a:xfrm>
                <a:off x="1566832" y="2652401"/>
                <a:ext cx="99368" cy="72217"/>
              </a:xfrm>
              <a:custGeom>
                <a:avLst/>
                <a:gdLst>
                  <a:gd name="connsiteX0" fmla="*/ 68430 w 73002"/>
                  <a:gd name="connsiteY0" fmla="*/ 1614 h 71803"/>
                  <a:gd name="connsiteX1" fmla="*/ 3917 w 73002"/>
                  <a:gd name="connsiteY1" fmla="*/ 21248 h 71803"/>
                  <a:gd name="connsiteX2" fmla="*/ 9527 w 73002"/>
                  <a:gd name="connsiteY2" fmla="*/ 40883 h 71803"/>
                  <a:gd name="connsiteX3" fmla="*/ 29162 w 73002"/>
                  <a:gd name="connsiteY3" fmla="*/ 68932 h 71803"/>
                  <a:gd name="connsiteX4" fmla="*/ 60016 w 73002"/>
                  <a:gd name="connsiteY4" fmla="*/ 66127 h 71803"/>
                  <a:gd name="connsiteX5" fmla="*/ 68430 w 73002"/>
                  <a:gd name="connsiteY5" fmla="*/ 1614 h 71803"/>
                  <a:gd name="connsiteX0" fmla="*/ 68430 w 96575"/>
                  <a:gd name="connsiteY0" fmla="*/ 1043 h 72217"/>
                  <a:gd name="connsiteX1" fmla="*/ 3917 w 96575"/>
                  <a:gd name="connsiteY1" fmla="*/ 20677 h 72217"/>
                  <a:gd name="connsiteX2" fmla="*/ 9527 w 96575"/>
                  <a:gd name="connsiteY2" fmla="*/ 40312 h 72217"/>
                  <a:gd name="connsiteX3" fmla="*/ 29162 w 96575"/>
                  <a:gd name="connsiteY3" fmla="*/ 68361 h 72217"/>
                  <a:gd name="connsiteX4" fmla="*/ 60016 w 96575"/>
                  <a:gd name="connsiteY4" fmla="*/ 65556 h 72217"/>
                  <a:gd name="connsiteX5" fmla="*/ 96479 w 96575"/>
                  <a:gd name="connsiteY5" fmla="*/ 9458 h 72217"/>
                  <a:gd name="connsiteX6" fmla="*/ 68430 w 96575"/>
                  <a:gd name="connsiteY6" fmla="*/ 1043 h 72217"/>
                  <a:gd name="connsiteX0" fmla="*/ 68430 w 99368"/>
                  <a:gd name="connsiteY0" fmla="*/ 1043 h 72217"/>
                  <a:gd name="connsiteX1" fmla="*/ 3917 w 99368"/>
                  <a:gd name="connsiteY1" fmla="*/ 20677 h 72217"/>
                  <a:gd name="connsiteX2" fmla="*/ 9527 w 99368"/>
                  <a:gd name="connsiteY2" fmla="*/ 40312 h 72217"/>
                  <a:gd name="connsiteX3" fmla="*/ 29162 w 99368"/>
                  <a:gd name="connsiteY3" fmla="*/ 68361 h 72217"/>
                  <a:gd name="connsiteX4" fmla="*/ 60016 w 99368"/>
                  <a:gd name="connsiteY4" fmla="*/ 65556 h 72217"/>
                  <a:gd name="connsiteX5" fmla="*/ 99284 w 99368"/>
                  <a:gd name="connsiteY5" fmla="*/ 9458 h 72217"/>
                  <a:gd name="connsiteX6" fmla="*/ 68430 w 99368"/>
                  <a:gd name="connsiteY6" fmla="*/ 1043 h 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68" h="72217">
                    <a:moveTo>
                      <a:pt x="68430" y="1043"/>
                    </a:moveTo>
                    <a:cubicBezTo>
                      <a:pt x="52536" y="2913"/>
                      <a:pt x="13734" y="14132"/>
                      <a:pt x="3917" y="20677"/>
                    </a:cubicBezTo>
                    <a:cubicBezTo>
                      <a:pt x="-5900" y="27222"/>
                      <a:pt x="5320" y="32365"/>
                      <a:pt x="9527" y="40312"/>
                    </a:cubicBezTo>
                    <a:cubicBezTo>
                      <a:pt x="13734" y="48259"/>
                      <a:pt x="20747" y="64154"/>
                      <a:pt x="29162" y="68361"/>
                    </a:cubicBezTo>
                    <a:cubicBezTo>
                      <a:pt x="37577" y="72568"/>
                      <a:pt x="48329" y="75373"/>
                      <a:pt x="60016" y="65556"/>
                    </a:cubicBezTo>
                    <a:cubicBezTo>
                      <a:pt x="71703" y="55739"/>
                      <a:pt x="97882" y="20210"/>
                      <a:pt x="99284" y="9458"/>
                    </a:cubicBezTo>
                    <a:cubicBezTo>
                      <a:pt x="100686" y="-1294"/>
                      <a:pt x="84325" y="-827"/>
                      <a:pt x="68430" y="1043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DC391A0-E6D3-407B-A7EB-9E5EFFD16002}"/>
                  </a:ext>
                </a:extLst>
              </p:cNvPr>
              <p:cNvSpPr/>
              <p:nvPr/>
            </p:nvSpPr>
            <p:spPr bwMode="auto">
              <a:xfrm>
                <a:off x="1569729" y="2782441"/>
                <a:ext cx="104903" cy="51524"/>
              </a:xfrm>
              <a:custGeom>
                <a:avLst/>
                <a:gdLst>
                  <a:gd name="connsiteX0" fmla="*/ 101996 w 102277"/>
                  <a:gd name="connsiteY0" fmla="*/ 1779 h 31440"/>
                  <a:gd name="connsiteX1" fmla="*/ 59923 w 102277"/>
                  <a:gd name="connsiteY1" fmla="*/ 29828 h 31440"/>
                  <a:gd name="connsiteX2" fmla="*/ 34678 w 102277"/>
                  <a:gd name="connsiteY2" fmla="*/ 27023 h 31440"/>
                  <a:gd name="connsiteX3" fmla="*/ 12239 w 102277"/>
                  <a:gd name="connsiteY3" fmla="*/ 18608 h 31440"/>
                  <a:gd name="connsiteX4" fmla="*/ 1019 w 102277"/>
                  <a:gd name="connsiteY4" fmla="*/ 4584 h 31440"/>
                  <a:gd name="connsiteX5" fmla="*/ 37483 w 102277"/>
                  <a:gd name="connsiteY5" fmla="*/ 4584 h 31440"/>
                  <a:gd name="connsiteX6" fmla="*/ 101996 w 102277"/>
                  <a:gd name="connsiteY6" fmla="*/ 1779 h 31440"/>
                  <a:gd name="connsiteX0" fmla="*/ 104801 w 105065"/>
                  <a:gd name="connsiteY0" fmla="*/ 6888 h 27531"/>
                  <a:gd name="connsiteX1" fmla="*/ 59923 w 105065"/>
                  <a:gd name="connsiteY1" fmla="*/ 26523 h 27531"/>
                  <a:gd name="connsiteX2" fmla="*/ 34678 w 105065"/>
                  <a:gd name="connsiteY2" fmla="*/ 23718 h 27531"/>
                  <a:gd name="connsiteX3" fmla="*/ 12239 w 105065"/>
                  <a:gd name="connsiteY3" fmla="*/ 15303 h 27531"/>
                  <a:gd name="connsiteX4" fmla="*/ 1019 w 105065"/>
                  <a:gd name="connsiteY4" fmla="*/ 1279 h 27531"/>
                  <a:gd name="connsiteX5" fmla="*/ 37483 w 105065"/>
                  <a:gd name="connsiteY5" fmla="*/ 1279 h 27531"/>
                  <a:gd name="connsiteX6" fmla="*/ 104801 w 105065"/>
                  <a:gd name="connsiteY6" fmla="*/ 6888 h 27531"/>
                  <a:gd name="connsiteX0" fmla="*/ 104801 w 104903"/>
                  <a:gd name="connsiteY0" fmla="*/ 30881 h 51524"/>
                  <a:gd name="connsiteX1" fmla="*/ 59923 w 104903"/>
                  <a:gd name="connsiteY1" fmla="*/ 50516 h 51524"/>
                  <a:gd name="connsiteX2" fmla="*/ 34678 w 104903"/>
                  <a:gd name="connsiteY2" fmla="*/ 47711 h 51524"/>
                  <a:gd name="connsiteX3" fmla="*/ 12239 w 104903"/>
                  <a:gd name="connsiteY3" fmla="*/ 39296 h 51524"/>
                  <a:gd name="connsiteX4" fmla="*/ 1019 w 104903"/>
                  <a:gd name="connsiteY4" fmla="*/ 25272 h 51524"/>
                  <a:gd name="connsiteX5" fmla="*/ 37483 w 104903"/>
                  <a:gd name="connsiteY5" fmla="*/ 25272 h 51524"/>
                  <a:gd name="connsiteX6" fmla="*/ 71142 w 104903"/>
                  <a:gd name="connsiteY6" fmla="*/ 28 h 51524"/>
                  <a:gd name="connsiteX7" fmla="*/ 104801 w 104903"/>
                  <a:gd name="connsiteY7" fmla="*/ 30881 h 5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903" h="51524">
                    <a:moveTo>
                      <a:pt x="104801" y="30881"/>
                    </a:moveTo>
                    <a:cubicBezTo>
                      <a:pt x="102931" y="39296"/>
                      <a:pt x="71610" y="47711"/>
                      <a:pt x="59923" y="50516"/>
                    </a:cubicBezTo>
                    <a:cubicBezTo>
                      <a:pt x="48236" y="53321"/>
                      <a:pt x="42625" y="49581"/>
                      <a:pt x="34678" y="47711"/>
                    </a:cubicBezTo>
                    <a:cubicBezTo>
                      <a:pt x="26731" y="45841"/>
                      <a:pt x="17849" y="43036"/>
                      <a:pt x="12239" y="39296"/>
                    </a:cubicBezTo>
                    <a:cubicBezTo>
                      <a:pt x="6629" y="35556"/>
                      <a:pt x="-3188" y="27609"/>
                      <a:pt x="1019" y="25272"/>
                    </a:cubicBezTo>
                    <a:cubicBezTo>
                      <a:pt x="5226" y="22935"/>
                      <a:pt x="25796" y="29479"/>
                      <a:pt x="37483" y="25272"/>
                    </a:cubicBezTo>
                    <a:cubicBezTo>
                      <a:pt x="49170" y="21065"/>
                      <a:pt x="59922" y="-907"/>
                      <a:pt x="71142" y="28"/>
                    </a:cubicBezTo>
                    <a:cubicBezTo>
                      <a:pt x="82362" y="963"/>
                      <a:pt x="106671" y="22466"/>
                      <a:pt x="104801" y="30881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12F8C7A-FE9E-4754-B404-19A902D610D5}"/>
                </a:ext>
              </a:extLst>
            </p:cNvPr>
            <p:cNvGrpSpPr/>
            <p:nvPr/>
          </p:nvGrpSpPr>
          <p:grpSpPr>
            <a:xfrm>
              <a:off x="1474861" y="1388377"/>
              <a:ext cx="5134071" cy="4245696"/>
              <a:chOff x="1474861" y="1414881"/>
              <a:chExt cx="5134071" cy="4245696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7FF337C-E8F1-4F3C-A52E-05B9AD16A1D3}"/>
                  </a:ext>
                </a:extLst>
              </p:cNvPr>
              <p:cNvSpPr/>
              <p:nvPr/>
            </p:nvSpPr>
            <p:spPr bwMode="auto">
              <a:xfrm>
                <a:off x="1651875" y="3281875"/>
                <a:ext cx="184132" cy="85145"/>
              </a:xfrm>
              <a:custGeom>
                <a:avLst/>
                <a:gdLst>
                  <a:gd name="connsiteX0" fmla="*/ 32 w 184132"/>
                  <a:gd name="connsiteY0" fmla="*/ 16496 h 85145"/>
                  <a:gd name="connsiteX1" fmla="*/ 51739 w 184132"/>
                  <a:gd name="connsiteY1" fmla="*/ 168 h 85145"/>
                  <a:gd name="connsiteX2" fmla="*/ 68068 w 184132"/>
                  <a:gd name="connsiteY2" fmla="*/ 8332 h 85145"/>
                  <a:gd name="connsiteX3" fmla="*/ 95282 w 184132"/>
                  <a:gd name="connsiteY3" fmla="*/ 13775 h 85145"/>
                  <a:gd name="connsiteX4" fmla="*/ 122496 w 184132"/>
                  <a:gd name="connsiteY4" fmla="*/ 30104 h 85145"/>
                  <a:gd name="connsiteX5" fmla="*/ 174204 w 184132"/>
                  <a:gd name="connsiteY5" fmla="*/ 43711 h 85145"/>
                  <a:gd name="connsiteX6" fmla="*/ 182368 w 184132"/>
                  <a:gd name="connsiteY6" fmla="*/ 60039 h 85145"/>
                  <a:gd name="connsiteX7" fmla="*/ 182368 w 184132"/>
                  <a:gd name="connsiteY7" fmla="*/ 81811 h 85145"/>
                  <a:gd name="connsiteX8" fmla="*/ 163318 w 184132"/>
                  <a:gd name="connsiteY8" fmla="*/ 84532 h 85145"/>
                  <a:gd name="connsiteX9" fmla="*/ 133382 w 184132"/>
                  <a:gd name="connsiteY9" fmla="*/ 76368 h 85145"/>
                  <a:gd name="connsiteX10" fmla="*/ 106168 w 184132"/>
                  <a:gd name="connsiteY10" fmla="*/ 73646 h 85145"/>
                  <a:gd name="connsiteX11" fmla="*/ 106168 w 184132"/>
                  <a:gd name="connsiteY11" fmla="*/ 57318 h 85145"/>
                  <a:gd name="connsiteX12" fmla="*/ 59904 w 184132"/>
                  <a:gd name="connsiteY12" fmla="*/ 32825 h 85145"/>
                  <a:gd name="connsiteX13" fmla="*/ 32 w 184132"/>
                  <a:gd name="connsiteY13" fmla="*/ 16496 h 8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132" h="85145">
                    <a:moveTo>
                      <a:pt x="32" y="16496"/>
                    </a:moveTo>
                    <a:cubicBezTo>
                      <a:pt x="-1329" y="11053"/>
                      <a:pt x="40400" y="1529"/>
                      <a:pt x="51739" y="168"/>
                    </a:cubicBezTo>
                    <a:cubicBezTo>
                      <a:pt x="63078" y="-1193"/>
                      <a:pt x="60811" y="6064"/>
                      <a:pt x="68068" y="8332"/>
                    </a:cubicBezTo>
                    <a:cubicBezTo>
                      <a:pt x="75325" y="10600"/>
                      <a:pt x="86211" y="10146"/>
                      <a:pt x="95282" y="13775"/>
                    </a:cubicBezTo>
                    <a:cubicBezTo>
                      <a:pt x="104353" y="17404"/>
                      <a:pt x="109342" y="25115"/>
                      <a:pt x="122496" y="30104"/>
                    </a:cubicBezTo>
                    <a:cubicBezTo>
                      <a:pt x="135650" y="35093"/>
                      <a:pt x="164225" y="38722"/>
                      <a:pt x="174204" y="43711"/>
                    </a:cubicBezTo>
                    <a:cubicBezTo>
                      <a:pt x="184183" y="48700"/>
                      <a:pt x="181007" y="53689"/>
                      <a:pt x="182368" y="60039"/>
                    </a:cubicBezTo>
                    <a:cubicBezTo>
                      <a:pt x="183729" y="66389"/>
                      <a:pt x="185543" y="77729"/>
                      <a:pt x="182368" y="81811"/>
                    </a:cubicBezTo>
                    <a:cubicBezTo>
                      <a:pt x="179193" y="85893"/>
                      <a:pt x="171482" y="85439"/>
                      <a:pt x="163318" y="84532"/>
                    </a:cubicBezTo>
                    <a:cubicBezTo>
                      <a:pt x="155154" y="83625"/>
                      <a:pt x="142907" y="78182"/>
                      <a:pt x="133382" y="76368"/>
                    </a:cubicBezTo>
                    <a:cubicBezTo>
                      <a:pt x="123857" y="74554"/>
                      <a:pt x="110704" y="76821"/>
                      <a:pt x="106168" y="73646"/>
                    </a:cubicBezTo>
                    <a:cubicBezTo>
                      <a:pt x="101632" y="70471"/>
                      <a:pt x="113879" y="64121"/>
                      <a:pt x="106168" y="57318"/>
                    </a:cubicBezTo>
                    <a:cubicBezTo>
                      <a:pt x="98457" y="50515"/>
                      <a:pt x="71697" y="37361"/>
                      <a:pt x="59904" y="32825"/>
                    </a:cubicBezTo>
                    <a:cubicBezTo>
                      <a:pt x="48111" y="28289"/>
                      <a:pt x="1393" y="21939"/>
                      <a:pt x="32" y="16496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E8FB611-283D-4442-9196-1262C07621BB}"/>
                  </a:ext>
                </a:extLst>
              </p:cNvPr>
              <p:cNvSpPr/>
              <p:nvPr/>
            </p:nvSpPr>
            <p:spPr bwMode="auto">
              <a:xfrm>
                <a:off x="1723370" y="3548925"/>
                <a:ext cx="206123" cy="456410"/>
              </a:xfrm>
              <a:custGeom>
                <a:avLst/>
                <a:gdLst>
                  <a:gd name="connsiteX0" fmla="*/ 102709 w 206123"/>
                  <a:gd name="connsiteY0" fmla="*/ 2539 h 456410"/>
                  <a:gd name="connsiteX1" fmla="*/ 140809 w 206123"/>
                  <a:gd name="connsiteY1" fmla="*/ 43361 h 456410"/>
                  <a:gd name="connsiteX2" fmla="*/ 151694 w 206123"/>
                  <a:gd name="connsiteY2" fmla="*/ 67854 h 456410"/>
                  <a:gd name="connsiteX3" fmla="*/ 178909 w 206123"/>
                  <a:gd name="connsiteY3" fmla="*/ 108675 h 456410"/>
                  <a:gd name="connsiteX4" fmla="*/ 189794 w 206123"/>
                  <a:gd name="connsiteY4" fmla="*/ 154939 h 456410"/>
                  <a:gd name="connsiteX5" fmla="*/ 200680 w 206123"/>
                  <a:gd name="connsiteY5" fmla="*/ 193039 h 456410"/>
                  <a:gd name="connsiteX6" fmla="*/ 206123 w 206123"/>
                  <a:gd name="connsiteY6" fmla="*/ 244746 h 456410"/>
                  <a:gd name="connsiteX7" fmla="*/ 200680 w 206123"/>
                  <a:gd name="connsiteY7" fmla="*/ 274682 h 456410"/>
                  <a:gd name="connsiteX8" fmla="*/ 184351 w 206123"/>
                  <a:gd name="connsiteY8" fmla="*/ 269239 h 456410"/>
                  <a:gd name="connsiteX9" fmla="*/ 181630 w 206123"/>
                  <a:gd name="connsiteY9" fmla="*/ 329111 h 456410"/>
                  <a:gd name="connsiteX10" fmla="*/ 173466 w 206123"/>
                  <a:gd name="connsiteY10" fmla="*/ 446132 h 456410"/>
                  <a:gd name="connsiteX11" fmla="*/ 154416 w 206123"/>
                  <a:gd name="connsiteY11" fmla="*/ 443411 h 456410"/>
                  <a:gd name="connsiteX12" fmla="*/ 138087 w 206123"/>
                  <a:gd name="connsiteY12" fmla="*/ 383539 h 456410"/>
                  <a:gd name="connsiteX13" fmla="*/ 119037 w 206123"/>
                  <a:gd name="connsiteY13" fmla="*/ 315504 h 456410"/>
                  <a:gd name="connsiteX14" fmla="*/ 113594 w 206123"/>
                  <a:gd name="connsiteY14" fmla="*/ 282846 h 456410"/>
                  <a:gd name="connsiteX15" fmla="*/ 83659 w 206123"/>
                  <a:gd name="connsiteY15" fmla="*/ 244746 h 456410"/>
                  <a:gd name="connsiteX16" fmla="*/ 29230 w 206123"/>
                  <a:gd name="connsiteY16" fmla="*/ 165825 h 456410"/>
                  <a:gd name="connsiteX17" fmla="*/ 2016 w 206123"/>
                  <a:gd name="connsiteY17" fmla="*/ 84182 h 456410"/>
                  <a:gd name="connsiteX18" fmla="*/ 2016 w 206123"/>
                  <a:gd name="connsiteY18" fmla="*/ 56968 h 456410"/>
                  <a:gd name="connsiteX19" fmla="*/ 12901 w 206123"/>
                  <a:gd name="connsiteY19" fmla="*/ 54246 h 456410"/>
                  <a:gd name="connsiteX20" fmla="*/ 37394 w 206123"/>
                  <a:gd name="connsiteY20" fmla="*/ 7982 h 456410"/>
                  <a:gd name="connsiteX21" fmla="*/ 102709 w 206123"/>
                  <a:gd name="connsiteY21" fmla="*/ 2539 h 45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123" h="456410">
                    <a:moveTo>
                      <a:pt x="102709" y="2539"/>
                    </a:moveTo>
                    <a:cubicBezTo>
                      <a:pt x="119945" y="8435"/>
                      <a:pt x="132645" y="32475"/>
                      <a:pt x="140809" y="43361"/>
                    </a:cubicBezTo>
                    <a:cubicBezTo>
                      <a:pt x="148973" y="54247"/>
                      <a:pt x="145344" y="56968"/>
                      <a:pt x="151694" y="67854"/>
                    </a:cubicBezTo>
                    <a:cubicBezTo>
                      <a:pt x="158044" y="78740"/>
                      <a:pt x="172559" y="94161"/>
                      <a:pt x="178909" y="108675"/>
                    </a:cubicBezTo>
                    <a:cubicBezTo>
                      <a:pt x="185259" y="123189"/>
                      <a:pt x="186166" y="140878"/>
                      <a:pt x="189794" y="154939"/>
                    </a:cubicBezTo>
                    <a:cubicBezTo>
                      <a:pt x="193422" y="169000"/>
                      <a:pt x="197958" y="178071"/>
                      <a:pt x="200680" y="193039"/>
                    </a:cubicBezTo>
                    <a:cubicBezTo>
                      <a:pt x="203402" y="208007"/>
                      <a:pt x="206123" y="231139"/>
                      <a:pt x="206123" y="244746"/>
                    </a:cubicBezTo>
                    <a:cubicBezTo>
                      <a:pt x="206123" y="258353"/>
                      <a:pt x="204309" y="270600"/>
                      <a:pt x="200680" y="274682"/>
                    </a:cubicBezTo>
                    <a:cubicBezTo>
                      <a:pt x="197051" y="278764"/>
                      <a:pt x="187526" y="260168"/>
                      <a:pt x="184351" y="269239"/>
                    </a:cubicBezTo>
                    <a:cubicBezTo>
                      <a:pt x="181176" y="278310"/>
                      <a:pt x="183444" y="299629"/>
                      <a:pt x="181630" y="329111"/>
                    </a:cubicBezTo>
                    <a:cubicBezTo>
                      <a:pt x="179816" y="358593"/>
                      <a:pt x="178002" y="427082"/>
                      <a:pt x="173466" y="446132"/>
                    </a:cubicBezTo>
                    <a:cubicBezTo>
                      <a:pt x="168930" y="465182"/>
                      <a:pt x="160313" y="453843"/>
                      <a:pt x="154416" y="443411"/>
                    </a:cubicBezTo>
                    <a:cubicBezTo>
                      <a:pt x="148520" y="432979"/>
                      <a:pt x="143983" y="404857"/>
                      <a:pt x="138087" y="383539"/>
                    </a:cubicBezTo>
                    <a:cubicBezTo>
                      <a:pt x="132191" y="362221"/>
                      <a:pt x="123119" y="332286"/>
                      <a:pt x="119037" y="315504"/>
                    </a:cubicBezTo>
                    <a:cubicBezTo>
                      <a:pt x="114955" y="298722"/>
                      <a:pt x="119490" y="294639"/>
                      <a:pt x="113594" y="282846"/>
                    </a:cubicBezTo>
                    <a:cubicBezTo>
                      <a:pt x="107698" y="271053"/>
                      <a:pt x="97720" y="264250"/>
                      <a:pt x="83659" y="244746"/>
                    </a:cubicBezTo>
                    <a:cubicBezTo>
                      <a:pt x="69598" y="225242"/>
                      <a:pt x="42837" y="192586"/>
                      <a:pt x="29230" y="165825"/>
                    </a:cubicBezTo>
                    <a:cubicBezTo>
                      <a:pt x="15623" y="139064"/>
                      <a:pt x="6552" y="102325"/>
                      <a:pt x="2016" y="84182"/>
                    </a:cubicBezTo>
                    <a:cubicBezTo>
                      <a:pt x="-2520" y="66039"/>
                      <a:pt x="2016" y="56968"/>
                      <a:pt x="2016" y="56968"/>
                    </a:cubicBezTo>
                    <a:cubicBezTo>
                      <a:pt x="3830" y="51979"/>
                      <a:pt x="7005" y="62410"/>
                      <a:pt x="12901" y="54246"/>
                    </a:cubicBezTo>
                    <a:cubicBezTo>
                      <a:pt x="18797" y="46082"/>
                      <a:pt x="29230" y="13878"/>
                      <a:pt x="37394" y="7982"/>
                    </a:cubicBezTo>
                    <a:cubicBezTo>
                      <a:pt x="45558" y="2086"/>
                      <a:pt x="85473" y="-3357"/>
                      <a:pt x="102709" y="2539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CB18FA7-6C65-46D2-B7F3-EB2360ADBD37}"/>
                  </a:ext>
                </a:extLst>
              </p:cNvPr>
              <p:cNvSpPr/>
              <p:nvPr/>
            </p:nvSpPr>
            <p:spPr bwMode="auto">
              <a:xfrm>
                <a:off x="2103643" y="2315642"/>
                <a:ext cx="1273786" cy="920146"/>
              </a:xfrm>
              <a:custGeom>
                <a:avLst/>
                <a:gdLst>
                  <a:gd name="connsiteX0" fmla="*/ 19071 w 1273786"/>
                  <a:gd name="connsiteY0" fmla="*/ 13901 h 920146"/>
                  <a:gd name="connsiteX1" fmla="*/ 89828 w 1273786"/>
                  <a:gd name="connsiteY1" fmla="*/ 294 h 920146"/>
                  <a:gd name="connsiteX2" fmla="*/ 111600 w 1273786"/>
                  <a:gd name="connsiteY2" fmla="*/ 5737 h 920146"/>
                  <a:gd name="connsiteX3" fmla="*/ 133371 w 1273786"/>
                  <a:gd name="connsiteY3" fmla="*/ 19344 h 920146"/>
                  <a:gd name="connsiteX4" fmla="*/ 176914 w 1273786"/>
                  <a:gd name="connsiteY4" fmla="*/ 30229 h 920146"/>
                  <a:gd name="connsiteX5" fmla="*/ 236786 w 1273786"/>
                  <a:gd name="connsiteY5" fmla="*/ 60165 h 920146"/>
                  <a:gd name="connsiteX6" fmla="*/ 274886 w 1273786"/>
                  <a:gd name="connsiteY6" fmla="*/ 76494 h 920146"/>
                  <a:gd name="connsiteX7" fmla="*/ 272164 w 1273786"/>
                  <a:gd name="connsiteY7" fmla="*/ 109151 h 920146"/>
                  <a:gd name="connsiteX8" fmla="*/ 288493 w 1273786"/>
                  <a:gd name="connsiteY8" fmla="*/ 114594 h 920146"/>
                  <a:gd name="connsiteX9" fmla="*/ 312986 w 1273786"/>
                  <a:gd name="connsiteY9" fmla="*/ 98265 h 920146"/>
                  <a:gd name="connsiteX10" fmla="*/ 326593 w 1273786"/>
                  <a:gd name="connsiteY10" fmla="*/ 71051 h 920146"/>
                  <a:gd name="connsiteX11" fmla="*/ 342921 w 1273786"/>
                  <a:gd name="connsiteY11" fmla="*/ 54722 h 920146"/>
                  <a:gd name="connsiteX12" fmla="*/ 389186 w 1273786"/>
                  <a:gd name="connsiteY12" fmla="*/ 52001 h 920146"/>
                  <a:gd name="connsiteX13" fmla="*/ 400071 w 1273786"/>
                  <a:gd name="connsiteY13" fmla="*/ 65608 h 920146"/>
                  <a:gd name="connsiteX14" fmla="*/ 397350 w 1273786"/>
                  <a:gd name="connsiteY14" fmla="*/ 111872 h 920146"/>
                  <a:gd name="connsiteX15" fmla="*/ 400071 w 1273786"/>
                  <a:gd name="connsiteY15" fmla="*/ 130922 h 920146"/>
                  <a:gd name="connsiteX16" fmla="*/ 410957 w 1273786"/>
                  <a:gd name="connsiteY16" fmla="*/ 152694 h 920146"/>
                  <a:gd name="connsiteX17" fmla="*/ 405514 w 1273786"/>
                  <a:gd name="connsiteY17" fmla="*/ 190794 h 920146"/>
                  <a:gd name="connsiteX18" fmla="*/ 416400 w 1273786"/>
                  <a:gd name="connsiteY18" fmla="*/ 215287 h 920146"/>
                  <a:gd name="connsiteX19" fmla="*/ 449057 w 1273786"/>
                  <a:gd name="connsiteY19" fmla="*/ 250665 h 920146"/>
                  <a:gd name="connsiteX20" fmla="*/ 500764 w 1273786"/>
                  <a:gd name="connsiteY20" fmla="*/ 283322 h 920146"/>
                  <a:gd name="connsiteX21" fmla="*/ 519814 w 1273786"/>
                  <a:gd name="connsiteY21" fmla="*/ 305094 h 920146"/>
                  <a:gd name="connsiteX22" fmla="*/ 533421 w 1273786"/>
                  <a:gd name="connsiteY22" fmla="*/ 326865 h 920146"/>
                  <a:gd name="connsiteX23" fmla="*/ 574243 w 1273786"/>
                  <a:gd name="connsiteY23" fmla="*/ 351358 h 920146"/>
                  <a:gd name="connsiteX24" fmla="*/ 598736 w 1273786"/>
                  <a:gd name="connsiteY24" fmla="*/ 411229 h 920146"/>
                  <a:gd name="connsiteX25" fmla="*/ 655886 w 1273786"/>
                  <a:gd name="connsiteY25" fmla="*/ 438444 h 920146"/>
                  <a:gd name="connsiteX26" fmla="*/ 680378 w 1273786"/>
                  <a:gd name="connsiteY26" fmla="*/ 438444 h 920146"/>
                  <a:gd name="connsiteX27" fmla="*/ 683100 w 1273786"/>
                  <a:gd name="connsiteY27" fmla="*/ 460215 h 920146"/>
                  <a:gd name="connsiteX28" fmla="*/ 674936 w 1273786"/>
                  <a:gd name="connsiteY28" fmla="*/ 484708 h 920146"/>
                  <a:gd name="connsiteX29" fmla="*/ 680378 w 1273786"/>
                  <a:gd name="connsiteY29" fmla="*/ 522808 h 920146"/>
                  <a:gd name="connsiteX30" fmla="*/ 693986 w 1273786"/>
                  <a:gd name="connsiteY30" fmla="*/ 528251 h 920146"/>
                  <a:gd name="connsiteX31" fmla="*/ 729364 w 1273786"/>
                  <a:gd name="connsiteY31" fmla="*/ 522808 h 920146"/>
                  <a:gd name="connsiteX32" fmla="*/ 770186 w 1273786"/>
                  <a:gd name="connsiteY32" fmla="*/ 503758 h 920146"/>
                  <a:gd name="connsiteX33" fmla="*/ 791957 w 1273786"/>
                  <a:gd name="connsiteY33" fmla="*/ 503758 h 920146"/>
                  <a:gd name="connsiteX34" fmla="*/ 808286 w 1273786"/>
                  <a:gd name="connsiteY34" fmla="*/ 503758 h 920146"/>
                  <a:gd name="connsiteX35" fmla="*/ 811007 w 1273786"/>
                  <a:gd name="connsiteY35" fmla="*/ 522808 h 920146"/>
                  <a:gd name="connsiteX36" fmla="*/ 840943 w 1273786"/>
                  <a:gd name="connsiteY36" fmla="*/ 536415 h 920146"/>
                  <a:gd name="connsiteX37" fmla="*/ 911700 w 1273786"/>
                  <a:gd name="connsiteY37" fmla="*/ 555465 h 920146"/>
                  <a:gd name="connsiteX38" fmla="*/ 938914 w 1273786"/>
                  <a:gd name="connsiteY38" fmla="*/ 590844 h 920146"/>
                  <a:gd name="connsiteX39" fmla="*/ 977014 w 1273786"/>
                  <a:gd name="connsiteY39" fmla="*/ 607172 h 920146"/>
                  <a:gd name="connsiteX40" fmla="*/ 998786 w 1273786"/>
                  <a:gd name="connsiteY40" fmla="*/ 593565 h 920146"/>
                  <a:gd name="connsiteX41" fmla="*/ 1012393 w 1273786"/>
                  <a:gd name="connsiteY41" fmla="*/ 623501 h 920146"/>
                  <a:gd name="connsiteX42" fmla="*/ 1077707 w 1273786"/>
                  <a:gd name="connsiteY42" fmla="*/ 623501 h 920146"/>
                  <a:gd name="connsiteX43" fmla="*/ 1121250 w 1273786"/>
                  <a:gd name="connsiteY43" fmla="*/ 620779 h 920146"/>
                  <a:gd name="connsiteX44" fmla="*/ 1137578 w 1273786"/>
                  <a:gd name="connsiteY44" fmla="*/ 650715 h 920146"/>
                  <a:gd name="connsiteX45" fmla="*/ 1178400 w 1273786"/>
                  <a:gd name="connsiteY45" fmla="*/ 653437 h 920146"/>
                  <a:gd name="connsiteX46" fmla="*/ 1192007 w 1273786"/>
                  <a:gd name="connsiteY46" fmla="*/ 672487 h 920146"/>
                  <a:gd name="connsiteX47" fmla="*/ 1224664 w 1273786"/>
                  <a:gd name="connsiteY47" fmla="*/ 688815 h 920146"/>
                  <a:gd name="connsiteX48" fmla="*/ 1262764 w 1273786"/>
                  <a:gd name="connsiteY48" fmla="*/ 713308 h 920146"/>
                  <a:gd name="connsiteX49" fmla="*/ 1273650 w 1273786"/>
                  <a:gd name="connsiteY49" fmla="*/ 740522 h 920146"/>
                  <a:gd name="connsiteX50" fmla="*/ 1257321 w 1273786"/>
                  <a:gd name="connsiteY50" fmla="*/ 762294 h 920146"/>
                  <a:gd name="connsiteX51" fmla="*/ 1243714 w 1273786"/>
                  <a:gd name="connsiteY51" fmla="*/ 748687 h 920146"/>
                  <a:gd name="connsiteX52" fmla="*/ 1197450 w 1273786"/>
                  <a:gd name="connsiteY52" fmla="*/ 770458 h 920146"/>
                  <a:gd name="connsiteX53" fmla="*/ 1181121 w 1273786"/>
                  <a:gd name="connsiteY53" fmla="*/ 789508 h 920146"/>
                  <a:gd name="connsiteX54" fmla="*/ 1148464 w 1273786"/>
                  <a:gd name="connsiteY54" fmla="*/ 767737 h 920146"/>
                  <a:gd name="connsiteX55" fmla="*/ 1094036 w 1273786"/>
                  <a:gd name="connsiteY55" fmla="*/ 778622 h 920146"/>
                  <a:gd name="connsiteX56" fmla="*/ 1077707 w 1273786"/>
                  <a:gd name="connsiteY56" fmla="*/ 792229 h 920146"/>
                  <a:gd name="connsiteX57" fmla="*/ 1058657 w 1273786"/>
                  <a:gd name="connsiteY57" fmla="*/ 816722 h 920146"/>
                  <a:gd name="connsiteX58" fmla="*/ 1055936 w 1273786"/>
                  <a:gd name="connsiteY58" fmla="*/ 838494 h 920146"/>
                  <a:gd name="connsiteX59" fmla="*/ 1058657 w 1273786"/>
                  <a:gd name="connsiteY59" fmla="*/ 857544 h 920146"/>
                  <a:gd name="connsiteX60" fmla="*/ 1072264 w 1273786"/>
                  <a:gd name="connsiteY60" fmla="*/ 887479 h 920146"/>
                  <a:gd name="connsiteX61" fmla="*/ 1055936 w 1273786"/>
                  <a:gd name="connsiteY61" fmla="*/ 903808 h 920146"/>
                  <a:gd name="connsiteX62" fmla="*/ 1009671 w 1273786"/>
                  <a:gd name="connsiteY62" fmla="*/ 895644 h 920146"/>
                  <a:gd name="connsiteX63" fmla="*/ 971571 w 1273786"/>
                  <a:gd name="connsiteY63" fmla="*/ 895644 h 920146"/>
                  <a:gd name="connsiteX64" fmla="*/ 963407 w 1273786"/>
                  <a:gd name="connsiteY64" fmla="*/ 901087 h 920146"/>
                  <a:gd name="connsiteX65" fmla="*/ 960686 w 1273786"/>
                  <a:gd name="connsiteY65" fmla="*/ 920137 h 920146"/>
                  <a:gd name="connsiteX66" fmla="*/ 944357 w 1273786"/>
                  <a:gd name="connsiteY66" fmla="*/ 898365 h 920146"/>
                  <a:gd name="connsiteX67" fmla="*/ 914421 w 1273786"/>
                  <a:gd name="connsiteY67" fmla="*/ 892922 h 920146"/>
                  <a:gd name="connsiteX68" fmla="*/ 887207 w 1273786"/>
                  <a:gd name="connsiteY68" fmla="*/ 865708 h 920146"/>
                  <a:gd name="connsiteX69" fmla="*/ 881764 w 1273786"/>
                  <a:gd name="connsiteY69" fmla="*/ 835772 h 920146"/>
                  <a:gd name="connsiteX70" fmla="*/ 854550 w 1273786"/>
                  <a:gd name="connsiteY70" fmla="*/ 797672 h 920146"/>
                  <a:gd name="connsiteX71" fmla="*/ 832778 w 1273786"/>
                  <a:gd name="connsiteY71" fmla="*/ 762294 h 920146"/>
                  <a:gd name="connsiteX72" fmla="*/ 748414 w 1273786"/>
                  <a:gd name="connsiteY72" fmla="*/ 792229 h 920146"/>
                  <a:gd name="connsiteX73" fmla="*/ 680378 w 1273786"/>
                  <a:gd name="connsiteY73" fmla="*/ 778622 h 920146"/>
                  <a:gd name="connsiteX74" fmla="*/ 672214 w 1273786"/>
                  <a:gd name="connsiteY74" fmla="*/ 726915 h 920146"/>
                  <a:gd name="connsiteX75" fmla="*/ 647721 w 1273786"/>
                  <a:gd name="connsiteY75" fmla="*/ 696979 h 920146"/>
                  <a:gd name="connsiteX76" fmla="*/ 590571 w 1273786"/>
                  <a:gd name="connsiteY76" fmla="*/ 675208 h 920146"/>
                  <a:gd name="connsiteX77" fmla="*/ 536143 w 1273786"/>
                  <a:gd name="connsiteY77" fmla="*/ 664322 h 920146"/>
                  <a:gd name="connsiteX78" fmla="*/ 489878 w 1273786"/>
                  <a:gd name="connsiteY78" fmla="*/ 656158 h 920146"/>
                  <a:gd name="connsiteX79" fmla="*/ 470828 w 1273786"/>
                  <a:gd name="connsiteY79" fmla="*/ 667044 h 920146"/>
                  <a:gd name="connsiteX80" fmla="*/ 457221 w 1273786"/>
                  <a:gd name="connsiteY80" fmla="*/ 639829 h 920146"/>
                  <a:gd name="connsiteX81" fmla="*/ 451778 w 1273786"/>
                  <a:gd name="connsiteY81" fmla="*/ 615337 h 920146"/>
                  <a:gd name="connsiteX82" fmla="*/ 430007 w 1273786"/>
                  <a:gd name="connsiteY82" fmla="*/ 623501 h 920146"/>
                  <a:gd name="connsiteX83" fmla="*/ 408236 w 1273786"/>
                  <a:gd name="connsiteY83" fmla="*/ 639829 h 920146"/>
                  <a:gd name="connsiteX84" fmla="*/ 381021 w 1273786"/>
                  <a:gd name="connsiteY84" fmla="*/ 609894 h 920146"/>
                  <a:gd name="connsiteX85" fmla="*/ 361971 w 1273786"/>
                  <a:gd name="connsiteY85" fmla="*/ 577237 h 920146"/>
                  <a:gd name="connsiteX86" fmla="*/ 323871 w 1273786"/>
                  <a:gd name="connsiteY86" fmla="*/ 530972 h 920146"/>
                  <a:gd name="connsiteX87" fmla="*/ 299378 w 1273786"/>
                  <a:gd name="connsiteY87" fmla="*/ 462937 h 920146"/>
                  <a:gd name="connsiteX88" fmla="*/ 285771 w 1273786"/>
                  <a:gd name="connsiteY88" fmla="*/ 394901 h 920146"/>
                  <a:gd name="connsiteX89" fmla="*/ 258557 w 1273786"/>
                  <a:gd name="connsiteY89" fmla="*/ 337751 h 920146"/>
                  <a:gd name="connsiteX90" fmla="*/ 234064 w 1273786"/>
                  <a:gd name="connsiteY90" fmla="*/ 302372 h 920146"/>
                  <a:gd name="connsiteX91" fmla="*/ 204128 w 1273786"/>
                  <a:gd name="connsiteY91" fmla="*/ 207122 h 920146"/>
                  <a:gd name="connsiteX92" fmla="*/ 190521 w 1273786"/>
                  <a:gd name="connsiteY92" fmla="*/ 185351 h 920146"/>
                  <a:gd name="connsiteX93" fmla="*/ 133371 w 1273786"/>
                  <a:gd name="connsiteY93" fmla="*/ 182629 h 920146"/>
                  <a:gd name="connsiteX94" fmla="*/ 108878 w 1273786"/>
                  <a:gd name="connsiteY94" fmla="*/ 158137 h 920146"/>
                  <a:gd name="connsiteX95" fmla="*/ 95271 w 1273786"/>
                  <a:gd name="connsiteY95" fmla="*/ 111872 h 920146"/>
                  <a:gd name="connsiteX96" fmla="*/ 89828 w 1273786"/>
                  <a:gd name="connsiteY96" fmla="*/ 79215 h 920146"/>
                  <a:gd name="connsiteX97" fmla="*/ 46286 w 1273786"/>
                  <a:gd name="connsiteY97" fmla="*/ 60165 h 920146"/>
                  <a:gd name="connsiteX98" fmla="*/ 2743 w 1273786"/>
                  <a:gd name="connsiteY98" fmla="*/ 65608 h 920146"/>
                  <a:gd name="connsiteX99" fmla="*/ 19071 w 1273786"/>
                  <a:gd name="connsiteY99" fmla="*/ 13901 h 92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273786" h="920146">
                    <a:moveTo>
                      <a:pt x="19071" y="13901"/>
                    </a:moveTo>
                    <a:cubicBezTo>
                      <a:pt x="33585" y="3015"/>
                      <a:pt x="74407" y="1655"/>
                      <a:pt x="89828" y="294"/>
                    </a:cubicBezTo>
                    <a:cubicBezTo>
                      <a:pt x="105250" y="-1067"/>
                      <a:pt x="104343" y="2562"/>
                      <a:pt x="111600" y="5737"/>
                    </a:cubicBezTo>
                    <a:cubicBezTo>
                      <a:pt x="118857" y="8912"/>
                      <a:pt x="122485" y="15262"/>
                      <a:pt x="133371" y="19344"/>
                    </a:cubicBezTo>
                    <a:cubicBezTo>
                      <a:pt x="144257" y="23426"/>
                      <a:pt x="159678" y="23426"/>
                      <a:pt x="176914" y="30229"/>
                    </a:cubicBezTo>
                    <a:cubicBezTo>
                      <a:pt x="194150" y="37033"/>
                      <a:pt x="220457" y="52454"/>
                      <a:pt x="236786" y="60165"/>
                    </a:cubicBezTo>
                    <a:cubicBezTo>
                      <a:pt x="253115" y="67876"/>
                      <a:pt x="268990" y="68330"/>
                      <a:pt x="274886" y="76494"/>
                    </a:cubicBezTo>
                    <a:cubicBezTo>
                      <a:pt x="280782" y="84658"/>
                      <a:pt x="269896" y="102801"/>
                      <a:pt x="272164" y="109151"/>
                    </a:cubicBezTo>
                    <a:cubicBezTo>
                      <a:pt x="274432" y="115501"/>
                      <a:pt x="281689" y="116408"/>
                      <a:pt x="288493" y="114594"/>
                    </a:cubicBezTo>
                    <a:cubicBezTo>
                      <a:pt x="295297" y="112780"/>
                      <a:pt x="306636" y="105522"/>
                      <a:pt x="312986" y="98265"/>
                    </a:cubicBezTo>
                    <a:cubicBezTo>
                      <a:pt x="319336" y="91008"/>
                      <a:pt x="321604" y="78308"/>
                      <a:pt x="326593" y="71051"/>
                    </a:cubicBezTo>
                    <a:cubicBezTo>
                      <a:pt x="331582" y="63794"/>
                      <a:pt x="332489" y="57897"/>
                      <a:pt x="342921" y="54722"/>
                    </a:cubicBezTo>
                    <a:cubicBezTo>
                      <a:pt x="353353" y="51547"/>
                      <a:pt x="389186" y="52001"/>
                      <a:pt x="389186" y="52001"/>
                    </a:cubicBezTo>
                    <a:cubicBezTo>
                      <a:pt x="398711" y="53815"/>
                      <a:pt x="398710" y="55630"/>
                      <a:pt x="400071" y="65608"/>
                    </a:cubicBezTo>
                    <a:cubicBezTo>
                      <a:pt x="401432" y="75586"/>
                      <a:pt x="397350" y="100986"/>
                      <a:pt x="397350" y="111872"/>
                    </a:cubicBezTo>
                    <a:cubicBezTo>
                      <a:pt x="397350" y="122758"/>
                      <a:pt x="397803" y="124118"/>
                      <a:pt x="400071" y="130922"/>
                    </a:cubicBezTo>
                    <a:cubicBezTo>
                      <a:pt x="402339" y="137726"/>
                      <a:pt x="410050" y="142715"/>
                      <a:pt x="410957" y="152694"/>
                    </a:cubicBezTo>
                    <a:cubicBezTo>
                      <a:pt x="411864" y="162673"/>
                      <a:pt x="404607" y="180362"/>
                      <a:pt x="405514" y="190794"/>
                    </a:cubicBezTo>
                    <a:cubicBezTo>
                      <a:pt x="406421" y="201226"/>
                      <a:pt x="409143" y="205309"/>
                      <a:pt x="416400" y="215287"/>
                    </a:cubicBezTo>
                    <a:cubicBezTo>
                      <a:pt x="423657" y="225265"/>
                      <a:pt x="434996" y="239326"/>
                      <a:pt x="449057" y="250665"/>
                    </a:cubicBezTo>
                    <a:cubicBezTo>
                      <a:pt x="463118" y="262004"/>
                      <a:pt x="488971" y="274251"/>
                      <a:pt x="500764" y="283322"/>
                    </a:cubicBezTo>
                    <a:cubicBezTo>
                      <a:pt x="512557" y="292394"/>
                      <a:pt x="514371" y="297837"/>
                      <a:pt x="519814" y="305094"/>
                    </a:cubicBezTo>
                    <a:cubicBezTo>
                      <a:pt x="525257" y="312351"/>
                      <a:pt x="524350" y="319154"/>
                      <a:pt x="533421" y="326865"/>
                    </a:cubicBezTo>
                    <a:cubicBezTo>
                      <a:pt x="542492" y="334576"/>
                      <a:pt x="563357" y="337297"/>
                      <a:pt x="574243" y="351358"/>
                    </a:cubicBezTo>
                    <a:cubicBezTo>
                      <a:pt x="585129" y="365419"/>
                      <a:pt x="585129" y="396715"/>
                      <a:pt x="598736" y="411229"/>
                    </a:cubicBezTo>
                    <a:cubicBezTo>
                      <a:pt x="612343" y="425743"/>
                      <a:pt x="642279" y="433908"/>
                      <a:pt x="655886" y="438444"/>
                    </a:cubicBezTo>
                    <a:cubicBezTo>
                      <a:pt x="669493" y="442980"/>
                      <a:pt x="675842" y="434816"/>
                      <a:pt x="680378" y="438444"/>
                    </a:cubicBezTo>
                    <a:cubicBezTo>
                      <a:pt x="684914" y="442072"/>
                      <a:pt x="684007" y="452504"/>
                      <a:pt x="683100" y="460215"/>
                    </a:cubicBezTo>
                    <a:cubicBezTo>
                      <a:pt x="682193" y="467926"/>
                      <a:pt x="675390" y="474276"/>
                      <a:pt x="674936" y="484708"/>
                    </a:cubicBezTo>
                    <a:cubicBezTo>
                      <a:pt x="674482" y="495140"/>
                      <a:pt x="677203" y="515551"/>
                      <a:pt x="680378" y="522808"/>
                    </a:cubicBezTo>
                    <a:cubicBezTo>
                      <a:pt x="683553" y="530065"/>
                      <a:pt x="685822" y="528251"/>
                      <a:pt x="693986" y="528251"/>
                    </a:cubicBezTo>
                    <a:cubicBezTo>
                      <a:pt x="702150" y="528251"/>
                      <a:pt x="716664" y="526890"/>
                      <a:pt x="729364" y="522808"/>
                    </a:cubicBezTo>
                    <a:cubicBezTo>
                      <a:pt x="742064" y="518726"/>
                      <a:pt x="759754" y="506933"/>
                      <a:pt x="770186" y="503758"/>
                    </a:cubicBezTo>
                    <a:cubicBezTo>
                      <a:pt x="780618" y="500583"/>
                      <a:pt x="791957" y="503758"/>
                      <a:pt x="791957" y="503758"/>
                    </a:cubicBezTo>
                    <a:cubicBezTo>
                      <a:pt x="798307" y="503758"/>
                      <a:pt x="805111" y="500583"/>
                      <a:pt x="808286" y="503758"/>
                    </a:cubicBezTo>
                    <a:cubicBezTo>
                      <a:pt x="811461" y="506933"/>
                      <a:pt x="805564" y="517365"/>
                      <a:pt x="811007" y="522808"/>
                    </a:cubicBezTo>
                    <a:cubicBezTo>
                      <a:pt x="816450" y="528251"/>
                      <a:pt x="824161" y="530972"/>
                      <a:pt x="840943" y="536415"/>
                    </a:cubicBezTo>
                    <a:cubicBezTo>
                      <a:pt x="857725" y="541858"/>
                      <a:pt x="895372" y="546394"/>
                      <a:pt x="911700" y="555465"/>
                    </a:cubicBezTo>
                    <a:cubicBezTo>
                      <a:pt x="928028" y="564536"/>
                      <a:pt x="928028" y="582226"/>
                      <a:pt x="938914" y="590844"/>
                    </a:cubicBezTo>
                    <a:cubicBezTo>
                      <a:pt x="949800" y="599462"/>
                      <a:pt x="967035" y="606718"/>
                      <a:pt x="977014" y="607172"/>
                    </a:cubicBezTo>
                    <a:cubicBezTo>
                      <a:pt x="986993" y="607626"/>
                      <a:pt x="992890" y="590844"/>
                      <a:pt x="998786" y="593565"/>
                    </a:cubicBezTo>
                    <a:cubicBezTo>
                      <a:pt x="1004682" y="596286"/>
                      <a:pt x="999240" y="618512"/>
                      <a:pt x="1012393" y="623501"/>
                    </a:cubicBezTo>
                    <a:cubicBezTo>
                      <a:pt x="1025546" y="628490"/>
                      <a:pt x="1059564" y="623955"/>
                      <a:pt x="1077707" y="623501"/>
                    </a:cubicBezTo>
                    <a:cubicBezTo>
                      <a:pt x="1095850" y="623047"/>
                      <a:pt x="1111272" y="616243"/>
                      <a:pt x="1121250" y="620779"/>
                    </a:cubicBezTo>
                    <a:cubicBezTo>
                      <a:pt x="1131229" y="625315"/>
                      <a:pt x="1128053" y="645272"/>
                      <a:pt x="1137578" y="650715"/>
                    </a:cubicBezTo>
                    <a:cubicBezTo>
                      <a:pt x="1147103" y="656158"/>
                      <a:pt x="1169329" y="649808"/>
                      <a:pt x="1178400" y="653437"/>
                    </a:cubicBezTo>
                    <a:cubicBezTo>
                      <a:pt x="1187472" y="657066"/>
                      <a:pt x="1184296" y="666591"/>
                      <a:pt x="1192007" y="672487"/>
                    </a:cubicBezTo>
                    <a:cubicBezTo>
                      <a:pt x="1199718" y="678383"/>
                      <a:pt x="1212871" y="682012"/>
                      <a:pt x="1224664" y="688815"/>
                    </a:cubicBezTo>
                    <a:cubicBezTo>
                      <a:pt x="1236457" y="695618"/>
                      <a:pt x="1254600" y="704690"/>
                      <a:pt x="1262764" y="713308"/>
                    </a:cubicBezTo>
                    <a:cubicBezTo>
                      <a:pt x="1270928" y="721926"/>
                      <a:pt x="1274557" y="732358"/>
                      <a:pt x="1273650" y="740522"/>
                    </a:cubicBezTo>
                    <a:cubicBezTo>
                      <a:pt x="1272743" y="748686"/>
                      <a:pt x="1262310" y="760933"/>
                      <a:pt x="1257321" y="762294"/>
                    </a:cubicBezTo>
                    <a:cubicBezTo>
                      <a:pt x="1252332" y="763655"/>
                      <a:pt x="1253692" y="747326"/>
                      <a:pt x="1243714" y="748687"/>
                    </a:cubicBezTo>
                    <a:cubicBezTo>
                      <a:pt x="1233736" y="750048"/>
                      <a:pt x="1207882" y="763655"/>
                      <a:pt x="1197450" y="770458"/>
                    </a:cubicBezTo>
                    <a:cubicBezTo>
                      <a:pt x="1187018" y="777261"/>
                      <a:pt x="1189285" y="789961"/>
                      <a:pt x="1181121" y="789508"/>
                    </a:cubicBezTo>
                    <a:cubicBezTo>
                      <a:pt x="1172957" y="789055"/>
                      <a:pt x="1162978" y="769551"/>
                      <a:pt x="1148464" y="767737"/>
                    </a:cubicBezTo>
                    <a:cubicBezTo>
                      <a:pt x="1133950" y="765923"/>
                      <a:pt x="1105829" y="774540"/>
                      <a:pt x="1094036" y="778622"/>
                    </a:cubicBezTo>
                    <a:cubicBezTo>
                      <a:pt x="1082243" y="782704"/>
                      <a:pt x="1083604" y="785879"/>
                      <a:pt x="1077707" y="792229"/>
                    </a:cubicBezTo>
                    <a:cubicBezTo>
                      <a:pt x="1071810" y="798579"/>
                      <a:pt x="1062286" y="809011"/>
                      <a:pt x="1058657" y="816722"/>
                    </a:cubicBezTo>
                    <a:cubicBezTo>
                      <a:pt x="1055028" y="824433"/>
                      <a:pt x="1055936" y="831690"/>
                      <a:pt x="1055936" y="838494"/>
                    </a:cubicBezTo>
                    <a:cubicBezTo>
                      <a:pt x="1055936" y="845298"/>
                      <a:pt x="1055936" y="849380"/>
                      <a:pt x="1058657" y="857544"/>
                    </a:cubicBezTo>
                    <a:cubicBezTo>
                      <a:pt x="1061378" y="865708"/>
                      <a:pt x="1072718" y="879768"/>
                      <a:pt x="1072264" y="887479"/>
                    </a:cubicBezTo>
                    <a:cubicBezTo>
                      <a:pt x="1071811" y="895190"/>
                      <a:pt x="1066368" y="902447"/>
                      <a:pt x="1055936" y="903808"/>
                    </a:cubicBezTo>
                    <a:cubicBezTo>
                      <a:pt x="1045504" y="905169"/>
                      <a:pt x="1023732" y="897005"/>
                      <a:pt x="1009671" y="895644"/>
                    </a:cubicBezTo>
                    <a:cubicBezTo>
                      <a:pt x="995610" y="894283"/>
                      <a:pt x="971571" y="895644"/>
                      <a:pt x="971571" y="895644"/>
                    </a:cubicBezTo>
                    <a:cubicBezTo>
                      <a:pt x="963860" y="896551"/>
                      <a:pt x="965221" y="897005"/>
                      <a:pt x="963407" y="901087"/>
                    </a:cubicBezTo>
                    <a:cubicBezTo>
                      <a:pt x="961593" y="905169"/>
                      <a:pt x="963861" y="920591"/>
                      <a:pt x="960686" y="920137"/>
                    </a:cubicBezTo>
                    <a:cubicBezTo>
                      <a:pt x="957511" y="919683"/>
                      <a:pt x="952068" y="902901"/>
                      <a:pt x="944357" y="898365"/>
                    </a:cubicBezTo>
                    <a:cubicBezTo>
                      <a:pt x="936646" y="893829"/>
                      <a:pt x="923946" y="898365"/>
                      <a:pt x="914421" y="892922"/>
                    </a:cubicBezTo>
                    <a:cubicBezTo>
                      <a:pt x="904896" y="887479"/>
                      <a:pt x="892650" y="875233"/>
                      <a:pt x="887207" y="865708"/>
                    </a:cubicBezTo>
                    <a:cubicBezTo>
                      <a:pt x="881764" y="856183"/>
                      <a:pt x="887207" y="847111"/>
                      <a:pt x="881764" y="835772"/>
                    </a:cubicBezTo>
                    <a:cubicBezTo>
                      <a:pt x="876321" y="824433"/>
                      <a:pt x="862714" y="809918"/>
                      <a:pt x="854550" y="797672"/>
                    </a:cubicBezTo>
                    <a:cubicBezTo>
                      <a:pt x="846386" y="785426"/>
                      <a:pt x="850467" y="763201"/>
                      <a:pt x="832778" y="762294"/>
                    </a:cubicBezTo>
                    <a:cubicBezTo>
                      <a:pt x="815089" y="761387"/>
                      <a:pt x="773814" y="789508"/>
                      <a:pt x="748414" y="792229"/>
                    </a:cubicBezTo>
                    <a:cubicBezTo>
                      <a:pt x="723014" y="794950"/>
                      <a:pt x="693078" y="789508"/>
                      <a:pt x="680378" y="778622"/>
                    </a:cubicBezTo>
                    <a:cubicBezTo>
                      <a:pt x="667678" y="767736"/>
                      <a:pt x="677657" y="740522"/>
                      <a:pt x="672214" y="726915"/>
                    </a:cubicBezTo>
                    <a:cubicBezTo>
                      <a:pt x="666771" y="713308"/>
                      <a:pt x="661328" y="705597"/>
                      <a:pt x="647721" y="696979"/>
                    </a:cubicBezTo>
                    <a:cubicBezTo>
                      <a:pt x="634114" y="688361"/>
                      <a:pt x="609167" y="680651"/>
                      <a:pt x="590571" y="675208"/>
                    </a:cubicBezTo>
                    <a:cubicBezTo>
                      <a:pt x="571975" y="669765"/>
                      <a:pt x="552925" y="667497"/>
                      <a:pt x="536143" y="664322"/>
                    </a:cubicBezTo>
                    <a:cubicBezTo>
                      <a:pt x="519361" y="661147"/>
                      <a:pt x="500764" y="655704"/>
                      <a:pt x="489878" y="656158"/>
                    </a:cubicBezTo>
                    <a:cubicBezTo>
                      <a:pt x="478992" y="656612"/>
                      <a:pt x="476271" y="669766"/>
                      <a:pt x="470828" y="667044"/>
                    </a:cubicBezTo>
                    <a:cubicBezTo>
                      <a:pt x="465385" y="664323"/>
                      <a:pt x="460396" y="648447"/>
                      <a:pt x="457221" y="639829"/>
                    </a:cubicBezTo>
                    <a:cubicBezTo>
                      <a:pt x="454046" y="631211"/>
                      <a:pt x="456314" y="618058"/>
                      <a:pt x="451778" y="615337"/>
                    </a:cubicBezTo>
                    <a:cubicBezTo>
                      <a:pt x="447242" y="612616"/>
                      <a:pt x="437264" y="619419"/>
                      <a:pt x="430007" y="623501"/>
                    </a:cubicBezTo>
                    <a:cubicBezTo>
                      <a:pt x="422750" y="627583"/>
                      <a:pt x="416400" y="642097"/>
                      <a:pt x="408236" y="639829"/>
                    </a:cubicBezTo>
                    <a:cubicBezTo>
                      <a:pt x="400072" y="637561"/>
                      <a:pt x="388732" y="620326"/>
                      <a:pt x="381021" y="609894"/>
                    </a:cubicBezTo>
                    <a:cubicBezTo>
                      <a:pt x="373310" y="599462"/>
                      <a:pt x="371496" y="590391"/>
                      <a:pt x="361971" y="577237"/>
                    </a:cubicBezTo>
                    <a:cubicBezTo>
                      <a:pt x="352446" y="564083"/>
                      <a:pt x="334303" y="550022"/>
                      <a:pt x="323871" y="530972"/>
                    </a:cubicBezTo>
                    <a:cubicBezTo>
                      <a:pt x="313439" y="511922"/>
                      <a:pt x="305728" y="485616"/>
                      <a:pt x="299378" y="462937"/>
                    </a:cubicBezTo>
                    <a:cubicBezTo>
                      <a:pt x="293028" y="440259"/>
                      <a:pt x="292574" y="415765"/>
                      <a:pt x="285771" y="394901"/>
                    </a:cubicBezTo>
                    <a:cubicBezTo>
                      <a:pt x="278968" y="374037"/>
                      <a:pt x="267175" y="353173"/>
                      <a:pt x="258557" y="337751"/>
                    </a:cubicBezTo>
                    <a:cubicBezTo>
                      <a:pt x="249939" y="322330"/>
                      <a:pt x="243136" y="324144"/>
                      <a:pt x="234064" y="302372"/>
                    </a:cubicBezTo>
                    <a:cubicBezTo>
                      <a:pt x="224993" y="280601"/>
                      <a:pt x="211385" y="226625"/>
                      <a:pt x="204128" y="207122"/>
                    </a:cubicBezTo>
                    <a:cubicBezTo>
                      <a:pt x="196871" y="187619"/>
                      <a:pt x="202314" y="189433"/>
                      <a:pt x="190521" y="185351"/>
                    </a:cubicBezTo>
                    <a:cubicBezTo>
                      <a:pt x="178728" y="181269"/>
                      <a:pt x="146978" y="187165"/>
                      <a:pt x="133371" y="182629"/>
                    </a:cubicBezTo>
                    <a:cubicBezTo>
                      <a:pt x="119764" y="178093"/>
                      <a:pt x="115228" y="169930"/>
                      <a:pt x="108878" y="158137"/>
                    </a:cubicBezTo>
                    <a:cubicBezTo>
                      <a:pt x="102528" y="146344"/>
                      <a:pt x="98446" y="125026"/>
                      <a:pt x="95271" y="111872"/>
                    </a:cubicBezTo>
                    <a:cubicBezTo>
                      <a:pt x="92096" y="98718"/>
                      <a:pt x="97992" y="87833"/>
                      <a:pt x="89828" y="79215"/>
                    </a:cubicBezTo>
                    <a:cubicBezTo>
                      <a:pt x="81664" y="70597"/>
                      <a:pt x="60800" y="62433"/>
                      <a:pt x="46286" y="60165"/>
                    </a:cubicBezTo>
                    <a:cubicBezTo>
                      <a:pt x="31772" y="57897"/>
                      <a:pt x="10454" y="70144"/>
                      <a:pt x="2743" y="65608"/>
                    </a:cubicBezTo>
                    <a:cubicBezTo>
                      <a:pt x="-4968" y="61072"/>
                      <a:pt x="4557" y="24787"/>
                      <a:pt x="19071" y="13901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E3541AF-76FF-42B7-BC54-7C761CD5A74F}"/>
                  </a:ext>
                </a:extLst>
              </p:cNvPr>
              <p:cNvSpPr/>
              <p:nvPr/>
            </p:nvSpPr>
            <p:spPr bwMode="auto">
              <a:xfrm>
                <a:off x="1474861" y="2074334"/>
                <a:ext cx="187964" cy="125301"/>
              </a:xfrm>
              <a:custGeom>
                <a:avLst/>
                <a:gdLst>
                  <a:gd name="connsiteX0" fmla="*/ 21925 w 187964"/>
                  <a:gd name="connsiteY0" fmla="*/ 81037 h 125301"/>
                  <a:gd name="connsiteX1" fmla="*/ 114453 w 187964"/>
                  <a:gd name="connsiteY1" fmla="*/ 116416 h 125301"/>
                  <a:gd name="connsiteX2" fmla="*/ 157996 w 187964"/>
                  <a:gd name="connsiteY2" fmla="*/ 124580 h 125301"/>
                  <a:gd name="connsiteX3" fmla="*/ 187932 w 187964"/>
                  <a:gd name="connsiteY3" fmla="*/ 102809 h 125301"/>
                  <a:gd name="connsiteX4" fmla="*/ 163439 w 187964"/>
                  <a:gd name="connsiteY4" fmla="*/ 61987 h 125301"/>
                  <a:gd name="connsiteX5" fmla="*/ 144389 w 187964"/>
                  <a:gd name="connsiteY5" fmla="*/ 32052 h 125301"/>
                  <a:gd name="connsiteX6" fmla="*/ 144389 w 187964"/>
                  <a:gd name="connsiteY6" fmla="*/ 2116 h 125301"/>
                  <a:gd name="connsiteX7" fmla="*/ 109010 w 187964"/>
                  <a:gd name="connsiteY7" fmla="*/ 4837 h 125301"/>
                  <a:gd name="connsiteX8" fmla="*/ 106289 w 187964"/>
                  <a:gd name="connsiteY8" fmla="*/ 23887 h 125301"/>
                  <a:gd name="connsiteX9" fmla="*/ 114453 w 187964"/>
                  <a:gd name="connsiteY9" fmla="*/ 34773 h 125301"/>
                  <a:gd name="connsiteX10" fmla="*/ 89960 w 187964"/>
                  <a:gd name="connsiteY10" fmla="*/ 26609 h 125301"/>
                  <a:gd name="connsiteX11" fmla="*/ 35532 w 187964"/>
                  <a:gd name="connsiteY11" fmla="*/ 4837 h 125301"/>
                  <a:gd name="connsiteX12" fmla="*/ 27368 w 187964"/>
                  <a:gd name="connsiteY12" fmla="*/ 23887 h 125301"/>
                  <a:gd name="connsiteX13" fmla="*/ 153 w 187964"/>
                  <a:gd name="connsiteY13" fmla="*/ 32052 h 125301"/>
                  <a:gd name="connsiteX14" fmla="*/ 21925 w 187964"/>
                  <a:gd name="connsiteY14" fmla="*/ 81037 h 12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964" h="125301">
                    <a:moveTo>
                      <a:pt x="21925" y="81037"/>
                    </a:moveTo>
                    <a:cubicBezTo>
                      <a:pt x="40975" y="95098"/>
                      <a:pt x="91775" y="109159"/>
                      <a:pt x="114453" y="116416"/>
                    </a:cubicBezTo>
                    <a:cubicBezTo>
                      <a:pt x="137131" y="123673"/>
                      <a:pt x="145750" y="126848"/>
                      <a:pt x="157996" y="124580"/>
                    </a:cubicBezTo>
                    <a:cubicBezTo>
                      <a:pt x="170242" y="122312"/>
                      <a:pt x="187025" y="113241"/>
                      <a:pt x="187932" y="102809"/>
                    </a:cubicBezTo>
                    <a:cubicBezTo>
                      <a:pt x="188839" y="92377"/>
                      <a:pt x="170696" y="73780"/>
                      <a:pt x="163439" y="61987"/>
                    </a:cubicBezTo>
                    <a:cubicBezTo>
                      <a:pt x="156182" y="50194"/>
                      <a:pt x="147564" y="42031"/>
                      <a:pt x="144389" y="32052"/>
                    </a:cubicBezTo>
                    <a:cubicBezTo>
                      <a:pt x="141214" y="22073"/>
                      <a:pt x="150286" y="6652"/>
                      <a:pt x="144389" y="2116"/>
                    </a:cubicBezTo>
                    <a:cubicBezTo>
                      <a:pt x="138493" y="-2420"/>
                      <a:pt x="115360" y="1209"/>
                      <a:pt x="109010" y="4837"/>
                    </a:cubicBezTo>
                    <a:cubicBezTo>
                      <a:pt x="102660" y="8465"/>
                      <a:pt x="106289" y="23887"/>
                      <a:pt x="106289" y="23887"/>
                    </a:cubicBezTo>
                    <a:cubicBezTo>
                      <a:pt x="107196" y="28876"/>
                      <a:pt x="117175" y="34319"/>
                      <a:pt x="114453" y="34773"/>
                    </a:cubicBezTo>
                    <a:cubicBezTo>
                      <a:pt x="111732" y="35227"/>
                      <a:pt x="103113" y="31598"/>
                      <a:pt x="89960" y="26609"/>
                    </a:cubicBezTo>
                    <a:cubicBezTo>
                      <a:pt x="76807" y="21620"/>
                      <a:pt x="45964" y="5291"/>
                      <a:pt x="35532" y="4837"/>
                    </a:cubicBezTo>
                    <a:cubicBezTo>
                      <a:pt x="25100" y="4383"/>
                      <a:pt x="33265" y="19351"/>
                      <a:pt x="27368" y="23887"/>
                    </a:cubicBezTo>
                    <a:cubicBezTo>
                      <a:pt x="21471" y="28423"/>
                      <a:pt x="-2115" y="27516"/>
                      <a:pt x="153" y="32052"/>
                    </a:cubicBezTo>
                    <a:cubicBezTo>
                      <a:pt x="2421" y="36588"/>
                      <a:pt x="2875" y="66976"/>
                      <a:pt x="21925" y="81037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027ACD0-5200-445A-84ED-C7C15441D046}"/>
                  </a:ext>
                </a:extLst>
              </p:cNvPr>
              <p:cNvSpPr/>
              <p:nvPr/>
            </p:nvSpPr>
            <p:spPr bwMode="auto">
              <a:xfrm>
                <a:off x="3589221" y="1436346"/>
                <a:ext cx="96251" cy="71417"/>
              </a:xfrm>
              <a:custGeom>
                <a:avLst/>
                <a:gdLst>
                  <a:gd name="connsiteX0" fmla="*/ 60215 w 96251"/>
                  <a:gd name="connsiteY0" fmla="*/ 71325 h 71417"/>
                  <a:gd name="connsiteX1" fmla="*/ 343 w 96251"/>
                  <a:gd name="connsiteY1" fmla="*/ 38668 h 71417"/>
                  <a:gd name="connsiteX2" fmla="*/ 35722 w 96251"/>
                  <a:gd name="connsiteY2" fmla="*/ 16897 h 71417"/>
                  <a:gd name="connsiteX3" fmla="*/ 35722 w 96251"/>
                  <a:gd name="connsiteY3" fmla="*/ 568 h 71417"/>
                  <a:gd name="connsiteX4" fmla="*/ 71100 w 96251"/>
                  <a:gd name="connsiteY4" fmla="*/ 6011 h 71417"/>
                  <a:gd name="connsiteX5" fmla="*/ 95593 w 96251"/>
                  <a:gd name="connsiteY5" fmla="*/ 27783 h 71417"/>
                  <a:gd name="connsiteX6" fmla="*/ 60215 w 96251"/>
                  <a:gd name="connsiteY6" fmla="*/ 71325 h 71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251" h="71417">
                    <a:moveTo>
                      <a:pt x="60215" y="71325"/>
                    </a:moveTo>
                    <a:cubicBezTo>
                      <a:pt x="44340" y="73139"/>
                      <a:pt x="4425" y="47739"/>
                      <a:pt x="343" y="38668"/>
                    </a:cubicBezTo>
                    <a:cubicBezTo>
                      <a:pt x="-3739" y="29597"/>
                      <a:pt x="29825" y="23247"/>
                      <a:pt x="35722" y="16897"/>
                    </a:cubicBezTo>
                    <a:cubicBezTo>
                      <a:pt x="41619" y="10547"/>
                      <a:pt x="29826" y="2382"/>
                      <a:pt x="35722" y="568"/>
                    </a:cubicBezTo>
                    <a:cubicBezTo>
                      <a:pt x="41618" y="-1246"/>
                      <a:pt x="61122" y="1475"/>
                      <a:pt x="71100" y="6011"/>
                    </a:cubicBezTo>
                    <a:cubicBezTo>
                      <a:pt x="81079" y="10547"/>
                      <a:pt x="90604" y="19619"/>
                      <a:pt x="95593" y="27783"/>
                    </a:cubicBezTo>
                    <a:cubicBezTo>
                      <a:pt x="100582" y="35947"/>
                      <a:pt x="76090" y="69511"/>
                      <a:pt x="60215" y="71325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7F51947-170B-4C1D-A953-C92E04AFF005}"/>
                  </a:ext>
                </a:extLst>
              </p:cNvPr>
              <p:cNvSpPr/>
              <p:nvPr/>
            </p:nvSpPr>
            <p:spPr bwMode="auto">
              <a:xfrm>
                <a:off x="3939488" y="1414881"/>
                <a:ext cx="1492823" cy="1196303"/>
              </a:xfrm>
              <a:custGeom>
                <a:avLst/>
                <a:gdLst>
                  <a:gd name="connsiteX0" fmla="*/ 1141 w 1492823"/>
                  <a:gd name="connsiteY0" fmla="*/ 117283 h 1196303"/>
                  <a:gd name="connsiteX1" fmla="*/ 20191 w 1492823"/>
                  <a:gd name="connsiteY1" fmla="*/ 60133 h 1196303"/>
                  <a:gd name="connsiteX2" fmla="*/ 85505 w 1492823"/>
                  <a:gd name="connsiteY2" fmla="*/ 24755 h 1196303"/>
                  <a:gd name="connsiteX3" fmla="*/ 129048 w 1492823"/>
                  <a:gd name="connsiteY3" fmla="*/ 262 h 1196303"/>
                  <a:gd name="connsiteX4" fmla="*/ 207969 w 1492823"/>
                  <a:gd name="connsiteY4" fmla="*/ 11148 h 1196303"/>
                  <a:gd name="connsiteX5" fmla="*/ 248791 w 1492823"/>
                  <a:gd name="connsiteY5" fmla="*/ 262 h 1196303"/>
                  <a:gd name="connsiteX6" fmla="*/ 322269 w 1492823"/>
                  <a:gd name="connsiteY6" fmla="*/ 8426 h 1196303"/>
                  <a:gd name="connsiteX7" fmla="*/ 382141 w 1492823"/>
                  <a:gd name="connsiteY7" fmla="*/ 27476 h 1196303"/>
                  <a:gd name="connsiteX8" fmla="*/ 417519 w 1492823"/>
                  <a:gd name="connsiteY8" fmla="*/ 51969 h 1196303"/>
                  <a:gd name="connsiteX9" fmla="*/ 458341 w 1492823"/>
                  <a:gd name="connsiteY9" fmla="*/ 54690 h 1196303"/>
                  <a:gd name="connsiteX10" fmla="*/ 548148 w 1492823"/>
                  <a:gd name="connsiteY10" fmla="*/ 71019 h 1196303"/>
                  <a:gd name="connsiteX11" fmla="*/ 632512 w 1492823"/>
                  <a:gd name="connsiteY11" fmla="*/ 125448 h 1196303"/>
                  <a:gd name="connsiteX12" fmla="*/ 744091 w 1492823"/>
                  <a:gd name="connsiteY12" fmla="*/ 198926 h 1196303"/>
                  <a:gd name="connsiteX13" fmla="*/ 817569 w 1492823"/>
                  <a:gd name="connsiteY13" fmla="*/ 253355 h 1196303"/>
                  <a:gd name="connsiteX14" fmla="*/ 899212 w 1492823"/>
                  <a:gd name="connsiteY14" fmla="*/ 291455 h 1196303"/>
                  <a:gd name="connsiteX15" fmla="*/ 926426 w 1492823"/>
                  <a:gd name="connsiteY15" fmla="*/ 291455 h 1196303"/>
                  <a:gd name="connsiteX16" fmla="*/ 1021676 w 1492823"/>
                  <a:gd name="connsiteY16" fmla="*/ 348605 h 1196303"/>
                  <a:gd name="connsiteX17" fmla="*/ 1242112 w 1492823"/>
                  <a:gd name="connsiteY17" fmla="*/ 432969 h 1196303"/>
                  <a:gd name="connsiteX18" fmla="*/ 1326476 w 1492823"/>
                  <a:gd name="connsiteY18" fmla="*/ 471069 h 1196303"/>
                  <a:gd name="connsiteX19" fmla="*/ 1394512 w 1492823"/>
                  <a:gd name="connsiteY19" fmla="*/ 511890 h 1196303"/>
                  <a:gd name="connsiteX20" fmla="*/ 1443498 w 1492823"/>
                  <a:gd name="connsiteY20" fmla="*/ 533662 h 1196303"/>
                  <a:gd name="connsiteX21" fmla="*/ 1465269 w 1492823"/>
                  <a:gd name="connsiteY21" fmla="*/ 511890 h 1196303"/>
                  <a:gd name="connsiteX22" fmla="*/ 1489762 w 1492823"/>
                  <a:gd name="connsiteY22" fmla="*/ 503726 h 1196303"/>
                  <a:gd name="connsiteX23" fmla="*/ 1492483 w 1492823"/>
                  <a:gd name="connsiteY23" fmla="*/ 536383 h 1196303"/>
                  <a:gd name="connsiteX24" fmla="*/ 1492483 w 1492823"/>
                  <a:gd name="connsiteY24" fmla="*/ 639798 h 1196303"/>
                  <a:gd name="connsiteX25" fmla="*/ 1489762 w 1492823"/>
                  <a:gd name="connsiteY25" fmla="*/ 1099719 h 1196303"/>
                  <a:gd name="connsiteX26" fmla="*/ 1487041 w 1492823"/>
                  <a:gd name="connsiteY26" fmla="*/ 1192248 h 1196303"/>
                  <a:gd name="connsiteX27" fmla="*/ 1454383 w 1492823"/>
                  <a:gd name="connsiteY27" fmla="*/ 1175919 h 1196303"/>
                  <a:gd name="connsiteX28" fmla="*/ 1421726 w 1492823"/>
                  <a:gd name="connsiteY28" fmla="*/ 1140540 h 1196303"/>
                  <a:gd name="connsiteX29" fmla="*/ 1424448 w 1492823"/>
                  <a:gd name="connsiteY29" fmla="*/ 1086112 h 1196303"/>
                  <a:gd name="connsiteX30" fmla="*/ 1394512 w 1492823"/>
                  <a:gd name="connsiteY30" fmla="*/ 1037126 h 1196303"/>
                  <a:gd name="connsiteX31" fmla="*/ 1359133 w 1492823"/>
                  <a:gd name="connsiteY31" fmla="*/ 971812 h 1196303"/>
                  <a:gd name="connsiteX32" fmla="*/ 1296541 w 1492823"/>
                  <a:gd name="connsiteY32" fmla="*/ 958205 h 1196303"/>
                  <a:gd name="connsiteX33" fmla="*/ 1231226 w 1492823"/>
                  <a:gd name="connsiteY33" fmla="*/ 939155 h 1196303"/>
                  <a:gd name="connsiteX34" fmla="*/ 1165912 w 1492823"/>
                  <a:gd name="connsiteY34" fmla="*/ 920105 h 1196303"/>
                  <a:gd name="connsiteX35" fmla="*/ 1133255 w 1492823"/>
                  <a:gd name="connsiteY35" fmla="*/ 939155 h 1196303"/>
                  <a:gd name="connsiteX36" fmla="*/ 1122369 w 1492823"/>
                  <a:gd name="connsiteY36" fmla="*/ 955483 h 1196303"/>
                  <a:gd name="connsiteX37" fmla="*/ 1092433 w 1492823"/>
                  <a:gd name="connsiteY37" fmla="*/ 922826 h 1196303"/>
                  <a:gd name="connsiteX38" fmla="*/ 1054333 w 1492823"/>
                  <a:gd name="connsiteY38" fmla="*/ 922826 h 1196303"/>
                  <a:gd name="connsiteX39" fmla="*/ 969969 w 1492823"/>
                  <a:gd name="connsiteY39" fmla="*/ 882005 h 1196303"/>
                  <a:gd name="connsiteX40" fmla="*/ 912819 w 1492823"/>
                  <a:gd name="connsiteY40" fmla="*/ 833019 h 1196303"/>
                  <a:gd name="connsiteX41" fmla="*/ 863833 w 1492823"/>
                  <a:gd name="connsiteY41" fmla="*/ 808526 h 1196303"/>
                  <a:gd name="connsiteX42" fmla="*/ 798519 w 1492823"/>
                  <a:gd name="connsiteY42" fmla="*/ 737769 h 1196303"/>
                  <a:gd name="connsiteX43" fmla="*/ 779469 w 1492823"/>
                  <a:gd name="connsiteY43" fmla="*/ 713276 h 1196303"/>
                  <a:gd name="connsiteX44" fmla="*/ 738648 w 1492823"/>
                  <a:gd name="connsiteY44" fmla="*/ 672455 h 1196303"/>
                  <a:gd name="connsiteX45" fmla="*/ 703269 w 1492823"/>
                  <a:gd name="connsiteY45" fmla="*/ 658848 h 1196303"/>
                  <a:gd name="connsiteX46" fmla="*/ 681498 w 1492823"/>
                  <a:gd name="connsiteY46" fmla="*/ 664290 h 1196303"/>
                  <a:gd name="connsiteX47" fmla="*/ 637955 w 1492823"/>
                  <a:gd name="connsiteY47" fmla="*/ 647962 h 1196303"/>
                  <a:gd name="connsiteX48" fmla="*/ 569919 w 1492823"/>
                  <a:gd name="connsiteY48" fmla="*/ 661569 h 1196303"/>
                  <a:gd name="connsiteX49" fmla="*/ 507326 w 1492823"/>
                  <a:gd name="connsiteY49" fmla="*/ 626190 h 1196303"/>
                  <a:gd name="connsiteX50" fmla="*/ 450176 w 1492823"/>
                  <a:gd name="connsiteY50" fmla="*/ 620748 h 1196303"/>
                  <a:gd name="connsiteX51" fmla="*/ 395748 w 1492823"/>
                  <a:gd name="connsiteY51" fmla="*/ 590812 h 1196303"/>
                  <a:gd name="connsiteX52" fmla="*/ 398469 w 1492823"/>
                  <a:gd name="connsiteY52" fmla="*/ 555433 h 1196303"/>
                  <a:gd name="connsiteX53" fmla="*/ 346762 w 1492823"/>
                  <a:gd name="connsiteY53" fmla="*/ 509169 h 1196303"/>
                  <a:gd name="connsiteX54" fmla="*/ 265119 w 1492823"/>
                  <a:gd name="connsiteY54" fmla="*/ 394869 h 1196303"/>
                  <a:gd name="connsiteX55" fmla="*/ 243348 w 1492823"/>
                  <a:gd name="connsiteY55" fmla="*/ 343162 h 1196303"/>
                  <a:gd name="connsiteX56" fmla="*/ 251512 w 1492823"/>
                  <a:gd name="connsiteY56" fmla="*/ 321390 h 1196303"/>
                  <a:gd name="connsiteX57" fmla="*/ 213412 w 1492823"/>
                  <a:gd name="connsiteY57" fmla="*/ 324112 h 1196303"/>
                  <a:gd name="connsiteX58" fmla="*/ 123605 w 1492823"/>
                  <a:gd name="connsiteY58" fmla="*/ 245190 h 1196303"/>
                  <a:gd name="connsiteX59" fmla="*/ 47405 w 1492823"/>
                  <a:gd name="connsiteY59" fmla="*/ 182598 h 1196303"/>
                  <a:gd name="connsiteX60" fmla="*/ 1141 w 1492823"/>
                  <a:gd name="connsiteY60" fmla="*/ 117283 h 119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492823" h="1196303">
                    <a:moveTo>
                      <a:pt x="1141" y="117283"/>
                    </a:moveTo>
                    <a:cubicBezTo>
                      <a:pt x="-3395" y="96872"/>
                      <a:pt x="6130" y="75554"/>
                      <a:pt x="20191" y="60133"/>
                    </a:cubicBezTo>
                    <a:cubicBezTo>
                      <a:pt x="34252" y="44712"/>
                      <a:pt x="67362" y="34733"/>
                      <a:pt x="85505" y="24755"/>
                    </a:cubicBezTo>
                    <a:cubicBezTo>
                      <a:pt x="103648" y="14776"/>
                      <a:pt x="108637" y="2530"/>
                      <a:pt x="129048" y="262"/>
                    </a:cubicBezTo>
                    <a:cubicBezTo>
                      <a:pt x="149459" y="-2006"/>
                      <a:pt x="188012" y="11148"/>
                      <a:pt x="207969" y="11148"/>
                    </a:cubicBezTo>
                    <a:cubicBezTo>
                      <a:pt x="227926" y="11148"/>
                      <a:pt x="229741" y="716"/>
                      <a:pt x="248791" y="262"/>
                    </a:cubicBezTo>
                    <a:cubicBezTo>
                      <a:pt x="267841" y="-192"/>
                      <a:pt x="300044" y="3890"/>
                      <a:pt x="322269" y="8426"/>
                    </a:cubicBezTo>
                    <a:cubicBezTo>
                      <a:pt x="344494" y="12962"/>
                      <a:pt x="366266" y="20219"/>
                      <a:pt x="382141" y="27476"/>
                    </a:cubicBezTo>
                    <a:cubicBezTo>
                      <a:pt x="398016" y="34733"/>
                      <a:pt x="404819" y="47433"/>
                      <a:pt x="417519" y="51969"/>
                    </a:cubicBezTo>
                    <a:cubicBezTo>
                      <a:pt x="430219" y="56505"/>
                      <a:pt x="436570" y="51515"/>
                      <a:pt x="458341" y="54690"/>
                    </a:cubicBezTo>
                    <a:cubicBezTo>
                      <a:pt x="480112" y="57865"/>
                      <a:pt x="519120" y="59226"/>
                      <a:pt x="548148" y="71019"/>
                    </a:cubicBezTo>
                    <a:cubicBezTo>
                      <a:pt x="577176" y="82812"/>
                      <a:pt x="632512" y="125448"/>
                      <a:pt x="632512" y="125448"/>
                    </a:cubicBezTo>
                    <a:cubicBezTo>
                      <a:pt x="665169" y="146766"/>
                      <a:pt x="713248" y="177608"/>
                      <a:pt x="744091" y="198926"/>
                    </a:cubicBezTo>
                    <a:cubicBezTo>
                      <a:pt x="774934" y="220244"/>
                      <a:pt x="791715" y="237933"/>
                      <a:pt x="817569" y="253355"/>
                    </a:cubicBezTo>
                    <a:cubicBezTo>
                      <a:pt x="843423" y="268777"/>
                      <a:pt x="881069" y="285105"/>
                      <a:pt x="899212" y="291455"/>
                    </a:cubicBezTo>
                    <a:cubicBezTo>
                      <a:pt x="917355" y="297805"/>
                      <a:pt x="906015" y="281930"/>
                      <a:pt x="926426" y="291455"/>
                    </a:cubicBezTo>
                    <a:cubicBezTo>
                      <a:pt x="946837" y="300980"/>
                      <a:pt x="969062" y="325019"/>
                      <a:pt x="1021676" y="348605"/>
                    </a:cubicBezTo>
                    <a:cubicBezTo>
                      <a:pt x="1074290" y="372191"/>
                      <a:pt x="1191312" y="412558"/>
                      <a:pt x="1242112" y="432969"/>
                    </a:cubicBezTo>
                    <a:cubicBezTo>
                      <a:pt x="1292912" y="453380"/>
                      <a:pt x="1301076" y="457916"/>
                      <a:pt x="1326476" y="471069"/>
                    </a:cubicBezTo>
                    <a:cubicBezTo>
                      <a:pt x="1351876" y="484222"/>
                      <a:pt x="1375008" y="501458"/>
                      <a:pt x="1394512" y="511890"/>
                    </a:cubicBezTo>
                    <a:cubicBezTo>
                      <a:pt x="1414016" y="522322"/>
                      <a:pt x="1431705" y="533662"/>
                      <a:pt x="1443498" y="533662"/>
                    </a:cubicBezTo>
                    <a:cubicBezTo>
                      <a:pt x="1455291" y="533662"/>
                      <a:pt x="1457558" y="516879"/>
                      <a:pt x="1465269" y="511890"/>
                    </a:cubicBezTo>
                    <a:cubicBezTo>
                      <a:pt x="1472980" y="506901"/>
                      <a:pt x="1485226" y="499644"/>
                      <a:pt x="1489762" y="503726"/>
                    </a:cubicBezTo>
                    <a:cubicBezTo>
                      <a:pt x="1494298" y="507808"/>
                      <a:pt x="1492030" y="513704"/>
                      <a:pt x="1492483" y="536383"/>
                    </a:cubicBezTo>
                    <a:cubicBezTo>
                      <a:pt x="1492936" y="559062"/>
                      <a:pt x="1492937" y="545909"/>
                      <a:pt x="1492483" y="639798"/>
                    </a:cubicBezTo>
                    <a:cubicBezTo>
                      <a:pt x="1492030" y="733687"/>
                      <a:pt x="1490669" y="1007644"/>
                      <a:pt x="1489762" y="1099719"/>
                    </a:cubicBezTo>
                    <a:cubicBezTo>
                      <a:pt x="1488855" y="1191794"/>
                      <a:pt x="1492937" y="1179548"/>
                      <a:pt x="1487041" y="1192248"/>
                    </a:cubicBezTo>
                    <a:cubicBezTo>
                      <a:pt x="1481145" y="1204948"/>
                      <a:pt x="1465269" y="1184537"/>
                      <a:pt x="1454383" y="1175919"/>
                    </a:cubicBezTo>
                    <a:cubicBezTo>
                      <a:pt x="1443497" y="1167301"/>
                      <a:pt x="1426715" y="1155508"/>
                      <a:pt x="1421726" y="1140540"/>
                    </a:cubicBezTo>
                    <a:cubicBezTo>
                      <a:pt x="1416737" y="1125572"/>
                      <a:pt x="1428984" y="1103348"/>
                      <a:pt x="1424448" y="1086112"/>
                    </a:cubicBezTo>
                    <a:cubicBezTo>
                      <a:pt x="1419912" y="1068876"/>
                      <a:pt x="1405398" y="1056176"/>
                      <a:pt x="1394512" y="1037126"/>
                    </a:cubicBezTo>
                    <a:cubicBezTo>
                      <a:pt x="1383626" y="1018076"/>
                      <a:pt x="1375461" y="984965"/>
                      <a:pt x="1359133" y="971812"/>
                    </a:cubicBezTo>
                    <a:cubicBezTo>
                      <a:pt x="1342805" y="958659"/>
                      <a:pt x="1317859" y="963648"/>
                      <a:pt x="1296541" y="958205"/>
                    </a:cubicBezTo>
                    <a:cubicBezTo>
                      <a:pt x="1275223" y="952762"/>
                      <a:pt x="1231226" y="939155"/>
                      <a:pt x="1231226" y="939155"/>
                    </a:cubicBezTo>
                    <a:cubicBezTo>
                      <a:pt x="1209455" y="932805"/>
                      <a:pt x="1182240" y="920105"/>
                      <a:pt x="1165912" y="920105"/>
                    </a:cubicBezTo>
                    <a:cubicBezTo>
                      <a:pt x="1149584" y="920105"/>
                      <a:pt x="1140512" y="933259"/>
                      <a:pt x="1133255" y="939155"/>
                    </a:cubicBezTo>
                    <a:cubicBezTo>
                      <a:pt x="1125998" y="945051"/>
                      <a:pt x="1129173" y="958205"/>
                      <a:pt x="1122369" y="955483"/>
                    </a:cubicBezTo>
                    <a:cubicBezTo>
                      <a:pt x="1115565" y="952761"/>
                      <a:pt x="1103772" y="928269"/>
                      <a:pt x="1092433" y="922826"/>
                    </a:cubicBezTo>
                    <a:cubicBezTo>
                      <a:pt x="1081094" y="917383"/>
                      <a:pt x="1074744" y="929629"/>
                      <a:pt x="1054333" y="922826"/>
                    </a:cubicBezTo>
                    <a:cubicBezTo>
                      <a:pt x="1033922" y="916023"/>
                      <a:pt x="993555" y="896973"/>
                      <a:pt x="969969" y="882005"/>
                    </a:cubicBezTo>
                    <a:cubicBezTo>
                      <a:pt x="946383" y="867037"/>
                      <a:pt x="930508" y="845265"/>
                      <a:pt x="912819" y="833019"/>
                    </a:cubicBezTo>
                    <a:cubicBezTo>
                      <a:pt x="895130" y="820773"/>
                      <a:pt x="882883" y="824401"/>
                      <a:pt x="863833" y="808526"/>
                    </a:cubicBezTo>
                    <a:cubicBezTo>
                      <a:pt x="844783" y="792651"/>
                      <a:pt x="812580" y="753644"/>
                      <a:pt x="798519" y="737769"/>
                    </a:cubicBezTo>
                    <a:cubicBezTo>
                      <a:pt x="784458" y="721894"/>
                      <a:pt x="789447" y="724162"/>
                      <a:pt x="779469" y="713276"/>
                    </a:cubicBezTo>
                    <a:cubicBezTo>
                      <a:pt x="769491" y="702390"/>
                      <a:pt x="751348" y="681526"/>
                      <a:pt x="738648" y="672455"/>
                    </a:cubicBezTo>
                    <a:cubicBezTo>
                      <a:pt x="725948" y="663384"/>
                      <a:pt x="712794" y="660209"/>
                      <a:pt x="703269" y="658848"/>
                    </a:cubicBezTo>
                    <a:cubicBezTo>
                      <a:pt x="693744" y="657487"/>
                      <a:pt x="692384" y="666104"/>
                      <a:pt x="681498" y="664290"/>
                    </a:cubicBezTo>
                    <a:cubicBezTo>
                      <a:pt x="670612" y="662476"/>
                      <a:pt x="656551" y="648415"/>
                      <a:pt x="637955" y="647962"/>
                    </a:cubicBezTo>
                    <a:cubicBezTo>
                      <a:pt x="619359" y="647509"/>
                      <a:pt x="591690" y="665198"/>
                      <a:pt x="569919" y="661569"/>
                    </a:cubicBezTo>
                    <a:cubicBezTo>
                      <a:pt x="548148" y="657940"/>
                      <a:pt x="527283" y="632994"/>
                      <a:pt x="507326" y="626190"/>
                    </a:cubicBezTo>
                    <a:cubicBezTo>
                      <a:pt x="487369" y="619387"/>
                      <a:pt x="468772" y="626644"/>
                      <a:pt x="450176" y="620748"/>
                    </a:cubicBezTo>
                    <a:cubicBezTo>
                      <a:pt x="431580" y="614852"/>
                      <a:pt x="404366" y="601698"/>
                      <a:pt x="395748" y="590812"/>
                    </a:cubicBezTo>
                    <a:cubicBezTo>
                      <a:pt x="387130" y="579926"/>
                      <a:pt x="406633" y="569040"/>
                      <a:pt x="398469" y="555433"/>
                    </a:cubicBezTo>
                    <a:cubicBezTo>
                      <a:pt x="390305" y="541826"/>
                      <a:pt x="368987" y="535930"/>
                      <a:pt x="346762" y="509169"/>
                    </a:cubicBezTo>
                    <a:cubicBezTo>
                      <a:pt x="324537" y="482408"/>
                      <a:pt x="282355" y="422537"/>
                      <a:pt x="265119" y="394869"/>
                    </a:cubicBezTo>
                    <a:cubicBezTo>
                      <a:pt x="247883" y="367201"/>
                      <a:pt x="245616" y="355408"/>
                      <a:pt x="243348" y="343162"/>
                    </a:cubicBezTo>
                    <a:cubicBezTo>
                      <a:pt x="241080" y="330916"/>
                      <a:pt x="256501" y="324565"/>
                      <a:pt x="251512" y="321390"/>
                    </a:cubicBezTo>
                    <a:cubicBezTo>
                      <a:pt x="246523" y="318215"/>
                      <a:pt x="234730" y="336812"/>
                      <a:pt x="213412" y="324112"/>
                    </a:cubicBezTo>
                    <a:cubicBezTo>
                      <a:pt x="192094" y="311412"/>
                      <a:pt x="151273" y="268776"/>
                      <a:pt x="123605" y="245190"/>
                    </a:cubicBezTo>
                    <a:cubicBezTo>
                      <a:pt x="95937" y="221604"/>
                      <a:pt x="65548" y="196659"/>
                      <a:pt x="47405" y="182598"/>
                    </a:cubicBezTo>
                    <a:cubicBezTo>
                      <a:pt x="29262" y="168537"/>
                      <a:pt x="5677" y="137694"/>
                      <a:pt x="1141" y="117283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6450652-6C53-4FC2-9628-F3EDD5655276}"/>
                  </a:ext>
                </a:extLst>
              </p:cNvPr>
              <p:cNvSpPr/>
              <p:nvPr/>
            </p:nvSpPr>
            <p:spPr bwMode="auto">
              <a:xfrm>
                <a:off x="4423956" y="2801975"/>
                <a:ext cx="99743" cy="57397"/>
              </a:xfrm>
              <a:custGeom>
                <a:avLst/>
                <a:gdLst>
                  <a:gd name="connsiteX0" fmla="*/ 130 w 96401"/>
                  <a:gd name="connsiteY0" fmla="*/ 1385 h 55888"/>
                  <a:gd name="connsiteX1" fmla="*/ 68166 w 96401"/>
                  <a:gd name="connsiteY1" fmla="*/ 17714 h 55888"/>
                  <a:gd name="connsiteX2" fmla="*/ 92659 w 96401"/>
                  <a:gd name="connsiteY2" fmla="*/ 34043 h 55888"/>
                  <a:gd name="connsiteX3" fmla="*/ 87216 w 96401"/>
                  <a:gd name="connsiteY3" fmla="*/ 55814 h 55888"/>
                  <a:gd name="connsiteX4" fmla="*/ 130 w 96401"/>
                  <a:gd name="connsiteY4" fmla="*/ 1385 h 55888"/>
                  <a:gd name="connsiteX0" fmla="*/ 3808 w 99743"/>
                  <a:gd name="connsiteY0" fmla="*/ 1096 h 57397"/>
                  <a:gd name="connsiteX1" fmla="*/ 71844 w 99743"/>
                  <a:gd name="connsiteY1" fmla="*/ 17425 h 57397"/>
                  <a:gd name="connsiteX2" fmla="*/ 96337 w 99743"/>
                  <a:gd name="connsiteY2" fmla="*/ 33754 h 57397"/>
                  <a:gd name="connsiteX3" fmla="*/ 90894 w 99743"/>
                  <a:gd name="connsiteY3" fmla="*/ 55525 h 57397"/>
                  <a:gd name="connsiteX4" fmla="*/ 17415 w 99743"/>
                  <a:gd name="connsiteY4" fmla="*/ 50082 h 57397"/>
                  <a:gd name="connsiteX5" fmla="*/ 3808 w 99743"/>
                  <a:gd name="connsiteY5" fmla="*/ 1096 h 5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743" h="57397">
                    <a:moveTo>
                      <a:pt x="3808" y="1096"/>
                    </a:moveTo>
                    <a:cubicBezTo>
                      <a:pt x="12879" y="-4347"/>
                      <a:pt x="56423" y="11982"/>
                      <a:pt x="71844" y="17425"/>
                    </a:cubicBezTo>
                    <a:cubicBezTo>
                      <a:pt x="87265" y="22868"/>
                      <a:pt x="93162" y="27404"/>
                      <a:pt x="96337" y="33754"/>
                    </a:cubicBezTo>
                    <a:cubicBezTo>
                      <a:pt x="99512" y="40104"/>
                      <a:pt x="104048" y="52804"/>
                      <a:pt x="90894" y="55525"/>
                    </a:cubicBezTo>
                    <a:cubicBezTo>
                      <a:pt x="77740" y="58246"/>
                      <a:pt x="31929" y="59154"/>
                      <a:pt x="17415" y="50082"/>
                    </a:cubicBezTo>
                    <a:cubicBezTo>
                      <a:pt x="2901" y="41011"/>
                      <a:pt x="-5263" y="6539"/>
                      <a:pt x="3808" y="1096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FE70DE-43A0-4E9F-86F4-628E188ED6AD}"/>
                  </a:ext>
                </a:extLst>
              </p:cNvPr>
              <p:cNvSpPr/>
              <p:nvPr/>
            </p:nvSpPr>
            <p:spPr bwMode="auto">
              <a:xfrm>
                <a:off x="3298087" y="3112679"/>
                <a:ext cx="54727" cy="87724"/>
              </a:xfrm>
              <a:custGeom>
                <a:avLst/>
                <a:gdLst>
                  <a:gd name="connsiteX0" fmla="*/ 35663 w 54727"/>
                  <a:gd name="connsiteY0" fmla="*/ 87721 h 87724"/>
                  <a:gd name="connsiteX1" fmla="*/ 54713 w 54727"/>
                  <a:gd name="connsiteY1" fmla="*/ 27850 h 87724"/>
                  <a:gd name="connsiteX2" fmla="*/ 32942 w 54727"/>
                  <a:gd name="connsiteY2" fmla="*/ 11521 h 87724"/>
                  <a:gd name="connsiteX3" fmla="*/ 11170 w 54727"/>
                  <a:gd name="connsiteY3" fmla="*/ 635 h 87724"/>
                  <a:gd name="connsiteX4" fmla="*/ 284 w 54727"/>
                  <a:gd name="connsiteY4" fmla="*/ 30571 h 87724"/>
                  <a:gd name="connsiteX5" fmla="*/ 35663 w 54727"/>
                  <a:gd name="connsiteY5" fmla="*/ 87721 h 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727" h="87724">
                    <a:moveTo>
                      <a:pt x="35663" y="87721"/>
                    </a:moveTo>
                    <a:cubicBezTo>
                      <a:pt x="44734" y="87268"/>
                      <a:pt x="55167" y="40550"/>
                      <a:pt x="54713" y="27850"/>
                    </a:cubicBezTo>
                    <a:cubicBezTo>
                      <a:pt x="54260" y="15150"/>
                      <a:pt x="40199" y="16057"/>
                      <a:pt x="32942" y="11521"/>
                    </a:cubicBezTo>
                    <a:cubicBezTo>
                      <a:pt x="25685" y="6985"/>
                      <a:pt x="16613" y="-2540"/>
                      <a:pt x="11170" y="635"/>
                    </a:cubicBezTo>
                    <a:cubicBezTo>
                      <a:pt x="5727" y="3810"/>
                      <a:pt x="-1530" y="21046"/>
                      <a:pt x="284" y="30571"/>
                    </a:cubicBezTo>
                    <a:cubicBezTo>
                      <a:pt x="2098" y="40096"/>
                      <a:pt x="26592" y="88174"/>
                      <a:pt x="35663" y="87721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3D9C1BF-1DB4-4D0B-ACA9-10550E585577}"/>
                  </a:ext>
                </a:extLst>
              </p:cNvPr>
              <p:cNvSpPr/>
              <p:nvPr/>
            </p:nvSpPr>
            <p:spPr bwMode="auto">
              <a:xfrm>
                <a:off x="3343948" y="3212983"/>
                <a:ext cx="78925" cy="66669"/>
              </a:xfrm>
              <a:custGeom>
                <a:avLst/>
                <a:gdLst>
                  <a:gd name="connsiteX0" fmla="*/ 778 w 59965"/>
                  <a:gd name="connsiteY0" fmla="*/ 66064 h 66162"/>
                  <a:gd name="connsiteX1" fmla="*/ 49763 w 59965"/>
                  <a:gd name="connsiteY1" fmla="*/ 19800 h 66162"/>
                  <a:gd name="connsiteX2" fmla="*/ 57928 w 59965"/>
                  <a:gd name="connsiteY2" fmla="*/ 750 h 66162"/>
                  <a:gd name="connsiteX3" fmla="*/ 22549 w 59965"/>
                  <a:gd name="connsiteY3" fmla="*/ 6193 h 66162"/>
                  <a:gd name="connsiteX4" fmla="*/ 778 w 59965"/>
                  <a:gd name="connsiteY4" fmla="*/ 66064 h 66162"/>
                  <a:gd name="connsiteX0" fmla="*/ 19738 w 78925"/>
                  <a:gd name="connsiteY0" fmla="*/ 66338 h 66669"/>
                  <a:gd name="connsiteX1" fmla="*/ 68723 w 78925"/>
                  <a:gd name="connsiteY1" fmla="*/ 20074 h 66669"/>
                  <a:gd name="connsiteX2" fmla="*/ 76888 w 78925"/>
                  <a:gd name="connsiteY2" fmla="*/ 1024 h 66669"/>
                  <a:gd name="connsiteX3" fmla="*/ 41509 w 78925"/>
                  <a:gd name="connsiteY3" fmla="*/ 6467 h 66669"/>
                  <a:gd name="connsiteX4" fmla="*/ 688 w 78925"/>
                  <a:gd name="connsiteY4" fmla="*/ 39124 h 66669"/>
                  <a:gd name="connsiteX5" fmla="*/ 19738 w 78925"/>
                  <a:gd name="connsiteY5" fmla="*/ 66338 h 6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25" h="66669">
                    <a:moveTo>
                      <a:pt x="19738" y="66338"/>
                    </a:moveTo>
                    <a:cubicBezTo>
                      <a:pt x="31077" y="63163"/>
                      <a:pt x="59198" y="30960"/>
                      <a:pt x="68723" y="20074"/>
                    </a:cubicBezTo>
                    <a:cubicBezTo>
                      <a:pt x="78248" y="9188"/>
                      <a:pt x="81424" y="3292"/>
                      <a:pt x="76888" y="1024"/>
                    </a:cubicBezTo>
                    <a:cubicBezTo>
                      <a:pt x="72352" y="-1244"/>
                      <a:pt x="54209" y="117"/>
                      <a:pt x="41509" y="6467"/>
                    </a:cubicBezTo>
                    <a:cubicBezTo>
                      <a:pt x="28809" y="12817"/>
                      <a:pt x="4317" y="29146"/>
                      <a:pt x="688" y="39124"/>
                    </a:cubicBezTo>
                    <a:cubicBezTo>
                      <a:pt x="-2940" y="49103"/>
                      <a:pt x="8399" y="69513"/>
                      <a:pt x="19738" y="66338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FA9BD4F-763D-4A18-A3B2-6D9B9961135F}"/>
                  </a:ext>
                </a:extLst>
              </p:cNvPr>
              <p:cNvSpPr/>
              <p:nvPr/>
            </p:nvSpPr>
            <p:spPr bwMode="auto">
              <a:xfrm>
                <a:off x="3069408" y="3317414"/>
                <a:ext cx="877558" cy="879987"/>
              </a:xfrm>
              <a:custGeom>
                <a:avLst/>
                <a:gdLst>
                  <a:gd name="connsiteX0" fmla="*/ 117385 w 877558"/>
                  <a:gd name="connsiteY0" fmla="*/ 24500 h 879987"/>
                  <a:gd name="connsiteX1" fmla="*/ 177256 w 877558"/>
                  <a:gd name="connsiteY1" fmla="*/ 16336 h 879987"/>
                  <a:gd name="connsiteX2" fmla="*/ 201749 w 877558"/>
                  <a:gd name="connsiteY2" fmla="*/ 21779 h 879987"/>
                  <a:gd name="connsiteX3" fmla="*/ 218078 w 877558"/>
                  <a:gd name="connsiteY3" fmla="*/ 7 h 879987"/>
                  <a:gd name="connsiteX4" fmla="*/ 264342 w 877558"/>
                  <a:gd name="connsiteY4" fmla="*/ 24500 h 879987"/>
                  <a:gd name="connsiteX5" fmla="*/ 296999 w 877558"/>
                  <a:gd name="connsiteY5" fmla="*/ 38107 h 879987"/>
                  <a:gd name="connsiteX6" fmla="*/ 329656 w 877558"/>
                  <a:gd name="connsiteY6" fmla="*/ 46272 h 879987"/>
                  <a:gd name="connsiteX7" fmla="*/ 367756 w 877558"/>
                  <a:gd name="connsiteY7" fmla="*/ 73486 h 879987"/>
                  <a:gd name="connsiteX8" fmla="*/ 373199 w 877558"/>
                  <a:gd name="connsiteY8" fmla="*/ 117029 h 879987"/>
                  <a:gd name="connsiteX9" fmla="*/ 365035 w 877558"/>
                  <a:gd name="connsiteY9" fmla="*/ 141522 h 879987"/>
                  <a:gd name="connsiteX10" fmla="*/ 354149 w 877558"/>
                  <a:gd name="connsiteY10" fmla="*/ 163293 h 879987"/>
                  <a:gd name="connsiteX11" fmla="*/ 335099 w 877558"/>
                  <a:gd name="connsiteY11" fmla="*/ 155129 h 879987"/>
                  <a:gd name="connsiteX12" fmla="*/ 310606 w 877558"/>
                  <a:gd name="connsiteY12" fmla="*/ 163293 h 879987"/>
                  <a:gd name="connsiteX13" fmla="*/ 343263 w 877558"/>
                  <a:gd name="connsiteY13" fmla="*/ 187786 h 879987"/>
                  <a:gd name="connsiteX14" fmla="*/ 348706 w 877558"/>
                  <a:gd name="connsiteY14" fmla="*/ 228607 h 879987"/>
                  <a:gd name="connsiteX15" fmla="*/ 370478 w 877558"/>
                  <a:gd name="connsiteY15" fmla="*/ 231329 h 879987"/>
                  <a:gd name="connsiteX16" fmla="*/ 386806 w 877558"/>
                  <a:gd name="connsiteY16" fmla="*/ 234050 h 879987"/>
                  <a:gd name="connsiteX17" fmla="*/ 414021 w 877558"/>
                  <a:gd name="connsiteY17" fmla="*/ 204115 h 879987"/>
                  <a:gd name="connsiteX18" fmla="*/ 454842 w 877558"/>
                  <a:gd name="connsiteY18" fmla="*/ 209557 h 879987"/>
                  <a:gd name="connsiteX19" fmla="*/ 430349 w 877558"/>
                  <a:gd name="connsiteY19" fmla="*/ 225886 h 879987"/>
                  <a:gd name="connsiteX20" fmla="*/ 427628 w 877558"/>
                  <a:gd name="connsiteY20" fmla="*/ 250379 h 879987"/>
                  <a:gd name="connsiteX21" fmla="*/ 454842 w 877558"/>
                  <a:gd name="connsiteY21" fmla="*/ 253100 h 879987"/>
                  <a:gd name="connsiteX22" fmla="*/ 471171 w 877558"/>
                  <a:gd name="connsiteY22" fmla="*/ 255822 h 879987"/>
                  <a:gd name="connsiteX23" fmla="*/ 482056 w 877558"/>
                  <a:gd name="connsiteY23" fmla="*/ 266707 h 879987"/>
                  <a:gd name="connsiteX24" fmla="*/ 517435 w 877558"/>
                  <a:gd name="connsiteY24" fmla="*/ 277593 h 879987"/>
                  <a:gd name="connsiteX25" fmla="*/ 544649 w 877558"/>
                  <a:gd name="connsiteY25" fmla="*/ 280315 h 879987"/>
                  <a:gd name="connsiteX26" fmla="*/ 569142 w 877558"/>
                  <a:gd name="connsiteY26" fmla="*/ 280315 h 879987"/>
                  <a:gd name="connsiteX27" fmla="*/ 552813 w 877558"/>
                  <a:gd name="connsiteY27" fmla="*/ 318415 h 879987"/>
                  <a:gd name="connsiteX28" fmla="*/ 577306 w 877558"/>
                  <a:gd name="connsiteY28" fmla="*/ 318415 h 879987"/>
                  <a:gd name="connsiteX29" fmla="*/ 571863 w 877558"/>
                  <a:gd name="connsiteY29" fmla="*/ 353793 h 879987"/>
                  <a:gd name="connsiteX30" fmla="*/ 615406 w 877558"/>
                  <a:gd name="connsiteY30" fmla="*/ 334743 h 879987"/>
                  <a:gd name="connsiteX31" fmla="*/ 629013 w 877558"/>
                  <a:gd name="connsiteY31" fmla="*/ 307529 h 879987"/>
                  <a:gd name="connsiteX32" fmla="*/ 672556 w 877558"/>
                  <a:gd name="connsiteY32" fmla="*/ 296643 h 879987"/>
                  <a:gd name="connsiteX33" fmla="*/ 716099 w 877558"/>
                  <a:gd name="connsiteY33" fmla="*/ 307529 h 879987"/>
                  <a:gd name="connsiteX34" fmla="*/ 724263 w 877558"/>
                  <a:gd name="connsiteY34" fmla="*/ 337465 h 879987"/>
                  <a:gd name="connsiteX35" fmla="*/ 669835 w 877558"/>
                  <a:gd name="connsiteY35" fmla="*/ 353793 h 879987"/>
                  <a:gd name="connsiteX36" fmla="*/ 623571 w 877558"/>
                  <a:gd name="connsiteY36" fmla="*/ 378286 h 879987"/>
                  <a:gd name="connsiteX37" fmla="*/ 672556 w 877558"/>
                  <a:gd name="connsiteY37" fmla="*/ 381007 h 879987"/>
                  <a:gd name="connsiteX38" fmla="*/ 724263 w 877558"/>
                  <a:gd name="connsiteY38" fmla="*/ 370122 h 879987"/>
                  <a:gd name="connsiteX39" fmla="*/ 754199 w 877558"/>
                  <a:gd name="connsiteY39" fmla="*/ 348350 h 879987"/>
                  <a:gd name="connsiteX40" fmla="*/ 756921 w 877558"/>
                  <a:gd name="connsiteY40" fmla="*/ 296643 h 879987"/>
                  <a:gd name="connsiteX41" fmla="*/ 808628 w 877558"/>
                  <a:gd name="connsiteY41" fmla="*/ 293922 h 879987"/>
                  <a:gd name="connsiteX42" fmla="*/ 863056 w 877558"/>
                  <a:gd name="connsiteY42" fmla="*/ 283036 h 879987"/>
                  <a:gd name="connsiteX43" fmla="*/ 876663 w 877558"/>
                  <a:gd name="connsiteY43" fmla="*/ 293922 h 879987"/>
                  <a:gd name="connsiteX44" fmla="*/ 844006 w 877558"/>
                  <a:gd name="connsiteY44" fmla="*/ 323857 h 879987"/>
                  <a:gd name="connsiteX45" fmla="*/ 770528 w 877558"/>
                  <a:gd name="connsiteY45" fmla="*/ 381007 h 879987"/>
                  <a:gd name="connsiteX46" fmla="*/ 732428 w 877558"/>
                  <a:gd name="connsiteY46" fmla="*/ 427272 h 879987"/>
                  <a:gd name="connsiteX47" fmla="*/ 629013 w 877558"/>
                  <a:gd name="connsiteY47" fmla="*/ 514357 h 879987"/>
                  <a:gd name="connsiteX48" fmla="*/ 490221 w 877558"/>
                  <a:gd name="connsiteY48" fmla="*/ 639543 h 879987"/>
                  <a:gd name="connsiteX49" fmla="*/ 468449 w 877558"/>
                  <a:gd name="connsiteY49" fmla="*/ 661315 h 879987"/>
                  <a:gd name="connsiteX50" fmla="*/ 460285 w 877558"/>
                  <a:gd name="connsiteY50" fmla="*/ 702136 h 879987"/>
                  <a:gd name="connsiteX51" fmla="*/ 460285 w 877558"/>
                  <a:gd name="connsiteY51" fmla="*/ 802829 h 879987"/>
                  <a:gd name="connsiteX52" fmla="*/ 468449 w 877558"/>
                  <a:gd name="connsiteY52" fmla="*/ 873586 h 879987"/>
                  <a:gd name="connsiteX53" fmla="*/ 435792 w 877558"/>
                  <a:gd name="connsiteY53" fmla="*/ 873586 h 879987"/>
                  <a:gd name="connsiteX54" fmla="*/ 394971 w 877558"/>
                  <a:gd name="connsiteY54" fmla="*/ 846372 h 879987"/>
                  <a:gd name="connsiteX55" fmla="*/ 351428 w 877558"/>
                  <a:gd name="connsiteY55" fmla="*/ 797386 h 879987"/>
                  <a:gd name="connsiteX56" fmla="*/ 335099 w 877558"/>
                  <a:gd name="connsiteY56" fmla="*/ 759286 h 879987"/>
                  <a:gd name="connsiteX57" fmla="*/ 302442 w 877558"/>
                  <a:gd name="connsiteY57" fmla="*/ 751122 h 879987"/>
                  <a:gd name="connsiteX58" fmla="*/ 258899 w 877558"/>
                  <a:gd name="connsiteY58" fmla="*/ 737515 h 879987"/>
                  <a:gd name="connsiteX59" fmla="*/ 253456 w 877558"/>
                  <a:gd name="connsiteY59" fmla="*/ 699415 h 879987"/>
                  <a:gd name="connsiteX60" fmla="*/ 239849 w 877558"/>
                  <a:gd name="connsiteY60" fmla="*/ 664036 h 879987"/>
                  <a:gd name="connsiteX61" fmla="*/ 256178 w 877558"/>
                  <a:gd name="connsiteY61" fmla="*/ 631379 h 879987"/>
                  <a:gd name="connsiteX62" fmla="*/ 212635 w 877558"/>
                  <a:gd name="connsiteY62" fmla="*/ 601443 h 879987"/>
                  <a:gd name="connsiteX63" fmla="*/ 171813 w 877558"/>
                  <a:gd name="connsiteY63" fmla="*/ 582393 h 879987"/>
                  <a:gd name="connsiteX64" fmla="*/ 144599 w 877558"/>
                  <a:gd name="connsiteY64" fmla="*/ 566065 h 879987"/>
                  <a:gd name="connsiteX65" fmla="*/ 136435 w 877558"/>
                  <a:gd name="connsiteY65" fmla="*/ 538850 h 879987"/>
                  <a:gd name="connsiteX66" fmla="*/ 92892 w 877558"/>
                  <a:gd name="connsiteY66" fmla="*/ 468093 h 879987"/>
                  <a:gd name="connsiteX67" fmla="*/ 62956 w 877558"/>
                  <a:gd name="connsiteY67" fmla="*/ 424550 h 879987"/>
                  <a:gd name="connsiteX68" fmla="*/ 35742 w 877558"/>
                  <a:gd name="connsiteY68" fmla="*/ 427272 h 879987"/>
                  <a:gd name="connsiteX69" fmla="*/ 46628 w 877558"/>
                  <a:gd name="connsiteY69" fmla="*/ 375565 h 879987"/>
                  <a:gd name="connsiteX70" fmla="*/ 52071 w 877558"/>
                  <a:gd name="connsiteY70" fmla="*/ 310250 h 879987"/>
                  <a:gd name="connsiteX71" fmla="*/ 79285 w 877558"/>
                  <a:gd name="connsiteY71" fmla="*/ 261265 h 879987"/>
                  <a:gd name="connsiteX72" fmla="*/ 84728 w 877558"/>
                  <a:gd name="connsiteY72" fmla="*/ 195950 h 879987"/>
                  <a:gd name="connsiteX73" fmla="*/ 84728 w 877558"/>
                  <a:gd name="connsiteY73" fmla="*/ 144243 h 879987"/>
                  <a:gd name="connsiteX74" fmla="*/ 52071 w 877558"/>
                  <a:gd name="connsiteY74" fmla="*/ 138800 h 879987"/>
                  <a:gd name="connsiteX75" fmla="*/ 19413 w 877558"/>
                  <a:gd name="connsiteY75" fmla="*/ 130636 h 879987"/>
                  <a:gd name="connsiteX76" fmla="*/ 363 w 877558"/>
                  <a:gd name="connsiteY76" fmla="*/ 62600 h 879987"/>
                  <a:gd name="connsiteX77" fmla="*/ 35742 w 877558"/>
                  <a:gd name="connsiteY77" fmla="*/ 35386 h 879987"/>
                  <a:gd name="connsiteX78" fmla="*/ 117385 w 877558"/>
                  <a:gd name="connsiteY78" fmla="*/ 24500 h 879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77558" h="879987">
                    <a:moveTo>
                      <a:pt x="117385" y="24500"/>
                    </a:moveTo>
                    <a:cubicBezTo>
                      <a:pt x="140971" y="21325"/>
                      <a:pt x="163195" y="16790"/>
                      <a:pt x="177256" y="16336"/>
                    </a:cubicBezTo>
                    <a:cubicBezTo>
                      <a:pt x="191317" y="15882"/>
                      <a:pt x="194945" y="24501"/>
                      <a:pt x="201749" y="21779"/>
                    </a:cubicBezTo>
                    <a:cubicBezTo>
                      <a:pt x="208553" y="19057"/>
                      <a:pt x="207646" y="-446"/>
                      <a:pt x="218078" y="7"/>
                    </a:cubicBezTo>
                    <a:cubicBezTo>
                      <a:pt x="228510" y="460"/>
                      <a:pt x="251188" y="18150"/>
                      <a:pt x="264342" y="24500"/>
                    </a:cubicBezTo>
                    <a:cubicBezTo>
                      <a:pt x="277496" y="30850"/>
                      <a:pt x="286113" y="34478"/>
                      <a:pt x="296999" y="38107"/>
                    </a:cubicBezTo>
                    <a:cubicBezTo>
                      <a:pt x="307885" y="41736"/>
                      <a:pt x="317863" y="40376"/>
                      <a:pt x="329656" y="46272"/>
                    </a:cubicBezTo>
                    <a:cubicBezTo>
                      <a:pt x="341449" y="52168"/>
                      <a:pt x="360499" y="61693"/>
                      <a:pt x="367756" y="73486"/>
                    </a:cubicBezTo>
                    <a:cubicBezTo>
                      <a:pt x="375013" y="85279"/>
                      <a:pt x="373653" y="105690"/>
                      <a:pt x="373199" y="117029"/>
                    </a:cubicBezTo>
                    <a:cubicBezTo>
                      <a:pt x="372745" y="128368"/>
                      <a:pt x="368210" y="133811"/>
                      <a:pt x="365035" y="141522"/>
                    </a:cubicBezTo>
                    <a:cubicBezTo>
                      <a:pt x="361860" y="149233"/>
                      <a:pt x="359138" y="161025"/>
                      <a:pt x="354149" y="163293"/>
                    </a:cubicBezTo>
                    <a:cubicBezTo>
                      <a:pt x="349160" y="165561"/>
                      <a:pt x="342356" y="155129"/>
                      <a:pt x="335099" y="155129"/>
                    </a:cubicBezTo>
                    <a:cubicBezTo>
                      <a:pt x="327842" y="155129"/>
                      <a:pt x="309245" y="157850"/>
                      <a:pt x="310606" y="163293"/>
                    </a:cubicBezTo>
                    <a:cubicBezTo>
                      <a:pt x="311967" y="168736"/>
                      <a:pt x="336913" y="176900"/>
                      <a:pt x="343263" y="187786"/>
                    </a:cubicBezTo>
                    <a:cubicBezTo>
                      <a:pt x="349613" y="198672"/>
                      <a:pt x="344170" y="221350"/>
                      <a:pt x="348706" y="228607"/>
                    </a:cubicBezTo>
                    <a:cubicBezTo>
                      <a:pt x="353242" y="235864"/>
                      <a:pt x="364128" y="230422"/>
                      <a:pt x="370478" y="231329"/>
                    </a:cubicBezTo>
                    <a:cubicBezTo>
                      <a:pt x="376828" y="232236"/>
                      <a:pt x="379549" y="238586"/>
                      <a:pt x="386806" y="234050"/>
                    </a:cubicBezTo>
                    <a:cubicBezTo>
                      <a:pt x="394063" y="229514"/>
                      <a:pt x="402682" y="208197"/>
                      <a:pt x="414021" y="204115"/>
                    </a:cubicBezTo>
                    <a:cubicBezTo>
                      <a:pt x="425360" y="200033"/>
                      <a:pt x="452121" y="205929"/>
                      <a:pt x="454842" y="209557"/>
                    </a:cubicBezTo>
                    <a:cubicBezTo>
                      <a:pt x="457563" y="213185"/>
                      <a:pt x="434885" y="219082"/>
                      <a:pt x="430349" y="225886"/>
                    </a:cubicBezTo>
                    <a:cubicBezTo>
                      <a:pt x="425813" y="232690"/>
                      <a:pt x="423546" y="245843"/>
                      <a:pt x="427628" y="250379"/>
                    </a:cubicBezTo>
                    <a:cubicBezTo>
                      <a:pt x="431710" y="254915"/>
                      <a:pt x="447585" y="252193"/>
                      <a:pt x="454842" y="253100"/>
                    </a:cubicBezTo>
                    <a:cubicBezTo>
                      <a:pt x="462099" y="254007"/>
                      <a:pt x="471171" y="255822"/>
                      <a:pt x="471171" y="255822"/>
                    </a:cubicBezTo>
                    <a:cubicBezTo>
                      <a:pt x="475707" y="258090"/>
                      <a:pt x="474345" y="263079"/>
                      <a:pt x="482056" y="266707"/>
                    </a:cubicBezTo>
                    <a:cubicBezTo>
                      <a:pt x="489767" y="270336"/>
                      <a:pt x="507003" y="275325"/>
                      <a:pt x="517435" y="277593"/>
                    </a:cubicBezTo>
                    <a:cubicBezTo>
                      <a:pt x="527867" y="279861"/>
                      <a:pt x="536031" y="279861"/>
                      <a:pt x="544649" y="280315"/>
                    </a:cubicBezTo>
                    <a:cubicBezTo>
                      <a:pt x="553267" y="280769"/>
                      <a:pt x="567781" y="273965"/>
                      <a:pt x="569142" y="280315"/>
                    </a:cubicBezTo>
                    <a:cubicBezTo>
                      <a:pt x="570503" y="286665"/>
                      <a:pt x="551452" y="312065"/>
                      <a:pt x="552813" y="318415"/>
                    </a:cubicBezTo>
                    <a:cubicBezTo>
                      <a:pt x="554174" y="324765"/>
                      <a:pt x="574131" y="312519"/>
                      <a:pt x="577306" y="318415"/>
                    </a:cubicBezTo>
                    <a:cubicBezTo>
                      <a:pt x="580481" y="324311"/>
                      <a:pt x="565513" y="351072"/>
                      <a:pt x="571863" y="353793"/>
                    </a:cubicBezTo>
                    <a:cubicBezTo>
                      <a:pt x="578213" y="356514"/>
                      <a:pt x="605881" y="342454"/>
                      <a:pt x="615406" y="334743"/>
                    </a:cubicBezTo>
                    <a:cubicBezTo>
                      <a:pt x="624931" y="327032"/>
                      <a:pt x="619488" y="313879"/>
                      <a:pt x="629013" y="307529"/>
                    </a:cubicBezTo>
                    <a:cubicBezTo>
                      <a:pt x="638538" y="301179"/>
                      <a:pt x="658042" y="296643"/>
                      <a:pt x="672556" y="296643"/>
                    </a:cubicBezTo>
                    <a:cubicBezTo>
                      <a:pt x="687070" y="296643"/>
                      <a:pt x="707481" y="300725"/>
                      <a:pt x="716099" y="307529"/>
                    </a:cubicBezTo>
                    <a:cubicBezTo>
                      <a:pt x="724717" y="314333"/>
                      <a:pt x="731974" y="329754"/>
                      <a:pt x="724263" y="337465"/>
                    </a:cubicBezTo>
                    <a:cubicBezTo>
                      <a:pt x="716552" y="345176"/>
                      <a:pt x="686617" y="346990"/>
                      <a:pt x="669835" y="353793"/>
                    </a:cubicBezTo>
                    <a:cubicBezTo>
                      <a:pt x="653053" y="360597"/>
                      <a:pt x="623118" y="373750"/>
                      <a:pt x="623571" y="378286"/>
                    </a:cubicBezTo>
                    <a:cubicBezTo>
                      <a:pt x="624025" y="382822"/>
                      <a:pt x="655774" y="382368"/>
                      <a:pt x="672556" y="381007"/>
                    </a:cubicBezTo>
                    <a:cubicBezTo>
                      <a:pt x="689338" y="379646"/>
                      <a:pt x="710656" y="375565"/>
                      <a:pt x="724263" y="370122"/>
                    </a:cubicBezTo>
                    <a:cubicBezTo>
                      <a:pt x="737870" y="364679"/>
                      <a:pt x="748756" y="360596"/>
                      <a:pt x="754199" y="348350"/>
                    </a:cubicBezTo>
                    <a:cubicBezTo>
                      <a:pt x="759642" y="336104"/>
                      <a:pt x="747850" y="305714"/>
                      <a:pt x="756921" y="296643"/>
                    </a:cubicBezTo>
                    <a:cubicBezTo>
                      <a:pt x="765992" y="287572"/>
                      <a:pt x="790939" y="296190"/>
                      <a:pt x="808628" y="293922"/>
                    </a:cubicBezTo>
                    <a:cubicBezTo>
                      <a:pt x="826317" y="291654"/>
                      <a:pt x="851717" y="283036"/>
                      <a:pt x="863056" y="283036"/>
                    </a:cubicBezTo>
                    <a:cubicBezTo>
                      <a:pt x="874395" y="283036"/>
                      <a:pt x="879838" y="287119"/>
                      <a:pt x="876663" y="293922"/>
                    </a:cubicBezTo>
                    <a:cubicBezTo>
                      <a:pt x="873488" y="300725"/>
                      <a:pt x="861695" y="309343"/>
                      <a:pt x="844006" y="323857"/>
                    </a:cubicBezTo>
                    <a:cubicBezTo>
                      <a:pt x="826317" y="338371"/>
                      <a:pt x="789124" y="363771"/>
                      <a:pt x="770528" y="381007"/>
                    </a:cubicBezTo>
                    <a:cubicBezTo>
                      <a:pt x="751932" y="398243"/>
                      <a:pt x="756014" y="405047"/>
                      <a:pt x="732428" y="427272"/>
                    </a:cubicBezTo>
                    <a:cubicBezTo>
                      <a:pt x="708842" y="449497"/>
                      <a:pt x="669381" y="478979"/>
                      <a:pt x="629013" y="514357"/>
                    </a:cubicBezTo>
                    <a:cubicBezTo>
                      <a:pt x="588645" y="549735"/>
                      <a:pt x="516982" y="615050"/>
                      <a:pt x="490221" y="639543"/>
                    </a:cubicBezTo>
                    <a:cubicBezTo>
                      <a:pt x="463460" y="664036"/>
                      <a:pt x="473438" y="650883"/>
                      <a:pt x="468449" y="661315"/>
                    </a:cubicBezTo>
                    <a:cubicBezTo>
                      <a:pt x="463460" y="671747"/>
                      <a:pt x="461646" y="678550"/>
                      <a:pt x="460285" y="702136"/>
                    </a:cubicBezTo>
                    <a:cubicBezTo>
                      <a:pt x="458924" y="725722"/>
                      <a:pt x="458924" y="774254"/>
                      <a:pt x="460285" y="802829"/>
                    </a:cubicBezTo>
                    <a:cubicBezTo>
                      <a:pt x="461646" y="831404"/>
                      <a:pt x="472531" y="861793"/>
                      <a:pt x="468449" y="873586"/>
                    </a:cubicBezTo>
                    <a:cubicBezTo>
                      <a:pt x="464367" y="885379"/>
                      <a:pt x="448038" y="878122"/>
                      <a:pt x="435792" y="873586"/>
                    </a:cubicBezTo>
                    <a:cubicBezTo>
                      <a:pt x="423546" y="869050"/>
                      <a:pt x="409031" y="859072"/>
                      <a:pt x="394971" y="846372"/>
                    </a:cubicBezTo>
                    <a:cubicBezTo>
                      <a:pt x="380911" y="833672"/>
                      <a:pt x="361407" y="811900"/>
                      <a:pt x="351428" y="797386"/>
                    </a:cubicBezTo>
                    <a:cubicBezTo>
                      <a:pt x="341449" y="782872"/>
                      <a:pt x="343263" y="766997"/>
                      <a:pt x="335099" y="759286"/>
                    </a:cubicBezTo>
                    <a:cubicBezTo>
                      <a:pt x="326935" y="751575"/>
                      <a:pt x="315142" y="754751"/>
                      <a:pt x="302442" y="751122"/>
                    </a:cubicBezTo>
                    <a:cubicBezTo>
                      <a:pt x="289742" y="747494"/>
                      <a:pt x="267063" y="746133"/>
                      <a:pt x="258899" y="737515"/>
                    </a:cubicBezTo>
                    <a:cubicBezTo>
                      <a:pt x="250735" y="728897"/>
                      <a:pt x="256631" y="711661"/>
                      <a:pt x="253456" y="699415"/>
                    </a:cubicBezTo>
                    <a:cubicBezTo>
                      <a:pt x="250281" y="687169"/>
                      <a:pt x="239395" y="675375"/>
                      <a:pt x="239849" y="664036"/>
                    </a:cubicBezTo>
                    <a:cubicBezTo>
                      <a:pt x="240303" y="652697"/>
                      <a:pt x="260714" y="641811"/>
                      <a:pt x="256178" y="631379"/>
                    </a:cubicBezTo>
                    <a:cubicBezTo>
                      <a:pt x="251642" y="620947"/>
                      <a:pt x="226696" y="609607"/>
                      <a:pt x="212635" y="601443"/>
                    </a:cubicBezTo>
                    <a:cubicBezTo>
                      <a:pt x="198574" y="593279"/>
                      <a:pt x="183152" y="588289"/>
                      <a:pt x="171813" y="582393"/>
                    </a:cubicBezTo>
                    <a:cubicBezTo>
                      <a:pt x="160474" y="576497"/>
                      <a:pt x="150495" y="573322"/>
                      <a:pt x="144599" y="566065"/>
                    </a:cubicBezTo>
                    <a:cubicBezTo>
                      <a:pt x="138703" y="558808"/>
                      <a:pt x="145053" y="555179"/>
                      <a:pt x="136435" y="538850"/>
                    </a:cubicBezTo>
                    <a:cubicBezTo>
                      <a:pt x="127817" y="522521"/>
                      <a:pt x="105139" y="487143"/>
                      <a:pt x="92892" y="468093"/>
                    </a:cubicBezTo>
                    <a:cubicBezTo>
                      <a:pt x="80645" y="449043"/>
                      <a:pt x="72481" y="431353"/>
                      <a:pt x="62956" y="424550"/>
                    </a:cubicBezTo>
                    <a:cubicBezTo>
                      <a:pt x="53431" y="417747"/>
                      <a:pt x="38463" y="435436"/>
                      <a:pt x="35742" y="427272"/>
                    </a:cubicBezTo>
                    <a:cubicBezTo>
                      <a:pt x="33021" y="419108"/>
                      <a:pt x="43907" y="395069"/>
                      <a:pt x="46628" y="375565"/>
                    </a:cubicBezTo>
                    <a:cubicBezTo>
                      <a:pt x="49349" y="356061"/>
                      <a:pt x="46628" y="329300"/>
                      <a:pt x="52071" y="310250"/>
                    </a:cubicBezTo>
                    <a:cubicBezTo>
                      <a:pt x="57514" y="291200"/>
                      <a:pt x="73842" y="280315"/>
                      <a:pt x="79285" y="261265"/>
                    </a:cubicBezTo>
                    <a:cubicBezTo>
                      <a:pt x="84728" y="242215"/>
                      <a:pt x="83821" y="215454"/>
                      <a:pt x="84728" y="195950"/>
                    </a:cubicBezTo>
                    <a:cubicBezTo>
                      <a:pt x="85635" y="176446"/>
                      <a:pt x="90171" y="153768"/>
                      <a:pt x="84728" y="144243"/>
                    </a:cubicBezTo>
                    <a:cubicBezTo>
                      <a:pt x="79285" y="134718"/>
                      <a:pt x="62957" y="141068"/>
                      <a:pt x="52071" y="138800"/>
                    </a:cubicBezTo>
                    <a:cubicBezTo>
                      <a:pt x="41185" y="136532"/>
                      <a:pt x="28031" y="143336"/>
                      <a:pt x="19413" y="130636"/>
                    </a:cubicBezTo>
                    <a:cubicBezTo>
                      <a:pt x="10795" y="117936"/>
                      <a:pt x="-2358" y="78475"/>
                      <a:pt x="363" y="62600"/>
                    </a:cubicBezTo>
                    <a:cubicBezTo>
                      <a:pt x="3084" y="46725"/>
                      <a:pt x="24403" y="42643"/>
                      <a:pt x="35742" y="35386"/>
                    </a:cubicBezTo>
                    <a:cubicBezTo>
                      <a:pt x="47081" y="28129"/>
                      <a:pt x="93799" y="27675"/>
                      <a:pt x="117385" y="2450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A0A7A7D-C291-4C4E-978A-8F87F96608D4}"/>
                  </a:ext>
                </a:extLst>
              </p:cNvPr>
              <p:cNvSpPr/>
              <p:nvPr/>
            </p:nvSpPr>
            <p:spPr bwMode="auto">
              <a:xfrm>
                <a:off x="4194363" y="3678605"/>
                <a:ext cx="257218" cy="175901"/>
              </a:xfrm>
              <a:custGeom>
                <a:avLst/>
                <a:gdLst>
                  <a:gd name="connsiteX0" fmla="*/ 2080 w 257218"/>
                  <a:gd name="connsiteY0" fmla="*/ 166774 h 175901"/>
                  <a:gd name="connsiteX1" fmla="*/ 94608 w 257218"/>
                  <a:gd name="connsiteY1" fmla="*/ 155888 h 175901"/>
                  <a:gd name="connsiteX2" fmla="*/ 189858 w 257218"/>
                  <a:gd name="connsiteY2" fmla="*/ 147724 h 175901"/>
                  <a:gd name="connsiteX3" fmla="*/ 249730 w 257218"/>
                  <a:gd name="connsiteY3" fmla="*/ 139559 h 175901"/>
                  <a:gd name="connsiteX4" fmla="*/ 252451 w 257218"/>
                  <a:gd name="connsiteY4" fmla="*/ 125952 h 175901"/>
                  <a:gd name="connsiteX5" fmla="*/ 214351 w 257218"/>
                  <a:gd name="connsiteY5" fmla="*/ 125952 h 175901"/>
                  <a:gd name="connsiteX6" fmla="*/ 151758 w 257218"/>
                  <a:gd name="connsiteY6" fmla="*/ 98738 h 175901"/>
                  <a:gd name="connsiteX7" fmla="*/ 116380 w 257218"/>
                  <a:gd name="connsiteY7" fmla="*/ 68802 h 175901"/>
                  <a:gd name="connsiteX8" fmla="*/ 83723 w 257218"/>
                  <a:gd name="connsiteY8" fmla="*/ 38866 h 175901"/>
                  <a:gd name="connsiteX9" fmla="*/ 53787 w 257218"/>
                  <a:gd name="connsiteY9" fmla="*/ 22538 h 175901"/>
                  <a:gd name="connsiteX10" fmla="*/ 32016 w 257218"/>
                  <a:gd name="connsiteY10" fmla="*/ 8931 h 175901"/>
                  <a:gd name="connsiteX11" fmla="*/ 2080 w 257218"/>
                  <a:gd name="connsiteY11" fmla="*/ 166774 h 17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218" h="175901">
                    <a:moveTo>
                      <a:pt x="2080" y="166774"/>
                    </a:moveTo>
                    <a:cubicBezTo>
                      <a:pt x="12512" y="191267"/>
                      <a:pt x="63312" y="159063"/>
                      <a:pt x="94608" y="155888"/>
                    </a:cubicBezTo>
                    <a:cubicBezTo>
                      <a:pt x="125904" y="152713"/>
                      <a:pt x="164004" y="150445"/>
                      <a:pt x="189858" y="147724"/>
                    </a:cubicBezTo>
                    <a:cubicBezTo>
                      <a:pt x="215712" y="145003"/>
                      <a:pt x="239298" y="143188"/>
                      <a:pt x="249730" y="139559"/>
                    </a:cubicBezTo>
                    <a:cubicBezTo>
                      <a:pt x="260162" y="135930"/>
                      <a:pt x="258348" y="128220"/>
                      <a:pt x="252451" y="125952"/>
                    </a:cubicBezTo>
                    <a:cubicBezTo>
                      <a:pt x="246555" y="123684"/>
                      <a:pt x="231133" y="130488"/>
                      <a:pt x="214351" y="125952"/>
                    </a:cubicBezTo>
                    <a:cubicBezTo>
                      <a:pt x="197569" y="121416"/>
                      <a:pt x="168086" y="108263"/>
                      <a:pt x="151758" y="98738"/>
                    </a:cubicBezTo>
                    <a:cubicBezTo>
                      <a:pt x="135430" y="89213"/>
                      <a:pt x="127719" y="78781"/>
                      <a:pt x="116380" y="68802"/>
                    </a:cubicBezTo>
                    <a:cubicBezTo>
                      <a:pt x="105041" y="58823"/>
                      <a:pt x="94155" y="46577"/>
                      <a:pt x="83723" y="38866"/>
                    </a:cubicBezTo>
                    <a:cubicBezTo>
                      <a:pt x="73291" y="31155"/>
                      <a:pt x="62405" y="27527"/>
                      <a:pt x="53787" y="22538"/>
                    </a:cubicBezTo>
                    <a:cubicBezTo>
                      <a:pt x="45169" y="17549"/>
                      <a:pt x="40634" y="-15562"/>
                      <a:pt x="32016" y="8931"/>
                    </a:cubicBezTo>
                    <a:cubicBezTo>
                      <a:pt x="23398" y="33424"/>
                      <a:pt x="-8352" y="142281"/>
                      <a:pt x="2080" y="16677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9654629-3EC2-49D2-93E3-2938DB6B788A}"/>
                  </a:ext>
                </a:extLst>
              </p:cNvPr>
              <p:cNvSpPr/>
              <p:nvPr/>
            </p:nvSpPr>
            <p:spPr bwMode="auto">
              <a:xfrm>
                <a:off x="4211645" y="3825318"/>
                <a:ext cx="1974883" cy="239575"/>
              </a:xfrm>
              <a:custGeom>
                <a:avLst/>
                <a:gdLst>
                  <a:gd name="connsiteX0" fmla="*/ 1126 w 1974883"/>
                  <a:gd name="connsiteY0" fmla="*/ 44553 h 239575"/>
                  <a:gd name="connsiteX1" fmla="*/ 60998 w 1974883"/>
                  <a:gd name="connsiteY1" fmla="*/ 44553 h 239575"/>
                  <a:gd name="connsiteX2" fmla="*/ 126312 w 1974883"/>
                  <a:gd name="connsiteY2" fmla="*/ 52718 h 239575"/>
                  <a:gd name="connsiteX3" fmla="*/ 161691 w 1974883"/>
                  <a:gd name="connsiteY3" fmla="*/ 49996 h 239575"/>
                  <a:gd name="connsiteX4" fmla="*/ 251498 w 1974883"/>
                  <a:gd name="connsiteY4" fmla="*/ 66325 h 239575"/>
                  <a:gd name="connsiteX5" fmla="*/ 338584 w 1974883"/>
                  <a:gd name="connsiteY5" fmla="*/ 41832 h 239575"/>
                  <a:gd name="connsiteX6" fmla="*/ 376684 w 1974883"/>
                  <a:gd name="connsiteY6" fmla="*/ 55439 h 239575"/>
                  <a:gd name="connsiteX7" fmla="*/ 474655 w 1974883"/>
                  <a:gd name="connsiteY7" fmla="*/ 85375 h 239575"/>
                  <a:gd name="connsiteX8" fmla="*/ 537248 w 1974883"/>
                  <a:gd name="connsiteY8" fmla="*/ 96261 h 239575"/>
                  <a:gd name="connsiteX9" fmla="*/ 556298 w 1974883"/>
                  <a:gd name="connsiteY9" fmla="*/ 139803 h 239575"/>
                  <a:gd name="connsiteX10" fmla="*/ 599841 w 1974883"/>
                  <a:gd name="connsiteY10" fmla="*/ 164296 h 239575"/>
                  <a:gd name="connsiteX11" fmla="*/ 678762 w 1974883"/>
                  <a:gd name="connsiteY11" fmla="*/ 199675 h 239575"/>
                  <a:gd name="connsiteX12" fmla="*/ 752241 w 1974883"/>
                  <a:gd name="connsiteY12" fmla="*/ 202396 h 239575"/>
                  <a:gd name="connsiteX13" fmla="*/ 806669 w 1974883"/>
                  <a:gd name="connsiteY13" fmla="*/ 216003 h 239575"/>
                  <a:gd name="connsiteX14" fmla="*/ 915526 w 1974883"/>
                  <a:gd name="connsiteY14" fmla="*/ 186068 h 239575"/>
                  <a:gd name="connsiteX15" fmla="*/ 1040712 w 1974883"/>
                  <a:gd name="connsiteY15" fmla="*/ 207839 h 239575"/>
                  <a:gd name="connsiteX16" fmla="*/ 1103305 w 1974883"/>
                  <a:gd name="connsiteY16" fmla="*/ 177903 h 239575"/>
                  <a:gd name="connsiteX17" fmla="*/ 1182226 w 1974883"/>
                  <a:gd name="connsiteY17" fmla="*/ 194232 h 239575"/>
                  <a:gd name="connsiteX18" fmla="*/ 1291084 w 1974883"/>
                  <a:gd name="connsiteY18" fmla="*/ 183346 h 239575"/>
                  <a:gd name="connsiteX19" fmla="*/ 1321019 w 1974883"/>
                  <a:gd name="connsiteY19" fmla="*/ 188789 h 239575"/>
                  <a:gd name="connsiteX20" fmla="*/ 1386334 w 1974883"/>
                  <a:gd name="connsiteY20" fmla="*/ 235053 h 239575"/>
                  <a:gd name="connsiteX21" fmla="*/ 1418991 w 1974883"/>
                  <a:gd name="connsiteY21" fmla="*/ 235053 h 239575"/>
                  <a:gd name="connsiteX22" fmla="*/ 1467976 w 1974883"/>
                  <a:gd name="connsiteY22" fmla="*/ 210561 h 239575"/>
                  <a:gd name="connsiteX23" fmla="*/ 1492469 w 1974883"/>
                  <a:gd name="connsiteY23" fmla="*/ 210561 h 239575"/>
                  <a:gd name="connsiteX24" fmla="*/ 1557784 w 1974883"/>
                  <a:gd name="connsiteY24" fmla="*/ 218725 h 239575"/>
                  <a:gd name="connsiteX25" fmla="*/ 1601326 w 1974883"/>
                  <a:gd name="connsiteY25" fmla="*/ 229611 h 239575"/>
                  <a:gd name="connsiteX26" fmla="*/ 1696576 w 1974883"/>
                  <a:gd name="connsiteY26" fmla="*/ 210561 h 239575"/>
                  <a:gd name="connsiteX27" fmla="*/ 1729234 w 1974883"/>
                  <a:gd name="connsiteY27" fmla="*/ 213282 h 239575"/>
                  <a:gd name="connsiteX28" fmla="*/ 1791826 w 1974883"/>
                  <a:gd name="connsiteY28" fmla="*/ 229611 h 239575"/>
                  <a:gd name="connsiteX29" fmla="*/ 1848976 w 1974883"/>
                  <a:gd name="connsiteY29" fmla="*/ 232332 h 239575"/>
                  <a:gd name="connsiteX30" fmla="*/ 1927898 w 1974883"/>
                  <a:gd name="connsiteY30" fmla="*/ 226889 h 239575"/>
                  <a:gd name="connsiteX31" fmla="*/ 1968719 w 1974883"/>
                  <a:gd name="connsiteY31" fmla="*/ 188789 h 239575"/>
                  <a:gd name="connsiteX32" fmla="*/ 1968719 w 1974883"/>
                  <a:gd name="connsiteY32" fmla="*/ 169739 h 239575"/>
                  <a:gd name="connsiteX33" fmla="*/ 1911569 w 1974883"/>
                  <a:gd name="connsiteY33" fmla="*/ 131639 h 239575"/>
                  <a:gd name="connsiteX34" fmla="*/ 1873469 w 1974883"/>
                  <a:gd name="connsiteY34" fmla="*/ 126196 h 239575"/>
                  <a:gd name="connsiteX35" fmla="*/ 1789105 w 1974883"/>
                  <a:gd name="connsiteY35" fmla="*/ 126196 h 239575"/>
                  <a:gd name="connsiteX36" fmla="*/ 1715626 w 1974883"/>
                  <a:gd name="connsiteY36" fmla="*/ 123475 h 239575"/>
                  <a:gd name="connsiteX37" fmla="*/ 1653034 w 1974883"/>
                  <a:gd name="connsiteY37" fmla="*/ 112589 h 239575"/>
                  <a:gd name="connsiteX38" fmla="*/ 1606769 w 1974883"/>
                  <a:gd name="connsiteY38" fmla="*/ 93539 h 239575"/>
                  <a:gd name="connsiteX39" fmla="*/ 1473419 w 1974883"/>
                  <a:gd name="connsiteY39" fmla="*/ 104425 h 239575"/>
                  <a:gd name="connsiteX40" fmla="*/ 1356398 w 1974883"/>
                  <a:gd name="connsiteY40" fmla="*/ 120753 h 239575"/>
                  <a:gd name="connsiteX41" fmla="*/ 1337348 w 1974883"/>
                  <a:gd name="connsiteY41" fmla="*/ 126196 h 239575"/>
                  <a:gd name="connsiteX42" fmla="*/ 1168619 w 1974883"/>
                  <a:gd name="connsiteY42" fmla="*/ 109868 h 239575"/>
                  <a:gd name="connsiteX43" fmla="*/ 1108748 w 1974883"/>
                  <a:gd name="connsiteY43" fmla="*/ 109868 h 239575"/>
                  <a:gd name="connsiteX44" fmla="*/ 969955 w 1974883"/>
                  <a:gd name="connsiteY44" fmla="*/ 131639 h 239575"/>
                  <a:gd name="connsiteX45" fmla="*/ 831162 w 1974883"/>
                  <a:gd name="connsiteY45" fmla="*/ 137082 h 239575"/>
                  <a:gd name="connsiteX46" fmla="*/ 787619 w 1974883"/>
                  <a:gd name="connsiteY46" fmla="*/ 137082 h 239575"/>
                  <a:gd name="connsiteX47" fmla="*/ 676041 w 1974883"/>
                  <a:gd name="connsiteY47" fmla="*/ 85375 h 239575"/>
                  <a:gd name="connsiteX48" fmla="*/ 512755 w 1974883"/>
                  <a:gd name="connsiteY48" fmla="*/ 25503 h 239575"/>
                  <a:gd name="connsiteX49" fmla="*/ 395734 w 1974883"/>
                  <a:gd name="connsiteY49" fmla="*/ 1011 h 239575"/>
                  <a:gd name="connsiteX50" fmla="*/ 278712 w 1974883"/>
                  <a:gd name="connsiteY50" fmla="*/ 6453 h 239575"/>
                  <a:gd name="connsiteX51" fmla="*/ 115426 w 1974883"/>
                  <a:gd name="connsiteY51" fmla="*/ 22782 h 239575"/>
                  <a:gd name="connsiteX52" fmla="*/ 1126 w 1974883"/>
                  <a:gd name="connsiteY52" fmla="*/ 44553 h 23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974883" h="239575">
                    <a:moveTo>
                      <a:pt x="1126" y="44553"/>
                    </a:moveTo>
                    <a:cubicBezTo>
                      <a:pt x="-7945" y="48181"/>
                      <a:pt x="40134" y="43192"/>
                      <a:pt x="60998" y="44553"/>
                    </a:cubicBezTo>
                    <a:cubicBezTo>
                      <a:pt x="81862" y="45914"/>
                      <a:pt x="109530" y="51811"/>
                      <a:pt x="126312" y="52718"/>
                    </a:cubicBezTo>
                    <a:cubicBezTo>
                      <a:pt x="143094" y="53625"/>
                      <a:pt x="140827" y="47728"/>
                      <a:pt x="161691" y="49996"/>
                    </a:cubicBezTo>
                    <a:cubicBezTo>
                      <a:pt x="182555" y="52264"/>
                      <a:pt x="222016" y="67686"/>
                      <a:pt x="251498" y="66325"/>
                    </a:cubicBezTo>
                    <a:cubicBezTo>
                      <a:pt x="280980" y="64964"/>
                      <a:pt x="317720" y="43646"/>
                      <a:pt x="338584" y="41832"/>
                    </a:cubicBezTo>
                    <a:cubicBezTo>
                      <a:pt x="359448" y="40018"/>
                      <a:pt x="354006" y="48182"/>
                      <a:pt x="376684" y="55439"/>
                    </a:cubicBezTo>
                    <a:cubicBezTo>
                      <a:pt x="399362" y="62696"/>
                      <a:pt x="447894" y="78571"/>
                      <a:pt x="474655" y="85375"/>
                    </a:cubicBezTo>
                    <a:cubicBezTo>
                      <a:pt x="501416" y="92179"/>
                      <a:pt x="523641" y="87190"/>
                      <a:pt x="537248" y="96261"/>
                    </a:cubicBezTo>
                    <a:cubicBezTo>
                      <a:pt x="550855" y="105332"/>
                      <a:pt x="545866" y="128464"/>
                      <a:pt x="556298" y="139803"/>
                    </a:cubicBezTo>
                    <a:cubicBezTo>
                      <a:pt x="566730" y="151142"/>
                      <a:pt x="579430" y="154317"/>
                      <a:pt x="599841" y="164296"/>
                    </a:cubicBezTo>
                    <a:cubicBezTo>
                      <a:pt x="620252" y="174275"/>
                      <a:pt x="653362" y="193325"/>
                      <a:pt x="678762" y="199675"/>
                    </a:cubicBezTo>
                    <a:cubicBezTo>
                      <a:pt x="704162" y="206025"/>
                      <a:pt x="730923" y="199675"/>
                      <a:pt x="752241" y="202396"/>
                    </a:cubicBezTo>
                    <a:cubicBezTo>
                      <a:pt x="773559" y="205117"/>
                      <a:pt x="779455" y="218724"/>
                      <a:pt x="806669" y="216003"/>
                    </a:cubicBezTo>
                    <a:cubicBezTo>
                      <a:pt x="833883" y="213282"/>
                      <a:pt x="876519" y="187429"/>
                      <a:pt x="915526" y="186068"/>
                    </a:cubicBezTo>
                    <a:cubicBezTo>
                      <a:pt x="954533" y="184707"/>
                      <a:pt x="1009416" y="209200"/>
                      <a:pt x="1040712" y="207839"/>
                    </a:cubicBezTo>
                    <a:cubicBezTo>
                      <a:pt x="1072008" y="206478"/>
                      <a:pt x="1079719" y="180171"/>
                      <a:pt x="1103305" y="177903"/>
                    </a:cubicBezTo>
                    <a:cubicBezTo>
                      <a:pt x="1126891" y="175635"/>
                      <a:pt x="1150930" y="193325"/>
                      <a:pt x="1182226" y="194232"/>
                    </a:cubicBezTo>
                    <a:cubicBezTo>
                      <a:pt x="1213522" y="195139"/>
                      <a:pt x="1267952" y="184253"/>
                      <a:pt x="1291084" y="183346"/>
                    </a:cubicBezTo>
                    <a:cubicBezTo>
                      <a:pt x="1314216" y="182439"/>
                      <a:pt x="1305144" y="180171"/>
                      <a:pt x="1321019" y="188789"/>
                    </a:cubicBezTo>
                    <a:cubicBezTo>
                      <a:pt x="1336894" y="197407"/>
                      <a:pt x="1370005" y="227342"/>
                      <a:pt x="1386334" y="235053"/>
                    </a:cubicBezTo>
                    <a:cubicBezTo>
                      <a:pt x="1402663" y="242764"/>
                      <a:pt x="1405384" y="239135"/>
                      <a:pt x="1418991" y="235053"/>
                    </a:cubicBezTo>
                    <a:cubicBezTo>
                      <a:pt x="1432598" y="230971"/>
                      <a:pt x="1455730" y="214643"/>
                      <a:pt x="1467976" y="210561"/>
                    </a:cubicBezTo>
                    <a:cubicBezTo>
                      <a:pt x="1480222" y="206479"/>
                      <a:pt x="1477501" y="209200"/>
                      <a:pt x="1492469" y="210561"/>
                    </a:cubicBezTo>
                    <a:cubicBezTo>
                      <a:pt x="1507437" y="211922"/>
                      <a:pt x="1539641" y="215550"/>
                      <a:pt x="1557784" y="218725"/>
                    </a:cubicBezTo>
                    <a:cubicBezTo>
                      <a:pt x="1575927" y="221900"/>
                      <a:pt x="1578194" y="230972"/>
                      <a:pt x="1601326" y="229611"/>
                    </a:cubicBezTo>
                    <a:cubicBezTo>
                      <a:pt x="1624458" y="228250"/>
                      <a:pt x="1675258" y="213283"/>
                      <a:pt x="1696576" y="210561"/>
                    </a:cubicBezTo>
                    <a:cubicBezTo>
                      <a:pt x="1717894" y="207839"/>
                      <a:pt x="1713359" y="210107"/>
                      <a:pt x="1729234" y="213282"/>
                    </a:cubicBezTo>
                    <a:cubicBezTo>
                      <a:pt x="1745109" y="216457"/>
                      <a:pt x="1771869" y="226436"/>
                      <a:pt x="1791826" y="229611"/>
                    </a:cubicBezTo>
                    <a:cubicBezTo>
                      <a:pt x="1811783" y="232786"/>
                      <a:pt x="1826297" y="232786"/>
                      <a:pt x="1848976" y="232332"/>
                    </a:cubicBezTo>
                    <a:cubicBezTo>
                      <a:pt x="1871655" y="231878"/>
                      <a:pt x="1907941" y="234146"/>
                      <a:pt x="1927898" y="226889"/>
                    </a:cubicBezTo>
                    <a:cubicBezTo>
                      <a:pt x="1947855" y="219632"/>
                      <a:pt x="1961916" y="198314"/>
                      <a:pt x="1968719" y="188789"/>
                    </a:cubicBezTo>
                    <a:cubicBezTo>
                      <a:pt x="1975522" y="179264"/>
                      <a:pt x="1978244" y="179264"/>
                      <a:pt x="1968719" y="169739"/>
                    </a:cubicBezTo>
                    <a:cubicBezTo>
                      <a:pt x="1959194" y="160214"/>
                      <a:pt x="1927444" y="138896"/>
                      <a:pt x="1911569" y="131639"/>
                    </a:cubicBezTo>
                    <a:cubicBezTo>
                      <a:pt x="1895694" y="124382"/>
                      <a:pt x="1893880" y="127103"/>
                      <a:pt x="1873469" y="126196"/>
                    </a:cubicBezTo>
                    <a:cubicBezTo>
                      <a:pt x="1853058" y="125289"/>
                      <a:pt x="1815412" y="126649"/>
                      <a:pt x="1789105" y="126196"/>
                    </a:cubicBezTo>
                    <a:cubicBezTo>
                      <a:pt x="1762798" y="125743"/>
                      <a:pt x="1738304" y="125743"/>
                      <a:pt x="1715626" y="123475"/>
                    </a:cubicBezTo>
                    <a:cubicBezTo>
                      <a:pt x="1692948" y="121207"/>
                      <a:pt x="1671177" y="117578"/>
                      <a:pt x="1653034" y="112589"/>
                    </a:cubicBezTo>
                    <a:cubicBezTo>
                      <a:pt x="1634891" y="107600"/>
                      <a:pt x="1636705" y="94900"/>
                      <a:pt x="1606769" y="93539"/>
                    </a:cubicBezTo>
                    <a:cubicBezTo>
                      <a:pt x="1576833" y="92178"/>
                      <a:pt x="1515148" y="99889"/>
                      <a:pt x="1473419" y="104425"/>
                    </a:cubicBezTo>
                    <a:cubicBezTo>
                      <a:pt x="1431691" y="108961"/>
                      <a:pt x="1379076" y="117125"/>
                      <a:pt x="1356398" y="120753"/>
                    </a:cubicBezTo>
                    <a:cubicBezTo>
                      <a:pt x="1333720" y="124381"/>
                      <a:pt x="1368645" y="128010"/>
                      <a:pt x="1337348" y="126196"/>
                    </a:cubicBezTo>
                    <a:cubicBezTo>
                      <a:pt x="1306052" y="124382"/>
                      <a:pt x="1206719" y="112589"/>
                      <a:pt x="1168619" y="109868"/>
                    </a:cubicBezTo>
                    <a:cubicBezTo>
                      <a:pt x="1130519" y="107147"/>
                      <a:pt x="1141859" y="106240"/>
                      <a:pt x="1108748" y="109868"/>
                    </a:cubicBezTo>
                    <a:cubicBezTo>
                      <a:pt x="1075637" y="113497"/>
                      <a:pt x="1016219" y="127103"/>
                      <a:pt x="969955" y="131639"/>
                    </a:cubicBezTo>
                    <a:cubicBezTo>
                      <a:pt x="923691" y="136175"/>
                      <a:pt x="861551" y="136175"/>
                      <a:pt x="831162" y="137082"/>
                    </a:cubicBezTo>
                    <a:cubicBezTo>
                      <a:pt x="800773" y="137989"/>
                      <a:pt x="813472" y="145700"/>
                      <a:pt x="787619" y="137082"/>
                    </a:cubicBezTo>
                    <a:cubicBezTo>
                      <a:pt x="761766" y="128464"/>
                      <a:pt x="721851" y="103971"/>
                      <a:pt x="676041" y="85375"/>
                    </a:cubicBezTo>
                    <a:cubicBezTo>
                      <a:pt x="630231" y="66779"/>
                      <a:pt x="559473" y="39564"/>
                      <a:pt x="512755" y="25503"/>
                    </a:cubicBezTo>
                    <a:cubicBezTo>
                      <a:pt x="466037" y="11442"/>
                      <a:pt x="434741" y="4186"/>
                      <a:pt x="395734" y="1011"/>
                    </a:cubicBezTo>
                    <a:cubicBezTo>
                      <a:pt x="356727" y="-2164"/>
                      <a:pt x="325430" y="2824"/>
                      <a:pt x="278712" y="6453"/>
                    </a:cubicBezTo>
                    <a:cubicBezTo>
                      <a:pt x="231994" y="10081"/>
                      <a:pt x="158515" y="17339"/>
                      <a:pt x="115426" y="22782"/>
                    </a:cubicBezTo>
                    <a:cubicBezTo>
                      <a:pt x="72337" y="28225"/>
                      <a:pt x="10197" y="40925"/>
                      <a:pt x="1126" y="44553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B5139C9-C43F-43A9-A5B0-B81EC15689DC}"/>
                  </a:ext>
                </a:extLst>
              </p:cNvPr>
              <p:cNvSpPr/>
              <p:nvPr/>
            </p:nvSpPr>
            <p:spPr bwMode="auto">
              <a:xfrm>
                <a:off x="4624009" y="3300948"/>
                <a:ext cx="427589" cy="356921"/>
              </a:xfrm>
              <a:custGeom>
                <a:avLst/>
                <a:gdLst>
                  <a:gd name="connsiteX0" fmla="*/ 190198 w 427589"/>
                  <a:gd name="connsiteY0" fmla="*/ 332159 h 356921"/>
                  <a:gd name="connsiteX1" fmla="*/ 86784 w 427589"/>
                  <a:gd name="connsiteY1" fmla="*/ 280452 h 356921"/>
                  <a:gd name="connsiteX2" fmla="*/ 2420 w 427589"/>
                  <a:gd name="connsiteY2" fmla="*/ 261402 h 356921"/>
                  <a:gd name="connsiteX3" fmla="*/ 24191 w 427589"/>
                  <a:gd name="connsiteY3" fmla="*/ 239631 h 356921"/>
                  <a:gd name="connsiteX4" fmla="*/ 37798 w 427589"/>
                  <a:gd name="connsiteY4" fmla="*/ 217859 h 356921"/>
                  <a:gd name="connsiteX5" fmla="*/ 16027 w 427589"/>
                  <a:gd name="connsiteY5" fmla="*/ 179759 h 356921"/>
                  <a:gd name="connsiteX6" fmla="*/ 35077 w 427589"/>
                  <a:gd name="connsiteY6" fmla="*/ 152545 h 356921"/>
                  <a:gd name="connsiteX7" fmla="*/ 62291 w 427589"/>
                  <a:gd name="connsiteY7" fmla="*/ 149823 h 356921"/>
                  <a:gd name="connsiteX8" fmla="*/ 43241 w 427589"/>
                  <a:gd name="connsiteY8" fmla="*/ 114445 h 356921"/>
                  <a:gd name="connsiteX9" fmla="*/ 43241 w 427589"/>
                  <a:gd name="connsiteY9" fmla="*/ 89952 h 356921"/>
                  <a:gd name="connsiteX10" fmla="*/ 78620 w 427589"/>
                  <a:gd name="connsiteY10" fmla="*/ 60016 h 356921"/>
                  <a:gd name="connsiteX11" fmla="*/ 122162 w 427589"/>
                  <a:gd name="connsiteY11" fmla="*/ 65459 h 356921"/>
                  <a:gd name="connsiteX12" fmla="*/ 146655 w 427589"/>
                  <a:gd name="connsiteY12" fmla="*/ 76345 h 356921"/>
                  <a:gd name="connsiteX13" fmla="*/ 165705 w 427589"/>
                  <a:gd name="connsiteY13" fmla="*/ 92673 h 356921"/>
                  <a:gd name="connsiteX14" fmla="*/ 190198 w 427589"/>
                  <a:gd name="connsiteY14" fmla="*/ 73623 h 356921"/>
                  <a:gd name="connsiteX15" fmla="*/ 124884 w 427589"/>
                  <a:gd name="connsiteY15" fmla="*/ 43688 h 356921"/>
                  <a:gd name="connsiteX16" fmla="*/ 184755 w 427589"/>
                  <a:gd name="connsiteY16" fmla="*/ 40966 h 356921"/>
                  <a:gd name="connsiteX17" fmla="*/ 198362 w 427589"/>
                  <a:gd name="connsiteY17" fmla="*/ 145 h 356921"/>
                  <a:gd name="connsiteX18" fmla="*/ 244627 w 427589"/>
                  <a:gd name="connsiteY18" fmla="*/ 27359 h 356921"/>
                  <a:gd name="connsiteX19" fmla="*/ 277284 w 427589"/>
                  <a:gd name="connsiteY19" fmla="*/ 27359 h 356921"/>
                  <a:gd name="connsiteX20" fmla="*/ 307220 w 427589"/>
                  <a:gd name="connsiteY20" fmla="*/ 43688 h 356921"/>
                  <a:gd name="connsiteX21" fmla="*/ 307220 w 427589"/>
                  <a:gd name="connsiteY21" fmla="*/ 65459 h 356921"/>
                  <a:gd name="connsiteX22" fmla="*/ 364370 w 427589"/>
                  <a:gd name="connsiteY22" fmla="*/ 87231 h 356921"/>
                  <a:gd name="connsiteX23" fmla="*/ 388862 w 427589"/>
                  <a:gd name="connsiteY23" fmla="*/ 111723 h 356921"/>
                  <a:gd name="connsiteX24" fmla="*/ 421520 w 427589"/>
                  <a:gd name="connsiteY24" fmla="*/ 141659 h 356921"/>
                  <a:gd name="connsiteX25" fmla="*/ 426962 w 427589"/>
                  <a:gd name="connsiteY25" fmla="*/ 168873 h 356921"/>
                  <a:gd name="connsiteX26" fmla="*/ 413355 w 427589"/>
                  <a:gd name="connsiteY26" fmla="*/ 206973 h 356921"/>
                  <a:gd name="connsiteX27" fmla="*/ 369812 w 427589"/>
                  <a:gd name="connsiteY27" fmla="*/ 226023 h 356921"/>
                  <a:gd name="connsiteX28" fmla="*/ 320827 w 427589"/>
                  <a:gd name="connsiteY28" fmla="*/ 245073 h 356921"/>
                  <a:gd name="connsiteX29" fmla="*/ 293612 w 427589"/>
                  <a:gd name="connsiteY29" fmla="*/ 242352 h 356921"/>
                  <a:gd name="connsiteX30" fmla="*/ 269120 w 427589"/>
                  <a:gd name="connsiteY30" fmla="*/ 245073 h 356921"/>
                  <a:gd name="connsiteX31" fmla="*/ 263677 w 427589"/>
                  <a:gd name="connsiteY31" fmla="*/ 266845 h 356921"/>
                  <a:gd name="connsiteX32" fmla="*/ 285448 w 427589"/>
                  <a:gd name="connsiteY32" fmla="*/ 294059 h 356921"/>
                  <a:gd name="connsiteX33" fmla="*/ 266398 w 427589"/>
                  <a:gd name="connsiteY33" fmla="*/ 296781 h 356921"/>
                  <a:gd name="connsiteX34" fmla="*/ 271841 w 427589"/>
                  <a:gd name="connsiteY34" fmla="*/ 329438 h 356921"/>
                  <a:gd name="connsiteX35" fmla="*/ 296334 w 427589"/>
                  <a:gd name="connsiteY35" fmla="*/ 356652 h 356921"/>
                  <a:gd name="connsiteX36" fmla="*/ 266398 w 427589"/>
                  <a:gd name="connsiteY36" fmla="*/ 343045 h 356921"/>
                  <a:gd name="connsiteX37" fmla="*/ 190198 w 427589"/>
                  <a:gd name="connsiteY37" fmla="*/ 332159 h 35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7589" h="356921">
                    <a:moveTo>
                      <a:pt x="190198" y="332159"/>
                    </a:moveTo>
                    <a:cubicBezTo>
                      <a:pt x="160262" y="321727"/>
                      <a:pt x="118080" y="292245"/>
                      <a:pt x="86784" y="280452"/>
                    </a:cubicBezTo>
                    <a:cubicBezTo>
                      <a:pt x="55488" y="268659"/>
                      <a:pt x="12852" y="268205"/>
                      <a:pt x="2420" y="261402"/>
                    </a:cubicBezTo>
                    <a:cubicBezTo>
                      <a:pt x="-8012" y="254599"/>
                      <a:pt x="18295" y="246888"/>
                      <a:pt x="24191" y="239631"/>
                    </a:cubicBezTo>
                    <a:cubicBezTo>
                      <a:pt x="30087" y="232374"/>
                      <a:pt x="39159" y="227838"/>
                      <a:pt x="37798" y="217859"/>
                    </a:cubicBezTo>
                    <a:cubicBezTo>
                      <a:pt x="36437" y="207880"/>
                      <a:pt x="16480" y="190645"/>
                      <a:pt x="16027" y="179759"/>
                    </a:cubicBezTo>
                    <a:cubicBezTo>
                      <a:pt x="15573" y="168873"/>
                      <a:pt x="27366" y="157534"/>
                      <a:pt x="35077" y="152545"/>
                    </a:cubicBezTo>
                    <a:cubicBezTo>
                      <a:pt x="42788" y="147556"/>
                      <a:pt x="60930" y="156173"/>
                      <a:pt x="62291" y="149823"/>
                    </a:cubicBezTo>
                    <a:cubicBezTo>
                      <a:pt x="63652" y="143473"/>
                      <a:pt x="46416" y="124424"/>
                      <a:pt x="43241" y="114445"/>
                    </a:cubicBezTo>
                    <a:cubicBezTo>
                      <a:pt x="40066" y="104466"/>
                      <a:pt x="37345" y="99023"/>
                      <a:pt x="43241" y="89952"/>
                    </a:cubicBezTo>
                    <a:cubicBezTo>
                      <a:pt x="49137" y="80881"/>
                      <a:pt x="65466" y="64098"/>
                      <a:pt x="78620" y="60016"/>
                    </a:cubicBezTo>
                    <a:cubicBezTo>
                      <a:pt x="91773" y="55934"/>
                      <a:pt x="110823" y="62738"/>
                      <a:pt x="122162" y="65459"/>
                    </a:cubicBezTo>
                    <a:cubicBezTo>
                      <a:pt x="133501" y="68180"/>
                      <a:pt x="139398" y="71809"/>
                      <a:pt x="146655" y="76345"/>
                    </a:cubicBezTo>
                    <a:cubicBezTo>
                      <a:pt x="153912" y="80881"/>
                      <a:pt x="158448" y="93127"/>
                      <a:pt x="165705" y="92673"/>
                    </a:cubicBezTo>
                    <a:cubicBezTo>
                      <a:pt x="172962" y="92219"/>
                      <a:pt x="197001" y="81787"/>
                      <a:pt x="190198" y="73623"/>
                    </a:cubicBezTo>
                    <a:cubicBezTo>
                      <a:pt x="183395" y="65459"/>
                      <a:pt x="125791" y="49131"/>
                      <a:pt x="124884" y="43688"/>
                    </a:cubicBezTo>
                    <a:cubicBezTo>
                      <a:pt x="123977" y="38245"/>
                      <a:pt x="172509" y="48223"/>
                      <a:pt x="184755" y="40966"/>
                    </a:cubicBezTo>
                    <a:cubicBezTo>
                      <a:pt x="197001" y="33709"/>
                      <a:pt x="188383" y="2413"/>
                      <a:pt x="198362" y="145"/>
                    </a:cubicBezTo>
                    <a:cubicBezTo>
                      <a:pt x="208341" y="-2123"/>
                      <a:pt x="231473" y="22823"/>
                      <a:pt x="244627" y="27359"/>
                    </a:cubicBezTo>
                    <a:cubicBezTo>
                      <a:pt x="257781" y="31895"/>
                      <a:pt x="266852" y="24637"/>
                      <a:pt x="277284" y="27359"/>
                    </a:cubicBezTo>
                    <a:cubicBezTo>
                      <a:pt x="287716" y="30081"/>
                      <a:pt x="302231" y="37338"/>
                      <a:pt x="307220" y="43688"/>
                    </a:cubicBezTo>
                    <a:cubicBezTo>
                      <a:pt x="312209" y="50038"/>
                      <a:pt x="297695" y="58202"/>
                      <a:pt x="307220" y="65459"/>
                    </a:cubicBezTo>
                    <a:cubicBezTo>
                      <a:pt x="316745" y="72716"/>
                      <a:pt x="350763" y="79520"/>
                      <a:pt x="364370" y="87231"/>
                    </a:cubicBezTo>
                    <a:cubicBezTo>
                      <a:pt x="377977" y="94942"/>
                      <a:pt x="379337" y="102652"/>
                      <a:pt x="388862" y="111723"/>
                    </a:cubicBezTo>
                    <a:cubicBezTo>
                      <a:pt x="398387" y="120794"/>
                      <a:pt x="415170" y="132134"/>
                      <a:pt x="421520" y="141659"/>
                    </a:cubicBezTo>
                    <a:cubicBezTo>
                      <a:pt x="427870" y="151184"/>
                      <a:pt x="428323" y="157987"/>
                      <a:pt x="426962" y="168873"/>
                    </a:cubicBezTo>
                    <a:cubicBezTo>
                      <a:pt x="425601" y="179759"/>
                      <a:pt x="422880" y="197448"/>
                      <a:pt x="413355" y="206973"/>
                    </a:cubicBezTo>
                    <a:cubicBezTo>
                      <a:pt x="403830" y="216498"/>
                      <a:pt x="385233" y="219673"/>
                      <a:pt x="369812" y="226023"/>
                    </a:cubicBezTo>
                    <a:cubicBezTo>
                      <a:pt x="354391" y="232373"/>
                      <a:pt x="333527" y="242352"/>
                      <a:pt x="320827" y="245073"/>
                    </a:cubicBezTo>
                    <a:cubicBezTo>
                      <a:pt x="308127" y="247794"/>
                      <a:pt x="302230" y="242352"/>
                      <a:pt x="293612" y="242352"/>
                    </a:cubicBezTo>
                    <a:cubicBezTo>
                      <a:pt x="284994" y="242352"/>
                      <a:pt x="274109" y="240991"/>
                      <a:pt x="269120" y="245073"/>
                    </a:cubicBezTo>
                    <a:cubicBezTo>
                      <a:pt x="264131" y="249155"/>
                      <a:pt x="260956" y="258681"/>
                      <a:pt x="263677" y="266845"/>
                    </a:cubicBezTo>
                    <a:cubicBezTo>
                      <a:pt x="266398" y="275009"/>
                      <a:pt x="284995" y="289070"/>
                      <a:pt x="285448" y="294059"/>
                    </a:cubicBezTo>
                    <a:cubicBezTo>
                      <a:pt x="285902" y="299048"/>
                      <a:pt x="268666" y="290884"/>
                      <a:pt x="266398" y="296781"/>
                    </a:cubicBezTo>
                    <a:cubicBezTo>
                      <a:pt x="264130" y="302677"/>
                      <a:pt x="266852" y="319460"/>
                      <a:pt x="271841" y="329438"/>
                    </a:cubicBezTo>
                    <a:cubicBezTo>
                      <a:pt x="276830" y="339416"/>
                      <a:pt x="297241" y="354384"/>
                      <a:pt x="296334" y="356652"/>
                    </a:cubicBezTo>
                    <a:cubicBezTo>
                      <a:pt x="295427" y="358920"/>
                      <a:pt x="280005" y="346220"/>
                      <a:pt x="266398" y="343045"/>
                    </a:cubicBezTo>
                    <a:cubicBezTo>
                      <a:pt x="252791" y="339870"/>
                      <a:pt x="220134" y="342591"/>
                      <a:pt x="190198" y="332159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68E5B3A-0119-4195-94DF-60E5D7ECAD2A}"/>
                  </a:ext>
                </a:extLst>
              </p:cNvPr>
              <p:cNvSpPr/>
              <p:nvPr/>
            </p:nvSpPr>
            <p:spPr bwMode="auto">
              <a:xfrm>
                <a:off x="6026046" y="4057027"/>
                <a:ext cx="582886" cy="642943"/>
              </a:xfrm>
              <a:custGeom>
                <a:avLst/>
                <a:gdLst>
                  <a:gd name="connsiteX0" fmla="*/ 159761 w 582886"/>
                  <a:gd name="connsiteY0" fmla="*/ 3344 h 642943"/>
                  <a:gd name="connsiteX1" fmla="*/ 108054 w 582886"/>
                  <a:gd name="connsiteY1" fmla="*/ 14230 h 642943"/>
                  <a:gd name="connsiteX2" fmla="*/ 86283 w 582886"/>
                  <a:gd name="connsiteY2" fmla="*/ 38723 h 642943"/>
                  <a:gd name="connsiteX3" fmla="*/ 127104 w 582886"/>
                  <a:gd name="connsiteY3" fmla="*/ 71380 h 642943"/>
                  <a:gd name="connsiteX4" fmla="*/ 97168 w 582886"/>
                  <a:gd name="connsiteY4" fmla="*/ 82266 h 642943"/>
                  <a:gd name="connsiteX5" fmla="*/ 83561 w 582886"/>
                  <a:gd name="connsiteY5" fmla="*/ 120366 h 642943"/>
                  <a:gd name="connsiteX6" fmla="*/ 67233 w 582886"/>
                  <a:gd name="connsiteY6" fmla="*/ 155744 h 642943"/>
                  <a:gd name="connsiteX7" fmla="*/ 48183 w 582886"/>
                  <a:gd name="connsiteY7" fmla="*/ 207452 h 642943"/>
                  <a:gd name="connsiteX8" fmla="*/ 7361 w 582886"/>
                  <a:gd name="connsiteY8" fmla="*/ 253716 h 642943"/>
                  <a:gd name="connsiteX9" fmla="*/ 1918 w 582886"/>
                  <a:gd name="connsiteY9" fmla="*/ 278209 h 642943"/>
                  <a:gd name="connsiteX10" fmla="*/ 29133 w 582886"/>
                  <a:gd name="connsiteY10" fmla="*/ 316309 h 642943"/>
                  <a:gd name="connsiteX11" fmla="*/ 37297 w 582886"/>
                  <a:gd name="connsiteY11" fmla="*/ 381623 h 642943"/>
                  <a:gd name="connsiteX12" fmla="*/ 72675 w 582886"/>
                  <a:gd name="connsiteY12" fmla="*/ 468709 h 642943"/>
                  <a:gd name="connsiteX13" fmla="*/ 102611 w 582886"/>
                  <a:gd name="connsiteY13" fmla="*/ 509530 h 642943"/>
                  <a:gd name="connsiteX14" fmla="*/ 127104 w 582886"/>
                  <a:gd name="connsiteY14" fmla="*/ 553073 h 642943"/>
                  <a:gd name="connsiteX15" fmla="*/ 154318 w 582886"/>
                  <a:gd name="connsiteY15" fmla="*/ 572123 h 642943"/>
                  <a:gd name="connsiteX16" fmla="*/ 181533 w 582886"/>
                  <a:gd name="connsiteY16" fmla="*/ 577566 h 642943"/>
                  <a:gd name="connsiteX17" fmla="*/ 206025 w 582886"/>
                  <a:gd name="connsiteY17" fmla="*/ 566680 h 642943"/>
                  <a:gd name="connsiteX18" fmla="*/ 222354 w 582886"/>
                  <a:gd name="connsiteY18" fmla="*/ 602059 h 642943"/>
                  <a:gd name="connsiteX19" fmla="*/ 227797 w 582886"/>
                  <a:gd name="connsiteY19" fmla="*/ 615666 h 642943"/>
                  <a:gd name="connsiteX20" fmla="*/ 263175 w 582886"/>
                  <a:gd name="connsiteY20" fmla="*/ 621109 h 642943"/>
                  <a:gd name="connsiteX21" fmla="*/ 303997 w 582886"/>
                  <a:gd name="connsiteY21" fmla="*/ 623830 h 642943"/>
                  <a:gd name="connsiteX22" fmla="*/ 350261 w 582886"/>
                  <a:gd name="connsiteY22" fmla="*/ 642880 h 642943"/>
                  <a:gd name="connsiteX23" fmla="*/ 377475 w 582886"/>
                  <a:gd name="connsiteY23" fmla="*/ 629273 h 642943"/>
                  <a:gd name="connsiteX24" fmla="*/ 423740 w 582886"/>
                  <a:gd name="connsiteY24" fmla="*/ 610223 h 642943"/>
                  <a:gd name="connsiteX25" fmla="*/ 467283 w 582886"/>
                  <a:gd name="connsiteY25" fmla="*/ 583009 h 642943"/>
                  <a:gd name="connsiteX26" fmla="*/ 505383 w 582886"/>
                  <a:gd name="connsiteY26" fmla="*/ 561237 h 642943"/>
                  <a:gd name="connsiteX27" fmla="*/ 518990 w 582886"/>
                  <a:gd name="connsiteY27" fmla="*/ 536744 h 642943"/>
                  <a:gd name="connsiteX28" fmla="*/ 540761 w 582886"/>
                  <a:gd name="connsiteY28" fmla="*/ 517694 h 642943"/>
                  <a:gd name="connsiteX29" fmla="*/ 578861 w 582886"/>
                  <a:gd name="connsiteY29" fmla="*/ 490480 h 642943"/>
                  <a:gd name="connsiteX30" fmla="*/ 570697 w 582886"/>
                  <a:gd name="connsiteY30" fmla="*/ 444216 h 642943"/>
                  <a:gd name="connsiteX31" fmla="*/ 480890 w 582886"/>
                  <a:gd name="connsiteY31" fmla="*/ 310866 h 642943"/>
                  <a:gd name="connsiteX32" fmla="*/ 412854 w 582886"/>
                  <a:gd name="connsiteY32" fmla="*/ 218337 h 642943"/>
                  <a:gd name="connsiteX33" fmla="*/ 377475 w 582886"/>
                  <a:gd name="connsiteY33" fmla="*/ 185680 h 642943"/>
                  <a:gd name="connsiteX34" fmla="*/ 312161 w 582886"/>
                  <a:gd name="connsiteY34" fmla="*/ 147580 h 642943"/>
                  <a:gd name="connsiteX35" fmla="*/ 211468 w 582886"/>
                  <a:gd name="connsiteY35" fmla="*/ 93152 h 642943"/>
                  <a:gd name="connsiteX36" fmla="*/ 165204 w 582886"/>
                  <a:gd name="connsiteY36" fmla="*/ 74102 h 642943"/>
                  <a:gd name="connsiteX37" fmla="*/ 159761 w 582886"/>
                  <a:gd name="connsiteY37" fmla="*/ 3344 h 64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82886" h="642943">
                    <a:moveTo>
                      <a:pt x="159761" y="3344"/>
                    </a:moveTo>
                    <a:cubicBezTo>
                      <a:pt x="150236" y="-6635"/>
                      <a:pt x="120300" y="8334"/>
                      <a:pt x="108054" y="14230"/>
                    </a:cubicBezTo>
                    <a:cubicBezTo>
                      <a:pt x="95808" y="20126"/>
                      <a:pt x="83108" y="29198"/>
                      <a:pt x="86283" y="38723"/>
                    </a:cubicBezTo>
                    <a:cubicBezTo>
                      <a:pt x="89458" y="48248"/>
                      <a:pt x="125290" y="64123"/>
                      <a:pt x="127104" y="71380"/>
                    </a:cubicBezTo>
                    <a:cubicBezTo>
                      <a:pt x="128918" y="78637"/>
                      <a:pt x="104425" y="74102"/>
                      <a:pt x="97168" y="82266"/>
                    </a:cubicBezTo>
                    <a:cubicBezTo>
                      <a:pt x="89911" y="90430"/>
                      <a:pt x="88550" y="108120"/>
                      <a:pt x="83561" y="120366"/>
                    </a:cubicBezTo>
                    <a:cubicBezTo>
                      <a:pt x="78572" y="132612"/>
                      <a:pt x="73129" y="141230"/>
                      <a:pt x="67233" y="155744"/>
                    </a:cubicBezTo>
                    <a:cubicBezTo>
                      <a:pt x="61337" y="170258"/>
                      <a:pt x="58162" y="191123"/>
                      <a:pt x="48183" y="207452"/>
                    </a:cubicBezTo>
                    <a:cubicBezTo>
                      <a:pt x="38204" y="223781"/>
                      <a:pt x="15072" y="241923"/>
                      <a:pt x="7361" y="253716"/>
                    </a:cubicBezTo>
                    <a:cubicBezTo>
                      <a:pt x="-350" y="265509"/>
                      <a:pt x="-1711" y="267777"/>
                      <a:pt x="1918" y="278209"/>
                    </a:cubicBezTo>
                    <a:cubicBezTo>
                      <a:pt x="5547" y="288641"/>
                      <a:pt x="23236" y="299073"/>
                      <a:pt x="29133" y="316309"/>
                    </a:cubicBezTo>
                    <a:cubicBezTo>
                      <a:pt x="35029" y="333545"/>
                      <a:pt x="30040" y="356223"/>
                      <a:pt x="37297" y="381623"/>
                    </a:cubicBezTo>
                    <a:cubicBezTo>
                      <a:pt x="44554" y="407023"/>
                      <a:pt x="61789" y="447391"/>
                      <a:pt x="72675" y="468709"/>
                    </a:cubicBezTo>
                    <a:cubicBezTo>
                      <a:pt x="83561" y="490027"/>
                      <a:pt x="93539" y="495469"/>
                      <a:pt x="102611" y="509530"/>
                    </a:cubicBezTo>
                    <a:cubicBezTo>
                      <a:pt x="111682" y="523591"/>
                      <a:pt x="118486" y="542641"/>
                      <a:pt x="127104" y="553073"/>
                    </a:cubicBezTo>
                    <a:cubicBezTo>
                      <a:pt x="135722" y="563505"/>
                      <a:pt x="145246" y="568041"/>
                      <a:pt x="154318" y="572123"/>
                    </a:cubicBezTo>
                    <a:cubicBezTo>
                      <a:pt x="163390" y="576205"/>
                      <a:pt x="172915" y="578473"/>
                      <a:pt x="181533" y="577566"/>
                    </a:cubicBezTo>
                    <a:cubicBezTo>
                      <a:pt x="190151" y="576659"/>
                      <a:pt x="199222" y="562598"/>
                      <a:pt x="206025" y="566680"/>
                    </a:cubicBezTo>
                    <a:cubicBezTo>
                      <a:pt x="212828" y="570762"/>
                      <a:pt x="218725" y="593895"/>
                      <a:pt x="222354" y="602059"/>
                    </a:cubicBezTo>
                    <a:cubicBezTo>
                      <a:pt x="225983" y="610223"/>
                      <a:pt x="220994" y="612491"/>
                      <a:pt x="227797" y="615666"/>
                    </a:cubicBezTo>
                    <a:cubicBezTo>
                      <a:pt x="234600" y="618841"/>
                      <a:pt x="250475" y="619748"/>
                      <a:pt x="263175" y="621109"/>
                    </a:cubicBezTo>
                    <a:cubicBezTo>
                      <a:pt x="275875" y="622470"/>
                      <a:pt x="289483" y="620202"/>
                      <a:pt x="303997" y="623830"/>
                    </a:cubicBezTo>
                    <a:cubicBezTo>
                      <a:pt x="318511" y="627458"/>
                      <a:pt x="338015" y="641973"/>
                      <a:pt x="350261" y="642880"/>
                    </a:cubicBezTo>
                    <a:cubicBezTo>
                      <a:pt x="362507" y="643787"/>
                      <a:pt x="365229" y="634716"/>
                      <a:pt x="377475" y="629273"/>
                    </a:cubicBezTo>
                    <a:cubicBezTo>
                      <a:pt x="389721" y="623830"/>
                      <a:pt x="408772" y="617934"/>
                      <a:pt x="423740" y="610223"/>
                    </a:cubicBezTo>
                    <a:cubicBezTo>
                      <a:pt x="438708" y="602512"/>
                      <a:pt x="453676" y="591173"/>
                      <a:pt x="467283" y="583009"/>
                    </a:cubicBezTo>
                    <a:cubicBezTo>
                      <a:pt x="480890" y="574845"/>
                      <a:pt x="496765" y="568948"/>
                      <a:pt x="505383" y="561237"/>
                    </a:cubicBezTo>
                    <a:cubicBezTo>
                      <a:pt x="514001" y="553526"/>
                      <a:pt x="513094" y="544001"/>
                      <a:pt x="518990" y="536744"/>
                    </a:cubicBezTo>
                    <a:cubicBezTo>
                      <a:pt x="524886" y="529487"/>
                      <a:pt x="530783" y="525405"/>
                      <a:pt x="540761" y="517694"/>
                    </a:cubicBezTo>
                    <a:cubicBezTo>
                      <a:pt x="550739" y="509983"/>
                      <a:pt x="573872" y="502726"/>
                      <a:pt x="578861" y="490480"/>
                    </a:cubicBezTo>
                    <a:cubicBezTo>
                      <a:pt x="583850" y="478234"/>
                      <a:pt x="587025" y="474152"/>
                      <a:pt x="570697" y="444216"/>
                    </a:cubicBezTo>
                    <a:cubicBezTo>
                      <a:pt x="554369" y="414280"/>
                      <a:pt x="507197" y="348512"/>
                      <a:pt x="480890" y="310866"/>
                    </a:cubicBezTo>
                    <a:cubicBezTo>
                      <a:pt x="454583" y="273220"/>
                      <a:pt x="430090" y="239201"/>
                      <a:pt x="412854" y="218337"/>
                    </a:cubicBezTo>
                    <a:cubicBezTo>
                      <a:pt x="395618" y="197473"/>
                      <a:pt x="394257" y="197473"/>
                      <a:pt x="377475" y="185680"/>
                    </a:cubicBezTo>
                    <a:cubicBezTo>
                      <a:pt x="360693" y="173887"/>
                      <a:pt x="339829" y="163001"/>
                      <a:pt x="312161" y="147580"/>
                    </a:cubicBezTo>
                    <a:cubicBezTo>
                      <a:pt x="284493" y="132159"/>
                      <a:pt x="235961" y="105398"/>
                      <a:pt x="211468" y="93152"/>
                    </a:cubicBezTo>
                    <a:cubicBezTo>
                      <a:pt x="186975" y="80906"/>
                      <a:pt x="174275" y="89070"/>
                      <a:pt x="165204" y="74102"/>
                    </a:cubicBezTo>
                    <a:cubicBezTo>
                      <a:pt x="156133" y="59134"/>
                      <a:pt x="169286" y="13323"/>
                      <a:pt x="159761" y="334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A2366A6-30B7-4020-963D-6E269EBD5D01}"/>
                  </a:ext>
                </a:extLst>
              </p:cNvPr>
              <p:cNvSpPr/>
              <p:nvPr/>
            </p:nvSpPr>
            <p:spPr bwMode="auto">
              <a:xfrm>
                <a:off x="4636705" y="4320854"/>
                <a:ext cx="757711" cy="1339723"/>
              </a:xfrm>
              <a:custGeom>
                <a:avLst/>
                <a:gdLst>
                  <a:gd name="connsiteX0" fmla="*/ 351674 w 757711"/>
                  <a:gd name="connsiteY0" fmla="*/ 104189 h 1339723"/>
                  <a:gd name="connsiteX1" fmla="*/ 422431 w 757711"/>
                  <a:gd name="connsiteY1" fmla="*/ 155896 h 1339723"/>
                  <a:gd name="connsiteX2" fmla="*/ 463252 w 757711"/>
                  <a:gd name="connsiteY2" fmla="*/ 223932 h 1339723"/>
                  <a:gd name="connsiteX3" fmla="*/ 493188 w 757711"/>
                  <a:gd name="connsiteY3" fmla="*/ 278360 h 1339723"/>
                  <a:gd name="connsiteX4" fmla="*/ 514959 w 757711"/>
                  <a:gd name="connsiteY4" fmla="*/ 327346 h 1339723"/>
                  <a:gd name="connsiteX5" fmla="*/ 531288 w 757711"/>
                  <a:gd name="connsiteY5" fmla="*/ 395382 h 1339723"/>
                  <a:gd name="connsiteX6" fmla="*/ 517681 w 757711"/>
                  <a:gd name="connsiteY6" fmla="*/ 406267 h 1339723"/>
                  <a:gd name="connsiteX7" fmla="*/ 534009 w 757711"/>
                  <a:gd name="connsiteY7" fmla="*/ 466139 h 1339723"/>
                  <a:gd name="connsiteX8" fmla="*/ 553059 w 757711"/>
                  <a:gd name="connsiteY8" fmla="*/ 523289 h 1339723"/>
                  <a:gd name="connsiteX9" fmla="*/ 547616 w 757711"/>
                  <a:gd name="connsiteY9" fmla="*/ 553225 h 1339723"/>
                  <a:gd name="connsiteX10" fmla="*/ 531288 w 757711"/>
                  <a:gd name="connsiteY10" fmla="*/ 553225 h 1339723"/>
                  <a:gd name="connsiteX11" fmla="*/ 582995 w 757711"/>
                  <a:gd name="connsiteY11" fmla="*/ 618539 h 1339723"/>
                  <a:gd name="connsiteX12" fmla="*/ 645588 w 757711"/>
                  <a:gd name="connsiteY12" fmla="*/ 683853 h 1339723"/>
                  <a:gd name="connsiteX13" fmla="*/ 678245 w 757711"/>
                  <a:gd name="connsiteY13" fmla="*/ 692017 h 1339723"/>
                  <a:gd name="connsiteX14" fmla="*/ 700016 w 757711"/>
                  <a:gd name="connsiteY14" fmla="*/ 713789 h 1339723"/>
                  <a:gd name="connsiteX15" fmla="*/ 691852 w 757711"/>
                  <a:gd name="connsiteY15" fmla="*/ 730117 h 1339723"/>
                  <a:gd name="connsiteX16" fmla="*/ 708181 w 757711"/>
                  <a:gd name="connsiteY16" fmla="*/ 781825 h 1339723"/>
                  <a:gd name="connsiteX17" fmla="*/ 743559 w 757711"/>
                  <a:gd name="connsiteY17" fmla="*/ 852582 h 1339723"/>
                  <a:gd name="connsiteX18" fmla="*/ 743559 w 757711"/>
                  <a:gd name="connsiteY18" fmla="*/ 896125 h 1339723"/>
                  <a:gd name="connsiteX19" fmla="*/ 757166 w 757711"/>
                  <a:gd name="connsiteY19" fmla="*/ 953275 h 1339723"/>
                  <a:gd name="connsiteX20" fmla="*/ 754445 w 757711"/>
                  <a:gd name="connsiteY20" fmla="*/ 1059410 h 1339723"/>
                  <a:gd name="connsiteX21" fmla="*/ 749002 w 757711"/>
                  <a:gd name="connsiteY21" fmla="*/ 1102953 h 1339723"/>
                  <a:gd name="connsiteX22" fmla="*/ 700016 w 757711"/>
                  <a:gd name="connsiteY22" fmla="*/ 1179153 h 1339723"/>
                  <a:gd name="connsiteX23" fmla="*/ 689131 w 757711"/>
                  <a:gd name="connsiteY23" fmla="*/ 1258075 h 1339723"/>
                  <a:gd name="connsiteX24" fmla="*/ 678245 w 757711"/>
                  <a:gd name="connsiteY24" fmla="*/ 1277125 h 1339723"/>
                  <a:gd name="connsiteX25" fmla="*/ 651031 w 757711"/>
                  <a:gd name="connsiteY25" fmla="*/ 1266239 h 1339723"/>
                  <a:gd name="connsiteX26" fmla="*/ 621095 w 757711"/>
                  <a:gd name="connsiteY26" fmla="*/ 1266239 h 1339723"/>
                  <a:gd name="connsiteX27" fmla="*/ 610209 w 757711"/>
                  <a:gd name="connsiteY27" fmla="*/ 1290732 h 1339723"/>
                  <a:gd name="connsiteX28" fmla="*/ 618374 w 757711"/>
                  <a:gd name="connsiteY28" fmla="*/ 1307060 h 1339723"/>
                  <a:gd name="connsiteX29" fmla="*/ 580274 w 757711"/>
                  <a:gd name="connsiteY29" fmla="*/ 1339717 h 1339723"/>
                  <a:gd name="connsiteX30" fmla="*/ 580274 w 757711"/>
                  <a:gd name="connsiteY30" fmla="*/ 1304339 h 1339723"/>
                  <a:gd name="connsiteX31" fmla="*/ 539452 w 757711"/>
                  <a:gd name="connsiteY31" fmla="*/ 1304339 h 1339723"/>
                  <a:gd name="connsiteX32" fmla="*/ 476859 w 757711"/>
                  <a:gd name="connsiteY32" fmla="*/ 1296175 h 1339723"/>
                  <a:gd name="connsiteX33" fmla="*/ 455088 w 757711"/>
                  <a:gd name="connsiteY33" fmla="*/ 1266239 h 1339723"/>
                  <a:gd name="connsiteX34" fmla="*/ 422431 w 757711"/>
                  <a:gd name="connsiteY34" fmla="*/ 1258075 h 1339723"/>
                  <a:gd name="connsiteX35" fmla="*/ 403381 w 757711"/>
                  <a:gd name="connsiteY35" fmla="*/ 1255353 h 1339723"/>
                  <a:gd name="connsiteX36" fmla="*/ 327181 w 757711"/>
                  <a:gd name="connsiteY36" fmla="*/ 1173710 h 1339723"/>
                  <a:gd name="connsiteX37" fmla="*/ 310852 w 757711"/>
                  <a:gd name="connsiteY37" fmla="*/ 1124725 h 1339723"/>
                  <a:gd name="connsiteX38" fmla="*/ 270031 w 757711"/>
                  <a:gd name="connsiteY38" fmla="*/ 1078460 h 1339723"/>
                  <a:gd name="connsiteX39" fmla="*/ 253702 w 757711"/>
                  <a:gd name="connsiteY39" fmla="*/ 1059410 h 1339723"/>
                  <a:gd name="connsiteX40" fmla="*/ 221045 w 757711"/>
                  <a:gd name="connsiteY40" fmla="*/ 975046 h 1339723"/>
                  <a:gd name="connsiteX41" fmla="*/ 153009 w 757711"/>
                  <a:gd name="connsiteY41" fmla="*/ 885239 h 1339723"/>
                  <a:gd name="connsiteX42" fmla="*/ 144845 w 757711"/>
                  <a:gd name="connsiteY42" fmla="*/ 844417 h 1339723"/>
                  <a:gd name="connsiteX43" fmla="*/ 128516 w 757711"/>
                  <a:gd name="connsiteY43" fmla="*/ 844417 h 1339723"/>
                  <a:gd name="connsiteX44" fmla="*/ 79531 w 757711"/>
                  <a:gd name="connsiteY44" fmla="*/ 686575 h 1339723"/>
                  <a:gd name="connsiteX45" fmla="*/ 49595 w 757711"/>
                  <a:gd name="connsiteY45" fmla="*/ 626703 h 1339723"/>
                  <a:gd name="connsiteX46" fmla="*/ 52316 w 757711"/>
                  <a:gd name="connsiteY46" fmla="*/ 583160 h 1339723"/>
                  <a:gd name="connsiteX47" fmla="*/ 79531 w 757711"/>
                  <a:gd name="connsiteY47" fmla="*/ 599489 h 1339723"/>
                  <a:gd name="connsiteX48" fmla="*/ 68645 w 757711"/>
                  <a:gd name="connsiteY48" fmla="*/ 561389 h 1339723"/>
                  <a:gd name="connsiteX49" fmla="*/ 46874 w 757711"/>
                  <a:gd name="connsiteY49" fmla="*/ 474303 h 1339723"/>
                  <a:gd name="connsiteX50" fmla="*/ 609 w 757711"/>
                  <a:gd name="connsiteY50" fmla="*/ 300132 h 1339723"/>
                  <a:gd name="connsiteX51" fmla="*/ 19659 w 757711"/>
                  <a:gd name="connsiteY51" fmla="*/ 264753 h 1339723"/>
                  <a:gd name="connsiteX52" fmla="*/ 8774 w 757711"/>
                  <a:gd name="connsiteY52" fmla="*/ 210325 h 1339723"/>
                  <a:gd name="connsiteX53" fmla="*/ 38709 w 757711"/>
                  <a:gd name="connsiteY53" fmla="*/ 153175 h 1339723"/>
                  <a:gd name="connsiteX54" fmla="*/ 30545 w 757711"/>
                  <a:gd name="connsiteY54" fmla="*/ 131403 h 1339723"/>
                  <a:gd name="connsiteX55" fmla="*/ 46874 w 757711"/>
                  <a:gd name="connsiteY55" fmla="*/ 93303 h 1339723"/>
                  <a:gd name="connsiteX56" fmla="*/ 93138 w 757711"/>
                  <a:gd name="connsiteY56" fmla="*/ 60646 h 1339723"/>
                  <a:gd name="connsiteX57" fmla="*/ 133959 w 757711"/>
                  <a:gd name="connsiteY57" fmla="*/ 57925 h 1339723"/>
                  <a:gd name="connsiteX58" fmla="*/ 120352 w 757711"/>
                  <a:gd name="connsiteY58" fmla="*/ 36153 h 1339723"/>
                  <a:gd name="connsiteX59" fmla="*/ 120352 w 757711"/>
                  <a:gd name="connsiteY59" fmla="*/ 27989 h 1339723"/>
                  <a:gd name="connsiteX60" fmla="*/ 158452 w 757711"/>
                  <a:gd name="connsiteY60" fmla="*/ 14382 h 1339723"/>
                  <a:gd name="connsiteX61" fmla="*/ 204716 w 757711"/>
                  <a:gd name="connsiteY61" fmla="*/ 775 h 1339723"/>
                  <a:gd name="connsiteX62" fmla="*/ 283638 w 757711"/>
                  <a:gd name="connsiteY62" fmla="*/ 38875 h 1339723"/>
                  <a:gd name="connsiteX63" fmla="*/ 351674 w 757711"/>
                  <a:gd name="connsiteY63" fmla="*/ 104189 h 133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757711" h="1339723">
                    <a:moveTo>
                      <a:pt x="351674" y="104189"/>
                    </a:moveTo>
                    <a:cubicBezTo>
                      <a:pt x="374806" y="123693"/>
                      <a:pt x="403835" y="135939"/>
                      <a:pt x="422431" y="155896"/>
                    </a:cubicBezTo>
                    <a:cubicBezTo>
                      <a:pt x="441027" y="175853"/>
                      <a:pt x="451459" y="203521"/>
                      <a:pt x="463252" y="223932"/>
                    </a:cubicBezTo>
                    <a:cubicBezTo>
                      <a:pt x="475045" y="244343"/>
                      <a:pt x="484570" y="261125"/>
                      <a:pt x="493188" y="278360"/>
                    </a:cubicBezTo>
                    <a:cubicBezTo>
                      <a:pt x="501806" y="295595"/>
                      <a:pt x="508609" y="307842"/>
                      <a:pt x="514959" y="327346"/>
                    </a:cubicBezTo>
                    <a:cubicBezTo>
                      <a:pt x="521309" y="346850"/>
                      <a:pt x="530834" y="382229"/>
                      <a:pt x="531288" y="395382"/>
                    </a:cubicBezTo>
                    <a:cubicBezTo>
                      <a:pt x="531742" y="408535"/>
                      <a:pt x="517228" y="394474"/>
                      <a:pt x="517681" y="406267"/>
                    </a:cubicBezTo>
                    <a:cubicBezTo>
                      <a:pt x="518134" y="418060"/>
                      <a:pt x="528113" y="446635"/>
                      <a:pt x="534009" y="466139"/>
                    </a:cubicBezTo>
                    <a:cubicBezTo>
                      <a:pt x="539905" y="485643"/>
                      <a:pt x="550791" y="508775"/>
                      <a:pt x="553059" y="523289"/>
                    </a:cubicBezTo>
                    <a:cubicBezTo>
                      <a:pt x="555327" y="537803"/>
                      <a:pt x="551245" y="548236"/>
                      <a:pt x="547616" y="553225"/>
                    </a:cubicBezTo>
                    <a:cubicBezTo>
                      <a:pt x="543988" y="558214"/>
                      <a:pt x="525392" y="542339"/>
                      <a:pt x="531288" y="553225"/>
                    </a:cubicBezTo>
                    <a:cubicBezTo>
                      <a:pt x="537185" y="564111"/>
                      <a:pt x="563945" y="596768"/>
                      <a:pt x="582995" y="618539"/>
                    </a:cubicBezTo>
                    <a:cubicBezTo>
                      <a:pt x="602045" y="640310"/>
                      <a:pt x="629713" y="671607"/>
                      <a:pt x="645588" y="683853"/>
                    </a:cubicBezTo>
                    <a:cubicBezTo>
                      <a:pt x="661463" y="696099"/>
                      <a:pt x="669174" y="687028"/>
                      <a:pt x="678245" y="692017"/>
                    </a:cubicBezTo>
                    <a:cubicBezTo>
                      <a:pt x="687316" y="697006"/>
                      <a:pt x="697748" y="707439"/>
                      <a:pt x="700016" y="713789"/>
                    </a:cubicBezTo>
                    <a:cubicBezTo>
                      <a:pt x="702284" y="720139"/>
                      <a:pt x="690491" y="718778"/>
                      <a:pt x="691852" y="730117"/>
                    </a:cubicBezTo>
                    <a:cubicBezTo>
                      <a:pt x="693213" y="741456"/>
                      <a:pt x="699563" y="761414"/>
                      <a:pt x="708181" y="781825"/>
                    </a:cubicBezTo>
                    <a:cubicBezTo>
                      <a:pt x="716799" y="802236"/>
                      <a:pt x="737663" y="833532"/>
                      <a:pt x="743559" y="852582"/>
                    </a:cubicBezTo>
                    <a:cubicBezTo>
                      <a:pt x="749455" y="871632"/>
                      <a:pt x="741291" y="879343"/>
                      <a:pt x="743559" y="896125"/>
                    </a:cubicBezTo>
                    <a:cubicBezTo>
                      <a:pt x="745827" y="912907"/>
                      <a:pt x="755352" y="926061"/>
                      <a:pt x="757166" y="953275"/>
                    </a:cubicBezTo>
                    <a:cubicBezTo>
                      <a:pt x="758980" y="980489"/>
                      <a:pt x="755806" y="1034464"/>
                      <a:pt x="754445" y="1059410"/>
                    </a:cubicBezTo>
                    <a:cubicBezTo>
                      <a:pt x="753084" y="1084356"/>
                      <a:pt x="758074" y="1082996"/>
                      <a:pt x="749002" y="1102953"/>
                    </a:cubicBezTo>
                    <a:cubicBezTo>
                      <a:pt x="739931" y="1122910"/>
                      <a:pt x="709994" y="1153299"/>
                      <a:pt x="700016" y="1179153"/>
                    </a:cubicBezTo>
                    <a:cubicBezTo>
                      <a:pt x="690038" y="1205007"/>
                      <a:pt x="692759" y="1241747"/>
                      <a:pt x="689131" y="1258075"/>
                    </a:cubicBezTo>
                    <a:cubicBezTo>
                      <a:pt x="685503" y="1274403"/>
                      <a:pt x="684595" y="1275764"/>
                      <a:pt x="678245" y="1277125"/>
                    </a:cubicBezTo>
                    <a:cubicBezTo>
                      <a:pt x="671895" y="1278486"/>
                      <a:pt x="660556" y="1268053"/>
                      <a:pt x="651031" y="1266239"/>
                    </a:cubicBezTo>
                    <a:cubicBezTo>
                      <a:pt x="641506" y="1264425"/>
                      <a:pt x="627899" y="1262157"/>
                      <a:pt x="621095" y="1266239"/>
                    </a:cubicBezTo>
                    <a:cubicBezTo>
                      <a:pt x="614291" y="1270321"/>
                      <a:pt x="610662" y="1283929"/>
                      <a:pt x="610209" y="1290732"/>
                    </a:cubicBezTo>
                    <a:cubicBezTo>
                      <a:pt x="609756" y="1297535"/>
                      <a:pt x="623363" y="1298896"/>
                      <a:pt x="618374" y="1307060"/>
                    </a:cubicBezTo>
                    <a:cubicBezTo>
                      <a:pt x="613385" y="1315224"/>
                      <a:pt x="586624" y="1340170"/>
                      <a:pt x="580274" y="1339717"/>
                    </a:cubicBezTo>
                    <a:cubicBezTo>
                      <a:pt x="573924" y="1339264"/>
                      <a:pt x="587078" y="1310235"/>
                      <a:pt x="580274" y="1304339"/>
                    </a:cubicBezTo>
                    <a:cubicBezTo>
                      <a:pt x="573470" y="1298443"/>
                      <a:pt x="556688" y="1305700"/>
                      <a:pt x="539452" y="1304339"/>
                    </a:cubicBezTo>
                    <a:cubicBezTo>
                      <a:pt x="522216" y="1302978"/>
                      <a:pt x="490920" y="1302525"/>
                      <a:pt x="476859" y="1296175"/>
                    </a:cubicBezTo>
                    <a:cubicBezTo>
                      <a:pt x="462798" y="1289825"/>
                      <a:pt x="464159" y="1272589"/>
                      <a:pt x="455088" y="1266239"/>
                    </a:cubicBezTo>
                    <a:cubicBezTo>
                      <a:pt x="446017" y="1259889"/>
                      <a:pt x="431049" y="1259889"/>
                      <a:pt x="422431" y="1258075"/>
                    </a:cubicBezTo>
                    <a:cubicBezTo>
                      <a:pt x="413813" y="1256261"/>
                      <a:pt x="419256" y="1269414"/>
                      <a:pt x="403381" y="1255353"/>
                    </a:cubicBezTo>
                    <a:cubicBezTo>
                      <a:pt x="387506" y="1241292"/>
                      <a:pt x="342602" y="1195481"/>
                      <a:pt x="327181" y="1173710"/>
                    </a:cubicBezTo>
                    <a:cubicBezTo>
                      <a:pt x="311760" y="1151939"/>
                      <a:pt x="320377" y="1140600"/>
                      <a:pt x="310852" y="1124725"/>
                    </a:cubicBezTo>
                    <a:cubicBezTo>
                      <a:pt x="301327" y="1108850"/>
                      <a:pt x="279556" y="1089346"/>
                      <a:pt x="270031" y="1078460"/>
                    </a:cubicBezTo>
                    <a:cubicBezTo>
                      <a:pt x="260506" y="1067574"/>
                      <a:pt x="261866" y="1076646"/>
                      <a:pt x="253702" y="1059410"/>
                    </a:cubicBezTo>
                    <a:cubicBezTo>
                      <a:pt x="245538" y="1042174"/>
                      <a:pt x="237827" y="1004074"/>
                      <a:pt x="221045" y="975046"/>
                    </a:cubicBezTo>
                    <a:cubicBezTo>
                      <a:pt x="204263" y="946018"/>
                      <a:pt x="165709" y="907010"/>
                      <a:pt x="153009" y="885239"/>
                    </a:cubicBezTo>
                    <a:cubicBezTo>
                      <a:pt x="140309" y="863468"/>
                      <a:pt x="148927" y="851221"/>
                      <a:pt x="144845" y="844417"/>
                    </a:cubicBezTo>
                    <a:cubicBezTo>
                      <a:pt x="140763" y="837613"/>
                      <a:pt x="139402" y="870724"/>
                      <a:pt x="128516" y="844417"/>
                    </a:cubicBezTo>
                    <a:cubicBezTo>
                      <a:pt x="117630" y="818110"/>
                      <a:pt x="92684" y="722861"/>
                      <a:pt x="79531" y="686575"/>
                    </a:cubicBezTo>
                    <a:cubicBezTo>
                      <a:pt x="66378" y="650289"/>
                      <a:pt x="54131" y="643939"/>
                      <a:pt x="49595" y="626703"/>
                    </a:cubicBezTo>
                    <a:cubicBezTo>
                      <a:pt x="45059" y="609467"/>
                      <a:pt x="47327" y="587696"/>
                      <a:pt x="52316" y="583160"/>
                    </a:cubicBezTo>
                    <a:cubicBezTo>
                      <a:pt x="57305" y="578624"/>
                      <a:pt x="76810" y="603117"/>
                      <a:pt x="79531" y="599489"/>
                    </a:cubicBezTo>
                    <a:cubicBezTo>
                      <a:pt x="82252" y="595861"/>
                      <a:pt x="74088" y="582253"/>
                      <a:pt x="68645" y="561389"/>
                    </a:cubicBezTo>
                    <a:cubicBezTo>
                      <a:pt x="63202" y="540525"/>
                      <a:pt x="58213" y="517846"/>
                      <a:pt x="46874" y="474303"/>
                    </a:cubicBezTo>
                    <a:cubicBezTo>
                      <a:pt x="35535" y="430760"/>
                      <a:pt x="5145" y="335057"/>
                      <a:pt x="609" y="300132"/>
                    </a:cubicBezTo>
                    <a:cubicBezTo>
                      <a:pt x="-3927" y="265207"/>
                      <a:pt x="18298" y="279721"/>
                      <a:pt x="19659" y="264753"/>
                    </a:cubicBezTo>
                    <a:cubicBezTo>
                      <a:pt x="21020" y="249785"/>
                      <a:pt x="5599" y="228921"/>
                      <a:pt x="8774" y="210325"/>
                    </a:cubicBezTo>
                    <a:cubicBezTo>
                      <a:pt x="11949" y="191729"/>
                      <a:pt x="35081" y="166329"/>
                      <a:pt x="38709" y="153175"/>
                    </a:cubicBezTo>
                    <a:cubicBezTo>
                      <a:pt x="42337" y="140021"/>
                      <a:pt x="29184" y="141382"/>
                      <a:pt x="30545" y="131403"/>
                    </a:cubicBezTo>
                    <a:cubicBezTo>
                      <a:pt x="31906" y="121424"/>
                      <a:pt x="36442" y="105096"/>
                      <a:pt x="46874" y="93303"/>
                    </a:cubicBezTo>
                    <a:cubicBezTo>
                      <a:pt x="57306" y="81510"/>
                      <a:pt x="78624" y="66542"/>
                      <a:pt x="93138" y="60646"/>
                    </a:cubicBezTo>
                    <a:cubicBezTo>
                      <a:pt x="107652" y="54750"/>
                      <a:pt x="129423" y="62007"/>
                      <a:pt x="133959" y="57925"/>
                    </a:cubicBezTo>
                    <a:cubicBezTo>
                      <a:pt x="138495" y="53843"/>
                      <a:pt x="120352" y="36153"/>
                      <a:pt x="120352" y="36153"/>
                    </a:cubicBezTo>
                    <a:cubicBezTo>
                      <a:pt x="118084" y="31164"/>
                      <a:pt x="114002" y="31617"/>
                      <a:pt x="120352" y="27989"/>
                    </a:cubicBezTo>
                    <a:cubicBezTo>
                      <a:pt x="126702" y="24361"/>
                      <a:pt x="144391" y="18918"/>
                      <a:pt x="158452" y="14382"/>
                    </a:cubicBezTo>
                    <a:cubicBezTo>
                      <a:pt x="172513" y="9846"/>
                      <a:pt x="183852" y="-3307"/>
                      <a:pt x="204716" y="775"/>
                    </a:cubicBezTo>
                    <a:cubicBezTo>
                      <a:pt x="225580" y="4857"/>
                      <a:pt x="262774" y="26629"/>
                      <a:pt x="283638" y="38875"/>
                    </a:cubicBezTo>
                    <a:cubicBezTo>
                      <a:pt x="304502" y="51121"/>
                      <a:pt x="328542" y="84685"/>
                      <a:pt x="351674" y="104189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5808160-52F7-454D-A503-3B4CFC4F9785}"/>
              </a:ext>
            </a:extLst>
          </p:cNvPr>
          <p:cNvGrpSpPr/>
          <p:nvPr/>
        </p:nvGrpSpPr>
        <p:grpSpPr>
          <a:xfrm>
            <a:off x="0" y="6110783"/>
            <a:ext cx="4111757" cy="752775"/>
            <a:chOff x="6447922" y="980231"/>
            <a:chExt cx="4111757" cy="752775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AD4CA07-5893-41B2-A98A-6365DE3D0F0E}"/>
                </a:ext>
              </a:extLst>
            </p:cNvPr>
            <p:cNvSpPr/>
            <p:nvPr/>
          </p:nvSpPr>
          <p:spPr bwMode="auto">
            <a:xfrm>
              <a:off x="6447922" y="980231"/>
              <a:ext cx="4111757" cy="752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A844944-4DD2-4820-86B5-8728AB61DBD3}"/>
                </a:ext>
              </a:extLst>
            </p:cNvPr>
            <p:cNvSpPr/>
            <p:nvPr/>
          </p:nvSpPr>
          <p:spPr bwMode="auto">
            <a:xfrm>
              <a:off x="6505135" y="1061924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AD24636-59CA-4E88-8350-11BF0BEA9AA6}"/>
                </a:ext>
              </a:extLst>
            </p:cNvPr>
            <p:cNvSpPr/>
            <p:nvPr/>
          </p:nvSpPr>
          <p:spPr bwMode="auto">
            <a:xfrm>
              <a:off x="6500256" y="1409137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1662D71-AE32-42B9-983E-5657A74D4366}"/>
                </a:ext>
              </a:extLst>
            </p:cNvPr>
            <p:cNvSpPr txBox="1"/>
            <p:nvPr/>
          </p:nvSpPr>
          <p:spPr>
            <a:xfrm>
              <a:off x="6838789" y="1079619"/>
              <a:ext cx="3155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Thick salt domain (pillows, diapirs)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BF3717B-0513-421E-9307-C092BE4511CB}"/>
                </a:ext>
              </a:extLst>
            </p:cNvPr>
            <p:cNvSpPr txBox="1"/>
            <p:nvPr/>
          </p:nvSpPr>
          <p:spPr>
            <a:xfrm>
              <a:off x="6838789" y="1413756"/>
              <a:ext cx="372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Thin salt domain (welds, structural highs)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A553FB-D174-4F14-A93C-10B139EC2B3B}"/>
              </a:ext>
            </a:extLst>
          </p:cNvPr>
          <p:cNvGrpSpPr/>
          <p:nvPr/>
        </p:nvGrpSpPr>
        <p:grpSpPr>
          <a:xfrm>
            <a:off x="7346973" y="870749"/>
            <a:ext cx="1531188" cy="1506529"/>
            <a:chOff x="189140" y="5247295"/>
            <a:chExt cx="1531188" cy="150652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51EB29E-F0FA-4F3A-8425-CD504894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4" y="5516483"/>
              <a:ext cx="204550" cy="11886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7E7AE22-0CF9-4D74-8D1D-55438C036E65}"/>
                </a:ext>
              </a:extLst>
            </p:cNvPr>
            <p:cNvSpPr txBox="1"/>
            <p:nvPr/>
          </p:nvSpPr>
          <p:spPr>
            <a:xfrm>
              <a:off x="442294" y="6522992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2550C17-FEE7-4F4A-B949-4633343D3CD3}"/>
                </a:ext>
              </a:extLst>
            </p:cNvPr>
            <p:cNvSpPr txBox="1"/>
            <p:nvPr/>
          </p:nvSpPr>
          <p:spPr>
            <a:xfrm>
              <a:off x="442294" y="5439770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3250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44AD6A2-9410-4921-95AE-0B9D907DC368}"/>
                </a:ext>
              </a:extLst>
            </p:cNvPr>
            <p:cNvSpPr txBox="1"/>
            <p:nvPr/>
          </p:nvSpPr>
          <p:spPr>
            <a:xfrm>
              <a:off x="442294" y="5987672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1625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85B984-1054-4F6A-8B0F-44967913917A}"/>
                </a:ext>
              </a:extLst>
            </p:cNvPr>
            <p:cNvSpPr txBox="1"/>
            <p:nvPr/>
          </p:nvSpPr>
          <p:spPr>
            <a:xfrm>
              <a:off x="189140" y="5247295"/>
              <a:ext cx="15311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Thickness Zechstein (m)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D5CB23F-E21D-4BA6-B85F-7D6B7B3721B1}"/>
              </a:ext>
            </a:extLst>
          </p:cNvPr>
          <p:cNvGrpSpPr/>
          <p:nvPr/>
        </p:nvGrpSpPr>
        <p:grpSpPr>
          <a:xfrm>
            <a:off x="6742715" y="6434445"/>
            <a:ext cx="2155970" cy="230832"/>
            <a:chOff x="1216404" y="6407576"/>
            <a:chExt cx="2155970" cy="230832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D6BAA08-A3FF-4FE2-B686-8FE31B6B690E}"/>
                </a:ext>
              </a:extLst>
            </p:cNvPr>
            <p:cNvCxnSpPr/>
            <p:nvPr/>
          </p:nvCxnSpPr>
          <p:spPr bwMode="auto">
            <a:xfrm>
              <a:off x="1216404" y="6638408"/>
              <a:ext cx="215597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CE79099-ED1B-423D-A2C9-2674F496C71F}"/>
                </a:ext>
              </a:extLst>
            </p:cNvPr>
            <p:cNvSpPr txBox="1"/>
            <p:nvPr/>
          </p:nvSpPr>
          <p:spPr>
            <a:xfrm>
              <a:off x="2038549" y="6407576"/>
              <a:ext cx="5116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25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03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740416E-304A-490E-8298-C1CAA85A4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" y="752867"/>
            <a:ext cx="7080859" cy="6074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6C49F-8EC3-49A0-9AA3-F68C2B87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ZSG salt structural domains – Area 2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515FCE-1AB5-4913-900E-94C3DBAB8CBF}"/>
              </a:ext>
            </a:extLst>
          </p:cNvPr>
          <p:cNvGrpSpPr/>
          <p:nvPr/>
        </p:nvGrpSpPr>
        <p:grpSpPr>
          <a:xfrm>
            <a:off x="7346973" y="870749"/>
            <a:ext cx="1531188" cy="1506529"/>
            <a:chOff x="189140" y="5247295"/>
            <a:chExt cx="1531188" cy="1506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43A2FD-3BF9-4439-9524-98F797BB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4" y="5516483"/>
              <a:ext cx="204550" cy="1188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A9824-CA86-4C24-A14D-820EEE792735}"/>
                </a:ext>
              </a:extLst>
            </p:cNvPr>
            <p:cNvSpPr txBox="1"/>
            <p:nvPr/>
          </p:nvSpPr>
          <p:spPr>
            <a:xfrm>
              <a:off x="442294" y="6522992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F3FC73-BCC6-4684-B823-E32198FA8641}"/>
                </a:ext>
              </a:extLst>
            </p:cNvPr>
            <p:cNvSpPr txBox="1"/>
            <p:nvPr/>
          </p:nvSpPr>
          <p:spPr>
            <a:xfrm>
              <a:off x="442294" y="5439770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3250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6ABFDE-0A3F-46C7-BAFA-7B8D1A21E303}"/>
                </a:ext>
              </a:extLst>
            </p:cNvPr>
            <p:cNvSpPr txBox="1"/>
            <p:nvPr/>
          </p:nvSpPr>
          <p:spPr>
            <a:xfrm>
              <a:off x="442294" y="5987672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1625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F1D183-B2A8-4DDE-A719-0C15B2284385}"/>
                </a:ext>
              </a:extLst>
            </p:cNvPr>
            <p:cNvSpPr txBox="1"/>
            <p:nvPr/>
          </p:nvSpPr>
          <p:spPr>
            <a:xfrm>
              <a:off x="189140" y="5247295"/>
              <a:ext cx="15311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Thickness Zechstein (m)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EDA302-3281-4B76-AF9E-AEBA49A3D788}"/>
              </a:ext>
            </a:extLst>
          </p:cNvPr>
          <p:cNvGrpSpPr/>
          <p:nvPr/>
        </p:nvGrpSpPr>
        <p:grpSpPr>
          <a:xfrm>
            <a:off x="166834" y="826343"/>
            <a:ext cx="314510" cy="629282"/>
            <a:chOff x="166834" y="826343"/>
            <a:chExt cx="314510" cy="629282"/>
          </a:xfrm>
        </p:grpSpPr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5E482386-2A9C-41C6-8F80-68C4D54C404E}"/>
                </a:ext>
              </a:extLst>
            </p:cNvPr>
            <p:cNvSpPr/>
            <p:nvPr/>
          </p:nvSpPr>
          <p:spPr bwMode="auto">
            <a:xfrm>
              <a:off x="276794" y="1134120"/>
              <a:ext cx="83933" cy="32150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7DE0C8-C25C-493C-9A79-049C8B7AB878}"/>
                </a:ext>
              </a:extLst>
            </p:cNvPr>
            <p:cNvSpPr txBox="1"/>
            <p:nvPr/>
          </p:nvSpPr>
          <p:spPr>
            <a:xfrm>
              <a:off x="166834" y="82634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6F6D18-01DB-4879-B9DD-25716CBE9796}"/>
              </a:ext>
            </a:extLst>
          </p:cNvPr>
          <p:cNvGrpSpPr/>
          <p:nvPr/>
        </p:nvGrpSpPr>
        <p:grpSpPr>
          <a:xfrm>
            <a:off x="6742715" y="6434445"/>
            <a:ext cx="2155970" cy="230832"/>
            <a:chOff x="1216404" y="6407576"/>
            <a:chExt cx="2155970" cy="23083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F09B4F-7B50-4183-8B8E-18D3B832D4D2}"/>
                </a:ext>
              </a:extLst>
            </p:cNvPr>
            <p:cNvCxnSpPr/>
            <p:nvPr/>
          </p:nvCxnSpPr>
          <p:spPr bwMode="auto">
            <a:xfrm>
              <a:off x="1216404" y="6638408"/>
              <a:ext cx="215597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2094C8-7E6D-490C-8FB0-0834178D249F}"/>
                </a:ext>
              </a:extLst>
            </p:cNvPr>
            <p:cNvSpPr txBox="1"/>
            <p:nvPr/>
          </p:nvSpPr>
          <p:spPr>
            <a:xfrm>
              <a:off x="2038549" y="6407576"/>
              <a:ext cx="5116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25 km</a:t>
              </a:r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D91765B-9F5C-4574-96DE-1AAA39AE56D7}"/>
              </a:ext>
            </a:extLst>
          </p:cNvPr>
          <p:cNvSpPr/>
          <p:nvPr/>
        </p:nvSpPr>
        <p:spPr bwMode="auto">
          <a:xfrm>
            <a:off x="643620" y="2527745"/>
            <a:ext cx="144721" cy="95664"/>
          </a:xfrm>
          <a:custGeom>
            <a:avLst/>
            <a:gdLst>
              <a:gd name="connsiteX0" fmla="*/ 1509 w 144721"/>
              <a:gd name="connsiteY0" fmla="*/ 94844 h 95664"/>
              <a:gd name="connsiteX1" fmla="*/ 49192 w 144721"/>
              <a:gd name="connsiteY1" fmla="*/ 69600 h 95664"/>
              <a:gd name="connsiteX2" fmla="*/ 71632 w 144721"/>
              <a:gd name="connsiteY2" fmla="*/ 58380 h 95664"/>
              <a:gd name="connsiteX3" fmla="*/ 122120 w 144721"/>
              <a:gd name="connsiteY3" fmla="*/ 49965 h 95664"/>
              <a:gd name="connsiteX4" fmla="*/ 144559 w 144721"/>
              <a:gd name="connsiteY4" fmla="*/ 19111 h 95664"/>
              <a:gd name="connsiteX5" fmla="*/ 130535 w 144721"/>
              <a:gd name="connsiteY5" fmla="*/ 2282 h 95664"/>
              <a:gd name="connsiteX6" fmla="*/ 99681 w 144721"/>
              <a:gd name="connsiteY6" fmla="*/ 2282 h 95664"/>
              <a:gd name="connsiteX7" fmla="*/ 80046 w 144721"/>
              <a:gd name="connsiteY7" fmla="*/ 21916 h 95664"/>
              <a:gd name="connsiteX8" fmla="*/ 63217 w 144721"/>
              <a:gd name="connsiteY8" fmla="*/ 41551 h 95664"/>
              <a:gd name="connsiteX9" fmla="*/ 32363 w 144721"/>
              <a:gd name="connsiteY9" fmla="*/ 35941 h 95664"/>
              <a:gd name="connsiteX10" fmla="*/ 12728 w 144721"/>
              <a:gd name="connsiteY10" fmla="*/ 35941 h 95664"/>
              <a:gd name="connsiteX11" fmla="*/ 1509 w 144721"/>
              <a:gd name="connsiteY11" fmla="*/ 94844 h 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21" h="95664">
                <a:moveTo>
                  <a:pt x="1509" y="94844"/>
                </a:moveTo>
                <a:cubicBezTo>
                  <a:pt x="7586" y="100454"/>
                  <a:pt x="37505" y="75677"/>
                  <a:pt x="49192" y="69600"/>
                </a:cubicBezTo>
                <a:cubicBezTo>
                  <a:pt x="60879" y="63523"/>
                  <a:pt x="59477" y="61652"/>
                  <a:pt x="71632" y="58380"/>
                </a:cubicBezTo>
                <a:cubicBezTo>
                  <a:pt x="83787" y="55108"/>
                  <a:pt x="109966" y="56510"/>
                  <a:pt x="122120" y="49965"/>
                </a:cubicBezTo>
                <a:cubicBezTo>
                  <a:pt x="134275" y="43420"/>
                  <a:pt x="143157" y="27058"/>
                  <a:pt x="144559" y="19111"/>
                </a:cubicBezTo>
                <a:cubicBezTo>
                  <a:pt x="145961" y="11164"/>
                  <a:pt x="138015" y="5087"/>
                  <a:pt x="130535" y="2282"/>
                </a:cubicBezTo>
                <a:cubicBezTo>
                  <a:pt x="123055" y="-523"/>
                  <a:pt x="108096" y="-990"/>
                  <a:pt x="99681" y="2282"/>
                </a:cubicBezTo>
                <a:cubicBezTo>
                  <a:pt x="91266" y="5554"/>
                  <a:pt x="86123" y="15371"/>
                  <a:pt x="80046" y="21916"/>
                </a:cubicBezTo>
                <a:cubicBezTo>
                  <a:pt x="73969" y="28461"/>
                  <a:pt x="71164" y="39214"/>
                  <a:pt x="63217" y="41551"/>
                </a:cubicBezTo>
                <a:cubicBezTo>
                  <a:pt x="55270" y="43888"/>
                  <a:pt x="40778" y="36876"/>
                  <a:pt x="32363" y="35941"/>
                </a:cubicBezTo>
                <a:cubicBezTo>
                  <a:pt x="23948" y="35006"/>
                  <a:pt x="16000" y="33604"/>
                  <a:pt x="12728" y="35941"/>
                </a:cubicBezTo>
                <a:cubicBezTo>
                  <a:pt x="9456" y="38278"/>
                  <a:pt x="-4568" y="89234"/>
                  <a:pt x="1509" y="94844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AD2BB5-E670-47E1-8DD0-716A6E6B992D}"/>
              </a:ext>
            </a:extLst>
          </p:cNvPr>
          <p:cNvGrpSpPr/>
          <p:nvPr/>
        </p:nvGrpSpPr>
        <p:grpSpPr>
          <a:xfrm>
            <a:off x="389883" y="1578147"/>
            <a:ext cx="6448906" cy="5157274"/>
            <a:chOff x="389883" y="1578147"/>
            <a:chExt cx="6448906" cy="5157274"/>
          </a:xfrm>
          <a:noFill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3EC79F5-6367-493D-AFC0-F3F09CBFF4E5}"/>
                </a:ext>
              </a:extLst>
            </p:cNvPr>
            <p:cNvSpPr/>
            <p:nvPr/>
          </p:nvSpPr>
          <p:spPr bwMode="auto">
            <a:xfrm>
              <a:off x="6447922" y="4886140"/>
              <a:ext cx="375319" cy="491767"/>
            </a:xfrm>
            <a:custGeom>
              <a:avLst/>
              <a:gdLst>
                <a:gd name="connsiteX0" fmla="*/ 272638 w 375319"/>
                <a:gd name="connsiteY0" fmla="*/ 61718 h 491767"/>
                <a:gd name="connsiteX1" fmla="*/ 342760 w 375319"/>
                <a:gd name="connsiteY1" fmla="*/ 333794 h 491767"/>
                <a:gd name="connsiteX2" fmla="*/ 370809 w 375319"/>
                <a:gd name="connsiteY2" fmla="*/ 445990 h 491767"/>
                <a:gd name="connsiteX3" fmla="*/ 373614 w 375319"/>
                <a:gd name="connsiteY3" fmla="*/ 460015 h 491767"/>
                <a:gd name="connsiteX4" fmla="*/ 353980 w 375319"/>
                <a:gd name="connsiteY4" fmla="*/ 474039 h 491767"/>
                <a:gd name="connsiteX5" fmla="*/ 323126 w 375319"/>
                <a:gd name="connsiteY5" fmla="*/ 488064 h 491767"/>
                <a:gd name="connsiteX6" fmla="*/ 292272 w 375319"/>
                <a:gd name="connsiteY6" fmla="*/ 488064 h 491767"/>
                <a:gd name="connsiteX7" fmla="*/ 275442 w 375319"/>
                <a:gd name="connsiteY7" fmla="*/ 445990 h 491767"/>
                <a:gd name="connsiteX8" fmla="*/ 261418 w 375319"/>
                <a:gd name="connsiteY8" fmla="*/ 423551 h 491767"/>
                <a:gd name="connsiteX9" fmla="*/ 241784 w 375319"/>
                <a:gd name="connsiteY9" fmla="*/ 415136 h 491767"/>
                <a:gd name="connsiteX10" fmla="*/ 216539 w 375319"/>
                <a:gd name="connsiteY10" fmla="*/ 387087 h 491767"/>
                <a:gd name="connsiteX11" fmla="*/ 185685 w 375319"/>
                <a:gd name="connsiteY11" fmla="*/ 311354 h 491767"/>
                <a:gd name="connsiteX12" fmla="*/ 160441 w 375319"/>
                <a:gd name="connsiteY12" fmla="*/ 258061 h 491767"/>
                <a:gd name="connsiteX13" fmla="*/ 132392 w 375319"/>
                <a:gd name="connsiteY13" fmla="*/ 227207 h 491767"/>
                <a:gd name="connsiteX14" fmla="*/ 93123 w 375319"/>
                <a:gd name="connsiteY14" fmla="*/ 201963 h 491767"/>
                <a:gd name="connsiteX15" fmla="*/ 70684 w 375319"/>
                <a:gd name="connsiteY15" fmla="*/ 201963 h 491767"/>
                <a:gd name="connsiteX16" fmla="*/ 45440 w 375319"/>
                <a:gd name="connsiteY16" fmla="*/ 159889 h 491767"/>
                <a:gd name="connsiteX17" fmla="*/ 8976 w 375319"/>
                <a:gd name="connsiteY17" fmla="*/ 137450 h 491767"/>
                <a:gd name="connsiteX18" fmla="*/ 561 w 375319"/>
                <a:gd name="connsiteY18" fmla="*/ 115011 h 491767"/>
                <a:gd name="connsiteX19" fmla="*/ 20196 w 375319"/>
                <a:gd name="connsiteY19" fmla="*/ 95377 h 491767"/>
                <a:gd name="connsiteX20" fmla="*/ 59465 w 375319"/>
                <a:gd name="connsiteY20" fmla="*/ 86962 h 491767"/>
                <a:gd name="connsiteX21" fmla="*/ 90318 w 375319"/>
                <a:gd name="connsiteY21" fmla="*/ 89767 h 491767"/>
                <a:gd name="connsiteX22" fmla="*/ 93123 w 375319"/>
                <a:gd name="connsiteY22" fmla="*/ 70132 h 491767"/>
                <a:gd name="connsiteX23" fmla="*/ 79099 w 375319"/>
                <a:gd name="connsiteY23" fmla="*/ 47693 h 491767"/>
                <a:gd name="connsiteX24" fmla="*/ 53855 w 375319"/>
                <a:gd name="connsiteY24" fmla="*/ 28059 h 491767"/>
                <a:gd name="connsiteX25" fmla="*/ 53855 w 375319"/>
                <a:gd name="connsiteY25" fmla="*/ 2815 h 491767"/>
                <a:gd name="connsiteX26" fmla="*/ 73489 w 375319"/>
                <a:gd name="connsiteY26" fmla="*/ 2815 h 491767"/>
                <a:gd name="connsiteX27" fmla="*/ 104343 w 375319"/>
                <a:gd name="connsiteY27" fmla="*/ 22449 h 491767"/>
                <a:gd name="connsiteX28" fmla="*/ 143612 w 375319"/>
                <a:gd name="connsiteY28" fmla="*/ 33669 h 491767"/>
                <a:gd name="connsiteX29" fmla="*/ 205320 w 375319"/>
                <a:gd name="connsiteY29" fmla="*/ 44888 h 491767"/>
                <a:gd name="connsiteX30" fmla="*/ 272638 w 375319"/>
                <a:gd name="connsiteY30" fmla="*/ 61718 h 49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5319" h="491767">
                  <a:moveTo>
                    <a:pt x="272638" y="61718"/>
                  </a:moveTo>
                  <a:cubicBezTo>
                    <a:pt x="295545" y="109869"/>
                    <a:pt x="326398" y="269749"/>
                    <a:pt x="342760" y="333794"/>
                  </a:cubicBezTo>
                  <a:cubicBezTo>
                    <a:pt x="359122" y="397839"/>
                    <a:pt x="365667" y="424953"/>
                    <a:pt x="370809" y="445990"/>
                  </a:cubicBezTo>
                  <a:cubicBezTo>
                    <a:pt x="375951" y="467027"/>
                    <a:pt x="376419" y="455340"/>
                    <a:pt x="373614" y="460015"/>
                  </a:cubicBezTo>
                  <a:cubicBezTo>
                    <a:pt x="370809" y="464690"/>
                    <a:pt x="362395" y="469364"/>
                    <a:pt x="353980" y="474039"/>
                  </a:cubicBezTo>
                  <a:cubicBezTo>
                    <a:pt x="345565" y="478714"/>
                    <a:pt x="333411" y="485727"/>
                    <a:pt x="323126" y="488064"/>
                  </a:cubicBezTo>
                  <a:cubicBezTo>
                    <a:pt x="312841" y="490402"/>
                    <a:pt x="300219" y="495076"/>
                    <a:pt x="292272" y="488064"/>
                  </a:cubicBezTo>
                  <a:cubicBezTo>
                    <a:pt x="284325" y="481052"/>
                    <a:pt x="280584" y="456742"/>
                    <a:pt x="275442" y="445990"/>
                  </a:cubicBezTo>
                  <a:cubicBezTo>
                    <a:pt x="270300" y="435238"/>
                    <a:pt x="267028" y="428693"/>
                    <a:pt x="261418" y="423551"/>
                  </a:cubicBezTo>
                  <a:cubicBezTo>
                    <a:pt x="255808" y="418409"/>
                    <a:pt x="249264" y="421213"/>
                    <a:pt x="241784" y="415136"/>
                  </a:cubicBezTo>
                  <a:cubicBezTo>
                    <a:pt x="234304" y="409059"/>
                    <a:pt x="225889" y="404384"/>
                    <a:pt x="216539" y="387087"/>
                  </a:cubicBezTo>
                  <a:cubicBezTo>
                    <a:pt x="207189" y="369790"/>
                    <a:pt x="195035" y="332858"/>
                    <a:pt x="185685" y="311354"/>
                  </a:cubicBezTo>
                  <a:cubicBezTo>
                    <a:pt x="176335" y="289850"/>
                    <a:pt x="169323" y="272085"/>
                    <a:pt x="160441" y="258061"/>
                  </a:cubicBezTo>
                  <a:cubicBezTo>
                    <a:pt x="151559" y="244037"/>
                    <a:pt x="143612" y="236557"/>
                    <a:pt x="132392" y="227207"/>
                  </a:cubicBezTo>
                  <a:cubicBezTo>
                    <a:pt x="121172" y="217857"/>
                    <a:pt x="103408" y="206170"/>
                    <a:pt x="93123" y="201963"/>
                  </a:cubicBezTo>
                  <a:cubicBezTo>
                    <a:pt x="82838" y="197756"/>
                    <a:pt x="78631" y="208975"/>
                    <a:pt x="70684" y="201963"/>
                  </a:cubicBezTo>
                  <a:cubicBezTo>
                    <a:pt x="62737" y="194951"/>
                    <a:pt x="55725" y="170641"/>
                    <a:pt x="45440" y="159889"/>
                  </a:cubicBezTo>
                  <a:cubicBezTo>
                    <a:pt x="35155" y="149137"/>
                    <a:pt x="16456" y="144930"/>
                    <a:pt x="8976" y="137450"/>
                  </a:cubicBezTo>
                  <a:cubicBezTo>
                    <a:pt x="1496" y="129970"/>
                    <a:pt x="-1309" y="122023"/>
                    <a:pt x="561" y="115011"/>
                  </a:cubicBezTo>
                  <a:cubicBezTo>
                    <a:pt x="2431" y="107999"/>
                    <a:pt x="10379" y="100052"/>
                    <a:pt x="20196" y="95377"/>
                  </a:cubicBezTo>
                  <a:cubicBezTo>
                    <a:pt x="30013" y="90702"/>
                    <a:pt x="47778" y="87897"/>
                    <a:pt x="59465" y="86962"/>
                  </a:cubicBezTo>
                  <a:cubicBezTo>
                    <a:pt x="71152" y="86027"/>
                    <a:pt x="84708" y="92572"/>
                    <a:pt x="90318" y="89767"/>
                  </a:cubicBezTo>
                  <a:cubicBezTo>
                    <a:pt x="95928" y="86962"/>
                    <a:pt x="94993" y="77144"/>
                    <a:pt x="93123" y="70132"/>
                  </a:cubicBezTo>
                  <a:cubicBezTo>
                    <a:pt x="91253" y="63120"/>
                    <a:pt x="85644" y="54705"/>
                    <a:pt x="79099" y="47693"/>
                  </a:cubicBezTo>
                  <a:cubicBezTo>
                    <a:pt x="72554" y="40681"/>
                    <a:pt x="58062" y="35539"/>
                    <a:pt x="53855" y="28059"/>
                  </a:cubicBezTo>
                  <a:cubicBezTo>
                    <a:pt x="49648" y="20579"/>
                    <a:pt x="50583" y="7022"/>
                    <a:pt x="53855" y="2815"/>
                  </a:cubicBezTo>
                  <a:cubicBezTo>
                    <a:pt x="57127" y="-1392"/>
                    <a:pt x="65074" y="-457"/>
                    <a:pt x="73489" y="2815"/>
                  </a:cubicBezTo>
                  <a:cubicBezTo>
                    <a:pt x="81904" y="6087"/>
                    <a:pt x="92656" y="17307"/>
                    <a:pt x="104343" y="22449"/>
                  </a:cubicBezTo>
                  <a:cubicBezTo>
                    <a:pt x="116030" y="27591"/>
                    <a:pt x="126783" y="29929"/>
                    <a:pt x="143612" y="33669"/>
                  </a:cubicBezTo>
                  <a:cubicBezTo>
                    <a:pt x="160441" y="37409"/>
                    <a:pt x="187088" y="39746"/>
                    <a:pt x="205320" y="44888"/>
                  </a:cubicBezTo>
                  <a:cubicBezTo>
                    <a:pt x="223552" y="50030"/>
                    <a:pt x="249731" y="13567"/>
                    <a:pt x="272638" y="6171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6E6416-F27D-4518-8589-FD5415AD68E8}"/>
                </a:ext>
              </a:extLst>
            </p:cNvPr>
            <p:cNvSpPr/>
            <p:nvPr/>
          </p:nvSpPr>
          <p:spPr bwMode="auto">
            <a:xfrm>
              <a:off x="6764489" y="5390739"/>
              <a:ext cx="74300" cy="37935"/>
            </a:xfrm>
            <a:custGeom>
              <a:avLst/>
              <a:gdLst>
                <a:gd name="connsiteX0" fmla="*/ 70515 w 70577"/>
                <a:gd name="connsiteY0" fmla="*/ 8666 h 31455"/>
                <a:gd name="connsiteX1" fmla="*/ 20026 w 70577"/>
                <a:gd name="connsiteY1" fmla="*/ 251 h 31455"/>
                <a:gd name="connsiteX2" fmla="*/ 392 w 70577"/>
                <a:gd name="connsiteY2" fmla="*/ 17081 h 31455"/>
                <a:gd name="connsiteX3" fmla="*/ 8807 w 70577"/>
                <a:gd name="connsiteY3" fmla="*/ 31105 h 31455"/>
                <a:gd name="connsiteX4" fmla="*/ 70515 w 70577"/>
                <a:gd name="connsiteY4" fmla="*/ 8666 h 31455"/>
                <a:gd name="connsiteX0" fmla="*/ 71073 w 74300"/>
                <a:gd name="connsiteY0" fmla="*/ 8709 h 37935"/>
                <a:gd name="connsiteX1" fmla="*/ 20584 w 74300"/>
                <a:gd name="connsiteY1" fmla="*/ 294 h 37935"/>
                <a:gd name="connsiteX2" fmla="*/ 950 w 74300"/>
                <a:gd name="connsiteY2" fmla="*/ 17124 h 37935"/>
                <a:gd name="connsiteX3" fmla="*/ 9365 w 74300"/>
                <a:gd name="connsiteY3" fmla="*/ 31148 h 37935"/>
                <a:gd name="connsiteX4" fmla="*/ 62658 w 74300"/>
                <a:gd name="connsiteY4" fmla="*/ 36758 h 37935"/>
                <a:gd name="connsiteX5" fmla="*/ 71073 w 74300"/>
                <a:gd name="connsiteY5" fmla="*/ 8709 h 3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00" h="37935">
                  <a:moveTo>
                    <a:pt x="71073" y="8709"/>
                  </a:moveTo>
                  <a:cubicBezTo>
                    <a:pt x="64061" y="2632"/>
                    <a:pt x="32271" y="-1108"/>
                    <a:pt x="20584" y="294"/>
                  </a:cubicBezTo>
                  <a:cubicBezTo>
                    <a:pt x="8897" y="1696"/>
                    <a:pt x="2820" y="11982"/>
                    <a:pt x="950" y="17124"/>
                  </a:cubicBezTo>
                  <a:cubicBezTo>
                    <a:pt x="-920" y="22266"/>
                    <a:pt x="-920" y="27876"/>
                    <a:pt x="9365" y="31148"/>
                  </a:cubicBezTo>
                  <a:cubicBezTo>
                    <a:pt x="19650" y="34420"/>
                    <a:pt x="52373" y="40498"/>
                    <a:pt x="62658" y="36758"/>
                  </a:cubicBezTo>
                  <a:cubicBezTo>
                    <a:pt x="72943" y="33018"/>
                    <a:pt x="78085" y="14786"/>
                    <a:pt x="71073" y="8709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FF5E053-5F40-415A-8F32-CDB9649F2817}"/>
                </a:ext>
              </a:extLst>
            </p:cNvPr>
            <p:cNvSpPr/>
            <p:nvPr/>
          </p:nvSpPr>
          <p:spPr bwMode="auto">
            <a:xfrm>
              <a:off x="5754217" y="5302119"/>
              <a:ext cx="120617" cy="178710"/>
            </a:xfrm>
            <a:custGeom>
              <a:avLst/>
              <a:gdLst>
                <a:gd name="connsiteX0" fmla="*/ 119260 w 120617"/>
                <a:gd name="connsiteY0" fmla="*/ 63670 h 178710"/>
                <a:gd name="connsiteX1" fmla="*/ 105236 w 120617"/>
                <a:gd name="connsiteY1" fmla="*/ 145012 h 178710"/>
                <a:gd name="connsiteX2" fmla="*/ 110846 w 120617"/>
                <a:gd name="connsiteY2" fmla="*/ 178671 h 178710"/>
                <a:gd name="connsiteX3" fmla="*/ 68772 w 120617"/>
                <a:gd name="connsiteY3" fmla="*/ 150622 h 178710"/>
                <a:gd name="connsiteX4" fmla="*/ 21089 w 120617"/>
                <a:gd name="connsiteY4" fmla="*/ 100134 h 178710"/>
                <a:gd name="connsiteX5" fmla="*/ 1454 w 120617"/>
                <a:gd name="connsiteY5" fmla="*/ 58060 h 178710"/>
                <a:gd name="connsiteX6" fmla="*/ 1454 w 120617"/>
                <a:gd name="connsiteY6" fmla="*/ 13182 h 178710"/>
                <a:gd name="connsiteX7" fmla="*/ 4259 w 120617"/>
                <a:gd name="connsiteY7" fmla="*/ 1962 h 178710"/>
                <a:gd name="connsiteX8" fmla="*/ 26698 w 120617"/>
                <a:gd name="connsiteY8" fmla="*/ 1962 h 178710"/>
                <a:gd name="connsiteX9" fmla="*/ 46333 w 120617"/>
                <a:gd name="connsiteY9" fmla="*/ 21596 h 178710"/>
                <a:gd name="connsiteX10" fmla="*/ 65967 w 120617"/>
                <a:gd name="connsiteY10" fmla="*/ 49645 h 178710"/>
                <a:gd name="connsiteX11" fmla="*/ 119260 w 120617"/>
                <a:gd name="connsiteY11" fmla="*/ 63670 h 17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617" h="178710">
                  <a:moveTo>
                    <a:pt x="119260" y="63670"/>
                  </a:moveTo>
                  <a:cubicBezTo>
                    <a:pt x="125805" y="79564"/>
                    <a:pt x="106638" y="125845"/>
                    <a:pt x="105236" y="145012"/>
                  </a:cubicBezTo>
                  <a:cubicBezTo>
                    <a:pt x="103834" y="164179"/>
                    <a:pt x="116923" y="177736"/>
                    <a:pt x="110846" y="178671"/>
                  </a:cubicBezTo>
                  <a:cubicBezTo>
                    <a:pt x="104769" y="179606"/>
                    <a:pt x="83732" y="163712"/>
                    <a:pt x="68772" y="150622"/>
                  </a:cubicBezTo>
                  <a:cubicBezTo>
                    <a:pt x="53812" y="137532"/>
                    <a:pt x="32309" y="115561"/>
                    <a:pt x="21089" y="100134"/>
                  </a:cubicBezTo>
                  <a:cubicBezTo>
                    <a:pt x="9869" y="84707"/>
                    <a:pt x="4726" y="72552"/>
                    <a:pt x="1454" y="58060"/>
                  </a:cubicBezTo>
                  <a:cubicBezTo>
                    <a:pt x="-1819" y="43568"/>
                    <a:pt x="1454" y="13182"/>
                    <a:pt x="1454" y="13182"/>
                  </a:cubicBezTo>
                  <a:cubicBezTo>
                    <a:pt x="1921" y="3832"/>
                    <a:pt x="52" y="3832"/>
                    <a:pt x="4259" y="1962"/>
                  </a:cubicBezTo>
                  <a:cubicBezTo>
                    <a:pt x="8466" y="92"/>
                    <a:pt x="19686" y="-1310"/>
                    <a:pt x="26698" y="1962"/>
                  </a:cubicBezTo>
                  <a:cubicBezTo>
                    <a:pt x="33710" y="5234"/>
                    <a:pt x="39788" y="13649"/>
                    <a:pt x="46333" y="21596"/>
                  </a:cubicBezTo>
                  <a:cubicBezTo>
                    <a:pt x="52878" y="29543"/>
                    <a:pt x="53345" y="43100"/>
                    <a:pt x="65967" y="49645"/>
                  </a:cubicBezTo>
                  <a:cubicBezTo>
                    <a:pt x="78589" y="56190"/>
                    <a:pt x="112715" y="47776"/>
                    <a:pt x="119260" y="63670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DBF5F8D-15B5-43F6-B15F-D22695D437E1}"/>
                </a:ext>
              </a:extLst>
            </p:cNvPr>
            <p:cNvSpPr/>
            <p:nvPr/>
          </p:nvSpPr>
          <p:spPr bwMode="auto">
            <a:xfrm>
              <a:off x="5909506" y="5325847"/>
              <a:ext cx="90238" cy="118682"/>
            </a:xfrm>
            <a:custGeom>
              <a:avLst/>
              <a:gdLst>
                <a:gd name="connsiteX0" fmla="*/ 435 w 90238"/>
                <a:gd name="connsiteY0" fmla="*/ 673 h 118682"/>
                <a:gd name="connsiteX1" fmla="*/ 50923 w 90238"/>
                <a:gd name="connsiteY1" fmla="*/ 25917 h 118682"/>
                <a:gd name="connsiteX2" fmla="*/ 84582 w 90238"/>
                <a:gd name="connsiteY2" fmla="*/ 79211 h 118682"/>
                <a:gd name="connsiteX3" fmla="*/ 90192 w 90238"/>
                <a:gd name="connsiteY3" fmla="*/ 107260 h 118682"/>
                <a:gd name="connsiteX4" fmla="*/ 81777 w 90238"/>
                <a:gd name="connsiteY4" fmla="*/ 118479 h 118682"/>
                <a:gd name="connsiteX5" fmla="*/ 50923 w 90238"/>
                <a:gd name="connsiteY5" fmla="*/ 98845 h 118682"/>
                <a:gd name="connsiteX6" fmla="*/ 14460 w 90238"/>
                <a:gd name="connsiteY6" fmla="*/ 82016 h 118682"/>
                <a:gd name="connsiteX7" fmla="*/ 25679 w 90238"/>
                <a:gd name="connsiteY7" fmla="*/ 51162 h 118682"/>
                <a:gd name="connsiteX8" fmla="*/ 435 w 90238"/>
                <a:gd name="connsiteY8" fmla="*/ 673 h 11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238" h="118682">
                  <a:moveTo>
                    <a:pt x="435" y="673"/>
                  </a:moveTo>
                  <a:cubicBezTo>
                    <a:pt x="4642" y="-3534"/>
                    <a:pt x="36899" y="12827"/>
                    <a:pt x="50923" y="25917"/>
                  </a:cubicBezTo>
                  <a:cubicBezTo>
                    <a:pt x="64947" y="39007"/>
                    <a:pt x="78037" y="65654"/>
                    <a:pt x="84582" y="79211"/>
                  </a:cubicBezTo>
                  <a:cubicBezTo>
                    <a:pt x="91127" y="92768"/>
                    <a:pt x="90192" y="107260"/>
                    <a:pt x="90192" y="107260"/>
                  </a:cubicBezTo>
                  <a:cubicBezTo>
                    <a:pt x="89725" y="113805"/>
                    <a:pt x="88322" y="119881"/>
                    <a:pt x="81777" y="118479"/>
                  </a:cubicBezTo>
                  <a:cubicBezTo>
                    <a:pt x="75232" y="117077"/>
                    <a:pt x="62142" y="104922"/>
                    <a:pt x="50923" y="98845"/>
                  </a:cubicBezTo>
                  <a:cubicBezTo>
                    <a:pt x="39704" y="92768"/>
                    <a:pt x="18667" y="89963"/>
                    <a:pt x="14460" y="82016"/>
                  </a:cubicBezTo>
                  <a:cubicBezTo>
                    <a:pt x="10253" y="74069"/>
                    <a:pt x="27549" y="60044"/>
                    <a:pt x="25679" y="51162"/>
                  </a:cubicBezTo>
                  <a:cubicBezTo>
                    <a:pt x="23809" y="42280"/>
                    <a:pt x="-3772" y="4880"/>
                    <a:pt x="435" y="673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75D316-C244-4E54-AD52-3407AA4F614C}"/>
                </a:ext>
              </a:extLst>
            </p:cNvPr>
            <p:cNvSpPr/>
            <p:nvPr/>
          </p:nvSpPr>
          <p:spPr bwMode="auto">
            <a:xfrm>
              <a:off x="5788651" y="5197461"/>
              <a:ext cx="85619" cy="136957"/>
            </a:xfrm>
            <a:custGeom>
              <a:avLst/>
              <a:gdLst>
                <a:gd name="connsiteX0" fmla="*/ 14704 w 85619"/>
                <a:gd name="connsiteY0" fmla="*/ 33 h 136957"/>
                <a:gd name="connsiteX1" fmla="*/ 3484 w 85619"/>
                <a:gd name="connsiteY1" fmla="*/ 53327 h 136957"/>
                <a:gd name="connsiteX2" fmla="*/ 679 w 85619"/>
                <a:gd name="connsiteY2" fmla="*/ 72961 h 136957"/>
                <a:gd name="connsiteX3" fmla="*/ 14704 w 85619"/>
                <a:gd name="connsiteY3" fmla="*/ 101010 h 136957"/>
                <a:gd name="connsiteX4" fmla="*/ 39948 w 85619"/>
                <a:gd name="connsiteY4" fmla="*/ 134669 h 136957"/>
                <a:gd name="connsiteX5" fmla="*/ 70802 w 85619"/>
                <a:gd name="connsiteY5" fmla="*/ 131864 h 136957"/>
                <a:gd name="connsiteX6" fmla="*/ 84826 w 85619"/>
                <a:gd name="connsiteY6" fmla="*/ 115035 h 136957"/>
                <a:gd name="connsiteX7" fmla="*/ 48362 w 85619"/>
                <a:gd name="connsiteY7" fmla="*/ 61741 h 136957"/>
                <a:gd name="connsiteX8" fmla="*/ 14704 w 85619"/>
                <a:gd name="connsiteY8" fmla="*/ 33 h 13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19" h="136957">
                  <a:moveTo>
                    <a:pt x="14704" y="33"/>
                  </a:moveTo>
                  <a:cubicBezTo>
                    <a:pt x="7224" y="-1369"/>
                    <a:pt x="5821" y="41172"/>
                    <a:pt x="3484" y="53327"/>
                  </a:cubicBezTo>
                  <a:cubicBezTo>
                    <a:pt x="1146" y="65482"/>
                    <a:pt x="-1191" y="65014"/>
                    <a:pt x="679" y="72961"/>
                  </a:cubicBezTo>
                  <a:cubicBezTo>
                    <a:pt x="2549" y="80908"/>
                    <a:pt x="8159" y="90725"/>
                    <a:pt x="14704" y="101010"/>
                  </a:cubicBezTo>
                  <a:cubicBezTo>
                    <a:pt x="21249" y="111295"/>
                    <a:pt x="30598" y="129527"/>
                    <a:pt x="39948" y="134669"/>
                  </a:cubicBezTo>
                  <a:cubicBezTo>
                    <a:pt x="49298" y="139811"/>
                    <a:pt x="63322" y="135136"/>
                    <a:pt x="70802" y="131864"/>
                  </a:cubicBezTo>
                  <a:cubicBezTo>
                    <a:pt x="78282" y="128592"/>
                    <a:pt x="88566" y="126722"/>
                    <a:pt x="84826" y="115035"/>
                  </a:cubicBezTo>
                  <a:cubicBezTo>
                    <a:pt x="81086" y="103348"/>
                    <a:pt x="57712" y="79038"/>
                    <a:pt x="48362" y="61741"/>
                  </a:cubicBezTo>
                  <a:cubicBezTo>
                    <a:pt x="39012" y="44444"/>
                    <a:pt x="22184" y="1435"/>
                    <a:pt x="14704" y="33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1DEAC17-CB4A-48C7-AEC2-E7B21CFB42C3}"/>
                </a:ext>
              </a:extLst>
            </p:cNvPr>
            <p:cNvSpPr/>
            <p:nvPr/>
          </p:nvSpPr>
          <p:spPr bwMode="auto">
            <a:xfrm>
              <a:off x="5442868" y="4991976"/>
              <a:ext cx="181950" cy="132594"/>
            </a:xfrm>
            <a:custGeom>
              <a:avLst/>
              <a:gdLst>
                <a:gd name="connsiteX0" fmla="*/ 178168 w 181950"/>
                <a:gd name="connsiteY0" fmla="*/ 132591 h 132594"/>
                <a:gd name="connsiteX1" fmla="*/ 40727 w 181950"/>
                <a:gd name="connsiteY1" fmla="*/ 82103 h 132594"/>
                <a:gd name="connsiteX2" fmla="*/ 1458 w 181950"/>
                <a:gd name="connsiteY2" fmla="*/ 11980 h 132594"/>
                <a:gd name="connsiteX3" fmla="*/ 9873 w 181950"/>
                <a:gd name="connsiteY3" fmla="*/ 760 h 132594"/>
                <a:gd name="connsiteX4" fmla="*/ 23898 w 181950"/>
                <a:gd name="connsiteY4" fmla="*/ 20395 h 132594"/>
                <a:gd name="connsiteX5" fmla="*/ 91215 w 181950"/>
                <a:gd name="connsiteY5" fmla="*/ 59663 h 132594"/>
                <a:gd name="connsiteX6" fmla="*/ 138899 w 181950"/>
                <a:gd name="connsiteY6" fmla="*/ 84907 h 132594"/>
                <a:gd name="connsiteX7" fmla="*/ 178168 w 181950"/>
                <a:gd name="connsiteY7" fmla="*/ 132591 h 13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950" h="132594">
                  <a:moveTo>
                    <a:pt x="178168" y="132591"/>
                  </a:moveTo>
                  <a:cubicBezTo>
                    <a:pt x="161806" y="132124"/>
                    <a:pt x="70179" y="102205"/>
                    <a:pt x="40727" y="82103"/>
                  </a:cubicBezTo>
                  <a:cubicBezTo>
                    <a:pt x="11275" y="62001"/>
                    <a:pt x="1458" y="11980"/>
                    <a:pt x="1458" y="11980"/>
                  </a:cubicBezTo>
                  <a:cubicBezTo>
                    <a:pt x="-3684" y="-1577"/>
                    <a:pt x="6133" y="-643"/>
                    <a:pt x="9873" y="760"/>
                  </a:cubicBezTo>
                  <a:cubicBezTo>
                    <a:pt x="13613" y="2163"/>
                    <a:pt x="10341" y="10578"/>
                    <a:pt x="23898" y="20395"/>
                  </a:cubicBezTo>
                  <a:cubicBezTo>
                    <a:pt x="37455" y="30212"/>
                    <a:pt x="72048" y="48911"/>
                    <a:pt x="91215" y="59663"/>
                  </a:cubicBezTo>
                  <a:cubicBezTo>
                    <a:pt x="110382" y="70415"/>
                    <a:pt x="124407" y="77427"/>
                    <a:pt x="138899" y="84907"/>
                  </a:cubicBezTo>
                  <a:cubicBezTo>
                    <a:pt x="153391" y="92387"/>
                    <a:pt x="194530" y="133058"/>
                    <a:pt x="178168" y="13259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A13E4E-9186-4EA2-8B81-E9DDEE3B50CF}"/>
                </a:ext>
              </a:extLst>
            </p:cNvPr>
            <p:cNvSpPr/>
            <p:nvPr/>
          </p:nvSpPr>
          <p:spPr bwMode="auto">
            <a:xfrm>
              <a:off x="5192236" y="4061255"/>
              <a:ext cx="821512" cy="1107269"/>
            </a:xfrm>
            <a:custGeom>
              <a:avLst/>
              <a:gdLst>
                <a:gd name="connsiteX0" fmla="*/ 106235 w 821512"/>
                <a:gd name="connsiteY0" fmla="*/ 78789 h 1107269"/>
                <a:gd name="connsiteX1" fmla="*/ 159528 w 821512"/>
                <a:gd name="connsiteY1" fmla="*/ 53545 h 1107269"/>
                <a:gd name="connsiteX2" fmla="*/ 139894 w 821512"/>
                <a:gd name="connsiteY2" fmla="*/ 31106 h 1107269"/>
                <a:gd name="connsiteX3" fmla="*/ 139894 w 821512"/>
                <a:gd name="connsiteY3" fmla="*/ 8666 h 1107269"/>
                <a:gd name="connsiteX4" fmla="*/ 151114 w 821512"/>
                <a:gd name="connsiteY4" fmla="*/ 252 h 1107269"/>
                <a:gd name="connsiteX5" fmla="*/ 193187 w 821512"/>
                <a:gd name="connsiteY5" fmla="*/ 17081 h 1107269"/>
                <a:gd name="connsiteX6" fmla="*/ 282944 w 821512"/>
                <a:gd name="connsiteY6" fmla="*/ 61960 h 1107269"/>
                <a:gd name="connsiteX7" fmla="*/ 327823 w 821512"/>
                <a:gd name="connsiteY7" fmla="*/ 75984 h 1107269"/>
                <a:gd name="connsiteX8" fmla="*/ 369897 w 821512"/>
                <a:gd name="connsiteY8" fmla="*/ 101228 h 1107269"/>
                <a:gd name="connsiteX9" fmla="*/ 417580 w 821512"/>
                <a:gd name="connsiteY9" fmla="*/ 132082 h 1107269"/>
                <a:gd name="connsiteX10" fmla="*/ 440019 w 821512"/>
                <a:gd name="connsiteY10" fmla="*/ 165741 h 1107269"/>
                <a:gd name="connsiteX11" fmla="*/ 442824 w 821512"/>
                <a:gd name="connsiteY11" fmla="*/ 205010 h 1107269"/>
                <a:gd name="connsiteX12" fmla="*/ 454044 w 821512"/>
                <a:gd name="connsiteY12" fmla="*/ 241474 h 1107269"/>
                <a:gd name="connsiteX13" fmla="*/ 454044 w 821512"/>
                <a:gd name="connsiteY13" fmla="*/ 252693 h 1107269"/>
                <a:gd name="connsiteX14" fmla="*/ 434409 w 821512"/>
                <a:gd name="connsiteY14" fmla="*/ 244279 h 1107269"/>
                <a:gd name="connsiteX15" fmla="*/ 400751 w 821512"/>
                <a:gd name="connsiteY15" fmla="*/ 219035 h 1107269"/>
                <a:gd name="connsiteX16" fmla="*/ 392336 w 821512"/>
                <a:gd name="connsiteY16" fmla="*/ 227449 h 1107269"/>
                <a:gd name="connsiteX17" fmla="*/ 400751 w 821512"/>
                <a:gd name="connsiteY17" fmla="*/ 252693 h 1107269"/>
                <a:gd name="connsiteX18" fmla="*/ 434409 w 821512"/>
                <a:gd name="connsiteY18" fmla="*/ 297572 h 1107269"/>
                <a:gd name="connsiteX19" fmla="*/ 498922 w 821512"/>
                <a:gd name="connsiteY19" fmla="*/ 359280 h 1107269"/>
                <a:gd name="connsiteX20" fmla="*/ 543801 w 821512"/>
                <a:gd name="connsiteY20" fmla="*/ 376109 h 1107269"/>
                <a:gd name="connsiteX21" fmla="*/ 622338 w 821512"/>
                <a:gd name="connsiteY21" fmla="*/ 423793 h 1107269"/>
                <a:gd name="connsiteX22" fmla="*/ 597094 w 821512"/>
                <a:gd name="connsiteY22" fmla="*/ 440622 h 1107269"/>
                <a:gd name="connsiteX23" fmla="*/ 566240 w 821512"/>
                <a:gd name="connsiteY23" fmla="*/ 454647 h 1107269"/>
                <a:gd name="connsiteX24" fmla="*/ 563435 w 821512"/>
                <a:gd name="connsiteY24" fmla="*/ 471476 h 1107269"/>
                <a:gd name="connsiteX25" fmla="*/ 580265 w 821512"/>
                <a:gd name="connsiteY25" fmla="*/ 505135 h 1107269"/>
                <a:gd name="connsiteX26" fmla="*/ 639168 w 821512"/>
                <a:gd name="connsiteY26" fmla="*/ 572453 h 1107269"/>
                <a:gd name="connsiteX27" fmla="*/ 644777 w 821512"/>
                <a:gd name="connsiteY27" fmla="*/ 628551 h 1107269"/>
                <a:gd name="connsiteX28" fmla="*/ 678436 w 821512"/>
                <a:gd name="connsiteY28" fmla="*/ 673430 h 1107269"/>
                <a:gd name="connsiteX29" fmla="*/ 700876 w 821512"/>
                <a:gd name="connsiteY29" fmla="*/ 712698 h 1107269"/>
                <a:gd name="connsiteX30" fmla="*/ 717705 w 821512"/>
                <a:gd name="connsiteY30" fmla="*/ 732333 h 1107269"/>
                <a:gd name="connsiteX31" fmla="*/ 745754 w 821512"/>
                <a:gd name="connsiteY31" fmla="*/ 799651 h 1107269"/>
                <a:gd name="connsiteX32" fmla="*/ 756974 w 821512"/>
                <a:gd name="connsiteY32" fmla="*/ 836114 h 1107269"/>
                <a:gd name="connsiteX33" fmla="*/ 776608 w 821512"/>
                <a:gd name="connsiteY33" fmla="*/ 852944 h 1107269"/>
                <a:gd name="connsiteX34" fmla="*/ 807462 w 821512"/>
                <a:gd name="connsiteY34" fmla="*/ 864163 h 1107269"/>
                <a:gd name="connsiteX35" fmla="*/ 821487 w 821512"/>
                <a:gd name="connsiteY35" fmla="*/ 878188 h 1107269"/>
                <a:gd name="connsiteX36" fmla="*/ 810267 w 821512"/>
                <a:gd name="connsiteY36" fmla="*/ 889408 h 1107269"/>
                <a:gd name="connsiteX37" fmla="*/ 787828 w 821512"/>
                <a:gd name="connsiteY37" fmla="*/ 883798 h 1107269"/>
                <a:gd name="connsiteX38" fmla="*/ 773803 w 821512"/>
                <a:gd name="connsiteY38" fmla="*/ 883798 h 1107269"/>
                <a:gd name="connsiteX39" fmla="*/ 759779 w 821512"/>
                <a:gd name="connsiteY39" fmla="*/ 914652 h 1107269"/>
                <a:gd name="connsiteX40" fmla="*/ 720510 w 821512"/>
                <a:gd name="connsiteY40" fmla="*/ 931481 h 1107269"/>
                <a:gd name="connsiteX41" fmla="*/ 712095 w 821512"/>
                <a:gd name="connsiteY41" fmla="*/ 959530 h 1107269"/>
                <a:gd name="connsiteX42" fmla="*/ 700876 w 821512"/>
                <a:gd name="connsiteY42" fmla="*/ 981970 h 1107269"/>
                <a:gd name="connsiteX43" fmla="*/ 670022 w 821512"/>
                <a:gd name="connsiteY43" fmla="*/ 995994 h 1107269"/>
                <a:gd name="connsiteX44" fmla="*/ 650387 w 821512"/>
                <a:gd name="connsiteY44" fmla="*/ 1012824 h 1107269"/>
                <a:gd name="connsiteX45" fmla="*/ 625143 w 821512"/>
                <a:gd name="connsiteY45" fmla="*/ 1015628 h 1107269"/>
                <a:gd name="connsiteX46" fmla="*/ 616728 w 821512"/>
                <a:gd name="connsiteY46" fmla="*/ 1010019 h 1107269"/>
                <a:gd name="connsiteX47" fmla="*/ 636363 w 821512"/>
                <a:gd name="connsiteY47" fmla="*/ 987579 h 1107269"/>
                <a:gd name="connsiteX48" fmla="*/ 605509 w 821512"/>
                <a:gd name="connsiteY48" fmla="*/ 970750 h 1107269"/>
                <a:gd name="connsiteX49" fmla="*/ 588679 w 821512"/>
                <a:gd name="connsiteY49" fmla="*/ 987579 h 1107269"/>
                <a:gd name="connsiteX50" fmla="*/ 597094 w 821512"/>
                <a:gd name="connsiteY50" fmla="*/ 1024043 h 1107269"/>
                <a:gd name="connsiteX51" fmla="*/ 627948 w 821512"/>
                <a:gd name="connsiteY51" fmla="*/ 1054897 h 1107269"/>
                <a:gd name="connsiteX52" fmla="*/ 639168 w 821512"/>
                <a:gd name="connsiteY52" fmla="*/ 1099776 h 1107269"/>
                <a:gd name="connsiteX53" fmla="*/ 588679 w 821512"/>
                <a:gd name="connsiteY53" fmla="*/ 1105385 h 1107269"/>
                <a:gd name="connsiteX54" fmla="*/ 532581 w 821512"/>
                <a:gd name="connsiteY54" fmla="*/ 1080141 h 1107269"/>
                <a:gd name="connsiteX55" fmla="*/ 476483 w 821512"/>
                <a:gd name="connsiteY55" fmla="*/ 1060507 h 1107269"/>
                <a:gd name="connsiteX56" fmla="*/ 445629 w 821512"/>
                <a:gd name="connsiteY56" fmla="*/ 990384 h 1107269"/>
                <a:gd name="connsiteX57" fmla="*/ 392336 w 821512"/>
                <a:gd name="connsiteY57" fmla="*/ 928676 h 1107269"/>
                <a:gd name="connsiteX58" fmla="*/ 353067 w 821512"/>
                <a:gd name="connsiteY58" fmla="*/ 864163 h 1107269"/>
                <a:gd name="connsiteX59" fmla="*/ 319408 w 821512"/>
                <a:gd name="connsiteY59" fmla="*/ 844529 h 1107269"/>
                <a:gd name="connsiteX60" fmla="*/ 282944 w 821512"/>
                <a:gd name="connsiteY60" fmla="*/ 751967 h 1107269"/>
                <a:gd name="connsiteX61" fmla="*/ 229651 w 821512"/>
                <a:gd name="connsiteY61" fmla="*/ 687454 h 1107269"/>
                <a:gd name="connsiteX62" fmla="*/ 224041 w 821512"/>
                <a:gd name="connsiteY62" fmla="*/ 665015 h 1107269"/>
                <a:gd name="connsiteX63" fmla="*/ 243676 w 821512"/>
                <a:gd name="connsiteY63" fmla="*/ 665015 h 1107269"/>
                <a:gd name="connsiteX64" fmla="*/ 288554 w 821512"/>
                <a:gd name="connsiteY64" fmla="*/ 667820 h 1107269"/>
                <a:gd name="connsiteX65" fmla="*/ 260505 w 821512"/>
                <a:gd name="connsiteY65" fmla="*/ 650990 h 1107269"/>
                <a:gd name="connsiteX66" fmla="*/ 193187 w 821512"/>
                <a:gd name="connsiteY66" fmla="*/ 603307 h 1107269"/>
                <a:gd name="connsiteX67" fmla="*/ 123065 w 821512"/>
                <a:gd name="connsiteY67" fmla="*/ 527574 h 1107269"/>
                <a:gd name="connsiteX68" fmla="*/ 33308 w 821512"/>
                <a:gd name="connsiteY68" fmla="*/ 435012 h 1107269"/>
                <a:gd name="connsiteX69" fmla="*/ 50137 w 821512"/>
                <a:gd name="connsiteY69" fmla="*/ 423793 h 1107269"/>
                <a:gd name="connsiteX70" fmla="*/ 106235 w 821512"/>
                <a:gd name="connsiteY70" fmla="*/ 457452 h 1107269"/>
                <a:gd name="connsiteX71" fmla="*/ 117455 w 821512"/>
                <a:gd name="connsiteY71" fmla="*/ 468671 h 1107269"/>
                <a:gd name="connsiteX72" fmla="*/ 131479 w 821512"/>
                <a:gd name="connsiteY72" fmla="*/ 440622 h 1107269"/>
                <a:gd name="connsiteX73" fmla="*/ 167943 w 821512"/>
                <a:gd name="connsiteY73" fmla="*/ 440622 h 1107269"/>
                <a:gd name="connsiteX74" fmla="*/ 187577 w 821512"/>
                <a:gd name="connsiteY74" fmla="*/ 420988 h 1107269"/>
                <a:gd name="connsiteX75" fmla="*/ 215627 w 821512"/>
                <a:gd name="connsiteY75" fmla="*/ 387329 h 1107269"/>
                <a:gd name="connsiteX76" fmla="*/ 195992 w 821512"/>
                <a:gd name="connsiteY76" fmla="*/ 384524 h 1107269"/>
                <a:gd name="connsiteX77" fmla="*/ 179163 w 821512"/>
                <a:gd name="connsiteY77" fmla="*/ 384524 h 1107269"/>
                <a:gd name="connsiteX78" fmla="*/ 167943 w 821512"/>
                <a:gd name="connsiteY78" fmla="*/ 356475 h 1107269"/>
                <a:gd name="connsiteX79" fmla="*/ 151114 w 821512"/>
                <a:gd name="connsiteY79" fmla="*/ 339646 h 1107269"/>
                <a:gd name="connsiteX80" fmla="*/ 134284 w 821512"/>
                <a:gd name="connsiteY80" fmla="*/ 356475 h 1107269"/>
                <a:gd name="connsiteX81" fmla="*/ 134284 w 821512"/>
                <a:gd name="connsiteY81" fmla="*/ 384524 h 1107269"/>
                <a:gd name="connsiteX82" fmla="*/ 134284 w 821512"/>
                <a:gd name="connsiteY82" fmla="*/ 404158 h 1107269"/>
                <a:gd name="connsiteX83" fmla="*/ 117455 w 821512"/>
                <a:gd name="connsiteY83" fmla="*/ 415378 h 1107269"/>
                <a:gd name="connsiteX84" fmla="*/ 109040 w 821512"/>
                <a:gd name="connsiteY84" fmla="*/ 401354 h 1107269"/>
                <a:gd name="connsiteX85" fmla="*/ 95016 w 821512"/>
                <a:gd name="connsiteY85" fmla="*/ 362085 h 1107269"/>
                <a:gd name="connsiteX86" fmla="*/ 92211 w 821512"/>
                <a:gd name="connsiteY86" fmla="*/ 328426 h 1107269"/>
                <a:gd name="connsiteX87" fmla="*/ 44527 w 821512"/>
                <a:gd name="connsiteY87" fmla="*/ 261108 h 1107269"/>
                <a:gd name="connsiteX88" fmla="*/ 44527 w 821512"/>
                <a:gd name="connsiteY88" fmla="*/ 244279 h 1107269"/>
                <a:gd name="connsiteX89" fmla="*/ 22088 w 821512"/>
                <a:gd name="connsiteY89" fmla="*/ 176961 h 1107269"/>
                <a:gd name="connsiteX90" fmla="*/ 2454 w 821512"/>
                <a:gd name="connsiteY90" fmla="*/ 134887 h 1107269"/>
                <a:gd name="connsiteX91" fmla="*/ 2454 w 821512"/>
                <a:gd name="connsiteY91" fmla="*/ 84399 h 1107269"/>
                <a:gd name="connsiteX92" fmla="*/ 22088 w 821512"/>
                <a:gd name="connsiteY92" fmla="*/ 36716 h 1107269"/>
                <a:gd name="connsiteX93" fmla="*/ 27698 w 821512"/>
                <a:gd name="connsiteY93" fmla="*/ 33911 h 1107269"/>
                <a:gd name="connsiteX94" fmla="*/ 106235 w 821512"/>
                <a:gd name="connsiteY94" fmla="*/ 78789 h 11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821512" h="1107269">
                  <a:moveTo>
                    <a:pt x="106235" y="78789"/>
                  </a:moveTo>
                  <a:cubicBezTo>
                    <a:pt x="128207" y="82061"/>
                    <a:pt x="153918" y="61492"/>
                    <a:pt x="159528" y="53545"/>
                  </a:cubicBezTo>
                  <a:cubicBezTo>
                    <a:pt x="165138" y="45598"/>
                    <a:pt x="143166" y="38586"/>
                    <a:pt x="139894" y="31106"/>
                  </a:cubicBezTo>
                  <a:cubicBezTo>
                    <a:pt x="136622" y="23626"/>
                    <a:pt x="139894" y="8666"/>
                    <a:pt x="139894" y="8666"/>
                  </a:cubicBezTo>
                  <a:cubicBezTo>
                    <a:pt x="141764" y="3524"/>
                    <a:pt x="142232" y="-1151"/>
                    <a:pt x="151114" y="252"/>
                  </a:cubicBezTo>
                  <a:cubicBezTo>
                    <a:pt x="159996" y="1654"/>
                    <a:pt x="171215" y="6796"/>
                    <a:pt x="193187" y="17081"/>
                  </a:cubicBezTo>
                  <a:cubicBezTo>
                    <a:pt x="215159" y="27366"/>
                    <a:pt x="260505" y="52143"/>
                    <a:pt x="282944" y="61960"/>
                  </a:cubicBezTo>
                  <a:cubicBezTo>
                    <a:pt x="305383" y="71777"/>
                    <a:pt x="313331" y="69439"/>
                    <a:pt x="327823" y="75984"/>
                  </a:cubicBezTo>
                  <a:cubicBezTo>
                    <a:pt x="342315" y="82529"/>
                    <a:pt x="354938" y="91878"/>
                    <a:pt x="369897" y="101228"/>
                  </a:cubicBezTo>
                  <a:cubicBezTo>
                    <a:pt x="384857" y="110578"/>
                    <a:pt x="405893" y="121330"/>
                    <a:pt x="417580" y="132082"/>
                  </a:cubicBezTo>
                  <a:cubicBezTo>
                    <a:pt x="429267" y="142834"/>
                    <a:pt x="435812" y="153586"/>
                    <a:pt x="440019" y="165741"/>
                  </a:cubicBezTo>
                  <a:cubicBezTo>
                    <a:pt x="444226" y="177896"/>
                    <a:pt x="440486" y="192388"/>
                    <a:pt x="442824" y="205010"/>
                  </a:cubicBezTo>
                  <a:cubicBezTo>
                    <a:pt x="445162" y="217632"/>
                    <a:pt x="454044" y="241474"/>
                    <a:pt x="454044" y="241474"/>
                  </a:cubicBezTo>
                  <a:cubicBezTo>
                    <a:pt x="455914" y="249421"/>
                    <a:pt x="457317" y="252226"/>
                    <a:pt x="454044" y="252693"/>
                  </a:cubicBezTo>
                  <a:cubicBezTo>
                    <a:pt x="450772" y="253161"/>
                    <a:pt x="443291" y="249889"/>
                    <a:pt x="434409" y="244279"/>
                  </a:cubicBezTo>
                  <a:cubicBezTo>
                    <a:pt x="425527" y="238669"/>
                    <a:pt x="400751" y="219035"/>
                    <a:pt x="400751" y="219035"/>
                  </a:cubicBezTo>
                  <a:cubicBezTo>
                    <a:pt x="393739" y="216230"/>
                    <a:pt x="392336" y="221839"/>
                    <a:pt x="392336" y="227449"/>
                  </a:cubicBezTo>
                  <a:cubicBezTo>
                    <a:pt x="392336" y="233059"/>
                    <a:pt x="393739" y="241006"/>
                    <a:pt x="400751" y="252693"/>
                  </a:cubicBezTo>
                  <a:cubicBezTo>
                    <a:pt x="407763" y="264380"/>
                    <a:pt x="418047" y="279808"/>
                    <a:pt x="434409" y="297572"/>
                  </a:cubicBezTo>
                  <a:cubicBezTo>
                    <a:pt x="450771" y="315337"/>
                    <a:pt x="480690" y="346191"/>
                    <a:pt x="498922" y="359280"/>
                  </a:cubicBezTo>
                  <a:cubicBezTo>
                    <a:pt x="517154" y="372369"/>
                    <a:pt x="523232" y="365357"/>
                    <a:pt x="543801" y="376109"/>
                  </a:cubicBezTo>
                  <a:cubicBezTo>
                    <a:pt x="564370" y="386861"/>
                    <a:pt x="613456" y="413041"/>
                    <a:pt x="622338" y="423793"/>
                  </a:cubicBezTo>
                  <a:cubicBezTo>
                    <a:pt x="631220" y="434545"/>
                    <a:pt x="606444" y="435480"/>
                    <a:pt x="597094" y="440622"/>
                  </a:cubicBezTo>
                  <a:cubicBezTo>
                    <a:pt x="587744" y="445764"/>
                    <a:pt x="571850" y="449505"/>
                    <a:pt x="566240" y="454647"/>
                  </a:cubicBezTo>
                  <a:cubicBezTo>
                    <a:pt x="560630" y="459789"/>
                    <a:pt x="561098" y="463061"/>
                    <a:pt x="563435" y="471476"/>
                  </a:cubicBezTo>
                  <a:cubicBezTo>
                    <a:pt x="565772" y="479891"/>
                    <a:pt x="567643" y="488305"/>
                    <a:pt x="580265" y="505135"/>
                  </a:cubicBezTo>
                  <a:cubicBezTo>
                    <a:pt x="592887" y="521965"/>
                    <a:pt x="628416" y="551884"/>
                    <a:pt x="639168" y="572453"/>
                  </a:cubicBezTo>
                  <a:cubicBezTo>
                    <a:pt x="649920" y="593022"/>
                    <a:pt x="638232" y="611722"/>
                    <a:pt x="644777" y="628551"/>
                  </a:cubicBezTo>
                  <a:cubicBezTo>
                    <a:pt x="651322" y="645380"/>
                    <a:pt x="669086" y="659406"/>
                    <a:pt x="678436" y="673430"/>
                  </a:cubicBezTo>
                  <a:cubicBezTo>
                    <a:pt x="687786" y="687455"/>
                    <a:pt x="694331" y="702881"/>
                    <a:pt x="700876" y="712698"/>
                  </a:cubicBezTo>
                  <a:cubicBezTo>
                    <a:pt x="707421" y="722515"/>
                    <a:pt x="710225" y="717841"/>
                    <a:pt x="717705" y="732333"/>
                  </a:cubicBezTo>
                  <a:cubicBezTo>
                    <a:pt x="725185" y="746825"/>
                    <a:pt x="739209" y="782354"/>
                    <a:pt x="745754" y="799651"/>
                  </a:cubicBezTo>
                  <a:cubicBezTo>
                    <a:pt x="752299" y="816948"/>
                    <a:pt x="751832" y="827232"/>
                    <a:pt x="756974" y="836114"/>
                  </a:cubicBezTo>
                  <a:cubicBezTo>
                    <a:pt x="762116" y="844996"/>
                    <a:pt x="768193" y="848269"/>
                    <a:pt x="776608" y="852944"/>
                  </a:cubicBezTo>
                  <a:cubicBezTo>
                    <a:pt x="785023" y="857619"/>
                    <a:pt x="799982" y="859956"/>
                    <a:pt x="807462" y="864163"/>
                  </a:cubicBezTo>
                  <a:cubicBezTo>
                    <a:pt x="814942" y="868370"/>
                    <a:pt x="821487" y="878188"/>
                    <a:pt x="821487" y="878188"/>
                  </a:cubicBezTo>
                  <a:cubicBezTo>
                    <a:pt x="821955" y="882396"/>
                    <a:pt x="815877" y="888473"/>
                    <a:pt x="810267" y="889408"/>
                  </a:cubicBezTo>
                  <a:cubicBezTo>
                    <a:pt x="804657" y="890343"/>
                    <a:pt x="793905" y="884733"/>
                    <a:pt x="787828" y="883798"/>
                  </a:cubicBezTo>
                  <a:cubicBezTo>
                    <a:pt x="781751" y="882863"/>
                    <a:pt x="778478" y="878656"/>
                    <a:pt x="773803" y="883798"/>
                  </a:cubicBezTo>
                  <a:cubicBezTo>
                    <a:pt x="769128" y="888940"/>
                    <a:pt x="768661" y="906705"/>
                    <a:pt x="759779" y="914652"/>
                  </a:cubicBezTo>
                  <a:cubicBezTo>
                    <a:pt x="750897" y="922599"/>
                    <a:pt x="728457" y="924001"/>
                    <a:pt x="720510" y="931481"/>
                  </a:cubicBezTo>
                  <a:cubicBezTo>
                    <a:pt x="712563" y="938961"/>
                    <a:pt x="715367" y="951115"/>
                    <a:pt x="712095" y="959530"/>
                  </a:cubicBezTo>
                  <a:cubicBezTo>
                    <a:pt x="708823" y="967945"/>
                    <a:pt x="707888" y="975893"/>
                    <a:pt x="700876" y="981970"/>
                  </a:cubicBezTo>
                  <a:cubicBezTo>
                    <a:pt x="693864" y="988047"/>
                    <a:pt x="678437" y="990852"/>
                    <a:pt x="670022" y="995994"/>
                  </a:cubicBezTo>
                  <a:cubicBezTo>
                    <a:pt x="661607" y="1001136"/>
                    <a:pt x="657867" y="1009552"/>
                    <a:pt x="650387" y="1012824"/>
                  </a:cubicBezTo>
                  <a:cubicBezTo>
                    <a:pt x="642907" y="1016096"/>
                    <a:pt x="625143" y="1015628"/>
                    <a:pt x="625143" y="1015628"/>
                  </a:cubicBezTo>
                  <a:cubicBezTo>
                    <a:pt x="619533" y="1015161"/>
                    <a:pt x="614858" y="1014694"/>
                    <a:pt x="616728" y="1010019"/>
                  </a:cubicBezTo>
                  <a:cubicBezTo>
                    <a:pt x="618598" y="1005344"/>
                    <a:pt x="638233" y="994124"/>
                    <a:pt x="636363" y="987579"/>
                  </a:cubicBezTo>
                  <a:cubicBezTo>
                    <a:pt x="634493" y="981034"/>
                    <a:pt x="613456" y="970750"/>
                    <a:pt x="605509" y="970750"/>
                  </a:cubicBezTo>
                  <a:cubicBezTo>
                    <a:pt x="597562" y="970750"/>
                    <a:pt x="590082" y="978697"/>
                    <a:pt x="588679" y="987579"/>
                  </a:cubicBezTo>
                  <a:cubicBezTo>
                    <a:pt x="587277" y="996461"/>
                    <a:pt x="590549" y="1012823"/>
                    <a:pt x="597094" y="1024043"/>
                  </a:cubicBezTo>
                  <a:cubicBezTo>
                    <a:pt x="603639" y="1035263"/>
                    <a:pt x="620936" y="1042275"/>
                    <a:pt x="627948" y="1054897"/>
                  </a:cubicBezTo>
                  <a:cubicBezTo>
                    <a:pt x="634960" y="1067519"/>
                    <a:pt x="645713" y="1091361"/>
                    <a:pt x="639168" y="1099776"/>
                  </a:cubicBezTo>
                  <a:cubicBezTo>
                    <a:pt x="632623" y="1108191"/>
                    <a:pt x="606444" y="1108658"/>
                    <a:pt x="588679" y="1105385"/>
                  </a:cubicBezTo>
                  <a:cubicBezTo>
                    <a:pt x="570914" y="1102112"/>
                    <a:pt x="551280" y="1087621"/>
                    <a:pt x="532581" y="1080141"/>
                  </a:cubicBezTo>
                  <a:cubicBezTo>
                    <a:pt x="513882" y="1072661"/>
                    <a:pt x="490975" y="1075466"/>
                    <a:pt x="476483" y="1060507"/>
                  </a:cubicBezTo>
                  <a:cubicBezTo>
                    <a:pt x="461991" y="1045548"/>
                    <a:pt x="459653" y="1012356"/>
                    <a:pt x="445629" y="990384"/>
                  </a:cubicBezTo>
                  <a:cubicBezTo>
                    <a:pt x="431605" y="968412"/>
                    <a:pt x="407763" y="949713"/>
                    <a:pt x="392336" y="928676"/>
                  </a:cubicBezTo>
                  <a:cubicBezTo>
                    <a:pt x="376909" y="907639"/>
                    <a:pt x="365222" y="878188"/>
                    <a:pt x="353067" y="864163"/>
                  </a:cubicBezTo>
                  <a:cubicBezTo>
                    <a:pt x="340912" y="850139"/>
                    <a:pt x="331095" y="863228"/>
                    <a:pt x="319408" y="844529"/>
                  </a:cubicBezTo>
                  <a:cubicBezTo>
                    <a:pt x="307721" y="825830"/>
                    <a:pt x="297903" y="778146"/>
                    <a:pt x="282944" y="751967"/>
                  </a:cubicBezTo>
                  <a:cubicBezTo>
                    <a:pt x="267985" y="725788"/>
                    <a:pt x="239468" y="701946"/>
                    <a:pt x="229651" y="687454"/>
                  </a:cubicBezTo>
                  <a:cubicBezTo>
                    <a:pt x="219834" y="672962"/>
                    <a:pt x="221704" y="668755"/>
                    <a:pt x="224041" y="665015"/>
                  </a:cubicBezTo>
                  <a:cubicBezTo>
                    <a:pt x="226378" y="661275"/>
                    <a:pt x="232924" y="664548"/>
                    <a:pt x="243676" y="665015"/>
                  </a:cubicBezTo>
                  <a:cubicBezTo>
                    <a:pt x="254428" y="665482"/>
                    <a:pt x="285749" y="670158"/>
                    <a:pt x="288554" y="667820"/>
                  </a:cubicBezTo>
                  <a:cubicBezTo>
                    <a:pt x="291359" y="665482"/>
                    <a:pt x="276400" y="661742"/>
                    <a:pt x="260505" y="650990"/>
                  </a:cubicBezTo>
                  <a:cubicBezTo>
                    <a:pt x="244610" y="640238"/>
                    <a:pt x="216094" y="623876"/>
                    <a:pt x="193187" y="603307"/>
                  </a:cubicBezTo>
                  <a:cubicBezTo>
                    <a:pt x="170280" y="582738"/>
                    <a:pt x="149712" y="555623"/>
                    <a:pt x="123065" y="527574"/>
                  </a:cubicBezTo>
                  <a:cubicBezTo>
                    <a:pt x="96418" y="499525"/>
                    <a:pt x="45463" y="452309"/>
                    <a:pt x="33308" y="435012"/>
                  </a:cubicBezTo>
                  <a:cubicBezTo>
                    <a:pt x="21153" y="417715"/>
                    <a:pt x="37982" y="420053"/>
                    <a:pt x="50137" y="423793"/>
                  </a:cubicBezTo>
                  <a:cubicBezTo>
                    <a:pt x="62291" y="427533"/>
                    <a:pt x="106235" y="457452"/>
                    <a:pt x="106235" y="457452"/>
                  </a:cubicBezTo>
                  <a:cubicBezTo>
                    <a:pt x="117455" y="464932"/>
                    <a:pt x="113248" y="471476"/>
                    <a:pt x="117455" y="468671"/>
                  </a:cubicBezTo>
                  <a:cubicBezTo>
                    <a:pt x="121662" y="465866"/>
                    <a:pt x="123064" y="445297"/>
                    <a:pt x="131479" y="440622"/>
                  </a:cubicBezTo>
                  <a:cubicBezTo>
                    <a:pt x="139894" y="435947"/>
                    <a:pt x="158593" y="443894"/>
                    <a:pt x="167943" y="440622"/>
                  </a:cubicBezTo>
                  <a:cubicBezTo>
                    <a:pt x="177293" y="437350"/>
                    <a:pt x="179630" y="429870"/>
                    <a:pt x="187577" y="420988"/>
                  </a:cubicBezTo>
                  <a:cubicBezTo>
                    <a:pt x="195524" y="412106"/>
                    <a:pt x="214225" y="393406"/>
                    <a:pt x="215627" y="387329"/>
                  </a:cubicBezTo>
                  <a:cubicBezTo>
                    <a:pt x="217030" y="381252"/>
                    <a:pt x="202069" y="384991"/>
                    <a:pt x="195992" y="384524"/>
                  </a:cubicBezTo>
                  <a:cubicBezTo>
                    <a:pt x="189915" y="384057"/>
                    <a:pt x="183838" y="389199"/>
                    <a:pt x="179163" y="384524"/>
                  </a:cubicBezTo>
                  <a:cubicBezTo>
                    <a:pt x="174488" y="379849"/>
                    <a:pt x="172618" y="363955"/>
                    <a:pt x="167943" y="356475"/>
                  </a:cubicBezTo>
                  <a:cubicBezTo>
                    <a:pt x="163268" y="348995"/>
                    <a:pt x="156724" y="339646"/>
                    <a:pt x="151114" y="339646"/>
                  </a:cubicBezTo>
                  <a:cubicBezTo>
                    <a:pt x="145504" y="339646"/>
                    <a:pt x="137089" y="348995"/>
                    <a:pt x="134284" y="356475"/>
                  </a:cubicBezTo>
                  <a:cubicBezTo>
                    <a:pt x="131479" y="363955"/>
                    <a:pt x="134284" y="384524"/>
                    <a:pt x="134284" y="384524"/>
                  </a:cubicBezTo>
                  <a:cubicBezTo>
                    <a:pt x="134284" y="392471"/>
                    <a:pt x="137089" y="399016"/>
                    <a:pt x="134284" y="404158"/>
                  </a:cubicBezTo>
                  <a:cubicBezTo>
                    <a:pt x="131479" y="409300"/>
                    <a:pt x="121662" y="415845"/>
                    <a:pt x="117455" y="415378"/>
                  </a:cubicBezTo>
                  <a:cubicBezTo>
                    <a:pt x="113248" y="414911"/>
                    <a:pt x="112780" y="410236"/>
                    <a:pt x="109040" y="401354"/>
                  </a:cubicBezTo>
                  <a:cubicBezTo>
                    <a:pt x="105300" y="392472"/>
                    <a:pt x="97821" y="374239"/>
                    <a:pt x="95016" y="362085"/>
                  </a:cubicBezTo>
                  <a:cubicBezTo>
                    <a:pt x="92211" y="349931"/>
                    <a:pt x="100626" y="345256"/>
                    <a:pt x="92211" y="328426"/>
                  </a:cubicBezTo>
                  <a:cubicBezTo>
                    <a:pt x="83796" y="311596"/>
                    <a:pt x="52474" y="275132"/>
                    <a:pt x="44527" y="261108"/>
                  </a:cubicBezTo>
                  <a:cubicBezTo>
                    <a:pt x="36580" y="247084"/>
                    <a:pt x="48267" y="258304"/>
                    <a:pt x="44527" y="244279"/>
                  </a:cubicBezTo>
                  <a:cubicBezTo>
                    <a:pt x="40787" y="230255"/>
                    <a:pt x="29100" y="195193"/>
                    <a:pt x="22088" y="176961"/>
                  </a:cubicBezTo>
                  <a:cubicBezTo>
                    <a:pt x="15076" y="158729"/>
                    <a:pt x="5726" y="150314"/>
                    <a:pt x="2454" y="134887"/>
                  </a:cubicBezTo>
                  <a:cubicBezTo>
                    <a:pt x="-818" y="119460"/>
                    <a:pt x="-818" y="100761"/>
                    <a:pt x="2454" y="84399"/>
                  </a:cubicBezTo>
                  <a:cubicBezTo>
                    <a:pt x="5726" y="68037"/>
                    <a:pt x="22088" y="36716"/>
                    <a:pt x="22088" y="36716"/>
                  </a:cubicBezTo>
                  <a:cubicBezTo>
                    <a:pt x="26295" y="28301"/>
                    <a:pt x="19751" y="29236"/>
                    <a:pt x="27698" y="33911"/>
                  </a:cubicBezTo>
                  <a:cubicBezTo>
                    <a:pt x="35645" y="38586"/>
                    <a:pt x="84263" y="75517"/>
                    <a:pt x="106235" y="78789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F1E9C03-1011-42B7-8C36-0466835C3764}"/>
                </a:ext>
              </a:extLst>
            </p:cNvPr>
            <p:cNvSpPr/>
            <p:nvPr/>
          </p:nvSpPr>
          <p:spPr bwMode="auto">
            <a:xfrm>
              <a:off x="5214313" y="6476682"/>
              <a:ext cx="325784" cy="258739"/>
            </a:xfrm>
            <a:custGeom>
              <a:avLst/>
              <a:gdLst>
                <a:gd name="connsiteX0" fmla="*/ 241233 w 325784"/>
                <a:gd name="connsiteY0" fmla="*/ 229853 h 258739"/>
                <a:gd name="connsiteX1" fmla="*/ 221599 w 325784"/>
                <a:gd name="connsiteY1" fmla="*/ 156925 h 258739"/>
                <a:gd name="connsiteX2" fmla="*/ 157086 w 325784"/>
                <a:gd name="connsiteY2" fmla="*/ 134486 h 258739"/>
                <a:gd name="connsiteX3" fmla="*/ 86963 w 325784"/>
                <a:gd name="connsiteY3" fmla="*/ 114852 h 258739"/>
                <a:gd name="connsiteX4" fmla="*/ 56109 w 325784"/>
                <a:gd name="connsiteY4" fmla="*/ 98022 h 258739"/>
                <a:gd name="connsiteX5" fmla="*/ 22450 w 325784"/>
                <a:gd name="connsiteY5" fmla="*/ 78388 h 258739"/>
                <a:gd name="connsiteX6" fmla="*/ 11 w 325784"/>
                <a:gd name="connsiteY6" fmla="*/ 61558 h 258739"/>
                <a:gd name="connsiteX7" fmla="*/ 25255 w 325784"/>
                <a:gd name="connsiteY7" fmla="*/ 39119 h 258739"/>
                <a:gd name="connsiteX8" fmla="*/ 89768 w 325784"/>
                <a:gd name="connsiteY8" fmla="*/ 27900 h 258739"/>
                <a:gd name="connsiteX9" fmla="*/ 126232 w 325784"/>
                <a:gd name="connsiteY9" fmla="*/ 39119 h 258739"/>
                <a:gd name="connsiteX10" fmla="*/ 145866 w 325784"/>
                <a:gd name="connsiteY10" fmla="*/ 41924 h 258739"/>
                <a:gd name="connsiteX11" fmla="*/ 179525 w 325784"/>
                <a:gd name="connsiteY11" fmla="*/ 27900 h 258739"/>
                <a:gd name="connsiteX12" fmla="*/ 199159 w 325784"/>
                <a:gd name="connsiteY12" fmla="*/ 2655 h 258739"/>
                <a:gd name="connsiteX13" fmla="*/ 230013 w 325784"/>
                <a:gd name="connsiteY13" fmla="*/ 2655 h 258739"/>
                <a:gd name="connsiteX14" fmla="*/ 246843 w 325784"/>
                <a:gd name="connsiteY14" fmla="*/ 19485 h 258739"/>
                <a:gd name="connsiteX15" fmla="*/ 260867 w 325784"/>
                <a:gd name="connsiteY15" fmla="*/ 75583 h 258739"/>
                <a:gd name="connsiteX16" fmla="*/ 280502 w 325784"/>
                <a:gd name="connsiteY16" fmla="*/ 120462 h 258739"/>
                <a:gd name="connsiteX17" fmla="*/ 280502 w 325784"/>
                <a:gd name="connsiteY17" fmla="*/ 154120 h 258739"/>
                <a:gd name="connsiteX18" fmla="*/ 294526 w 325784"/>
                <a:gd name="connsiteY18" fmla="*/ 184974 h 258739"/>
                <a:gd name="connsiteX19" fmla="*/ 311356 w 325784"/>
                <a:gd name="connsiteY19" fmla="*/ 215828 h 258739"/>
                <a:gd name="connsiteX20" fmla="*/ 325380 w 325784"/>
                <a:gd name="connsiteY20" fmla="*/ 243878 h 258739"/>
                <a:gd name="connsiteX21" fmla="*/ 319770 w 325784"/>
                <a:gd name="connsiteY21" fmla="*/ 257902 h 258739"/>
                <a:gd name="connsiteX22" fmla="*/ 297331 w 325784"/>
                <a:gd name="connsiteY22" fmla="*/ 255097 h 258739"/>
                <a:gd name="connsiteX23" fmla="*/ 241233 w 325784"/>
                <a:gd name="connsiteY23" fmla="*/ 229853 h 25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5784" h="258739">
                  <a:moveTo>
                    <a:pt x="241233" y="229853"/>
                  </a:moveTo>
                  <a:cubicBezTo>
                    <a:pt x="228611" y="213491"/>
                    <a:pt x="235623" y="172819"/>
                    <a:pt x="221599" y="156925"/>
                  </a:cubicBezTo>
                  <a:cubicBezTo>
                    <a:pt x="207574" y="141030"/>
                    <a:pt x="179525" y="141498"/>
                    <a:pt x="157086" y="134486"/>
                  </a:cubicBezTo>
                  <a:cubicBezTo>
                    <a:pt x="134647" y="127474"/>
                    <a:pt x="103793" y="120929"/>
                    <a:pt x="86963" y="114852"/>
                  </a:cubicBezTo>
                  <a:cubicBezTo>
                    <a:pt x="70133" y="108775"/>
                    <a:pt x="66861" y="104099"/>
                    <a:pt x="56109" y="98022"/>
                  </a:cubicBezTo>
                  <a:cubicBezTo>
                    <a:pt x="45357" y="91945"/>
                    <a:pt x="31800" y="84465"/>
                    <a:pt x="22450" y="78388"/>
                  </a:cubicBezTo>
                  <a:cubicBezTo>
                    <a:pt x="13100" y="72311"/>
                    <a:pt x="-456" y="68103"/>
                    <a:pt x="11" y="61558"/>
                  </a:cubicBezTo>
                  <a:cubicBezTo>
                    <a:pt x="478" y="55013"/>
                    <a:pt x="10295" y="44729"/>
                    <a:pt x="25255" y="39119"/>
                  </a:cubicBezTo>
                  <a:cubicBezTo>
                    <a:pt x="40214" y="33509"/>
                    <a:pt x="72939" y="27900"/>
                    <a:pt x="89768" y="27900"/>
                  </a:cubicBezTo>
                  <a:cubicBezTo>
                    <a:pt x="106597" y="27900"/>
                    <a:pt x="116882" y="36782"/>
                    <a:pt x="126232" y="39119"/>
                  </a:cubicBezTo>
                  <a:cubicBezTo>
                    <a:pt x="135582" y="41456"/>
                    <a:pt x="136984" y="43794"/>
                    <a:pt x="145866" y="41924"/>
                  </a:cubicBezTo>
                  <a:cubicBezTo>
                    <a:pt x="154748" y="40054"/>
                    <a:pt x="170643" y="34445"/>
                    <a:pt x="179525" y="27900"/>
                  </a:cubicBezTo>
                  <a:cubicBezTo>
                    <a:pt x="188407" y="21355"/>
                    <a:pt x="190744" y="6862"/>
                    <a:pt x="199159" y="2655"/>
                  </a:cubicBezTo>
                  <a:cubicBezTo>
                    <a:pt x="207574" y="-1552"/>
                    <a:pt x="222066" y="-150"/>
                    <a:pt x="230013" y="2655"/>
                  </a:cubicBezTo>
                  <a:cubicBezTo>
                    <a:pt x="237960" y="5460"/>
                    <a:pt x="241701" y="7330"/>
                    <a:pt x="246843" y="19485"/>
                  </a:cubicBezTo>
                  <a:cubicBezTo>
                    <a:pt x="251985" y="31640"/>
                    <a:pt x="255257" y="58754"/>
                    <a:pt x="260867" y="75583"/>
                  </a:cubicBezTo>
                  <a:cubicBezTo>
                    <a:pt x="266477" y="92412"/>
                    <a:pt x="277230" y="107372"/>
                    <a:pt x="280502" y="120462"/>
                  </a:cubicBezTo>
                  <a:cubicBezTo>
                    <a:pt x="283775" y="133551"/>
                    <a:pt x="278165" y="143368"/>
                    <a:pt x="280502" y="154120"/>
                  </a:cubicBezTo>
                  <a:cubicBezTo>
                    <a:pt x="282839" y="164872"/>
                    <a:pt x="289384" y="174689"/>
                    <a:pt x="294526" y="184974"/>
                  </a:cubicBezTo>
                  <a:cubicBezTo>
                    <a:pt x="299668" y="195259"/>
                    <a:pt x="306214" y="206011"/>
                    <a:pt x="311356" y="215828"/>
                  </a:cubicBezTo>
                  <a:cubicBezTo>
                    <a:pt x="316498" y="225645"/>
                    <a:pt x="323978" y="236866"/>
                    <a:pt x="325380" y="243878"/>
                  </a:cubicBezTo>
                  <a:cubicBezTo>
                    <a:pt x="326782" y="250890"/>
                    <a:pt x="324445" y="256032"/>
                    <a:pt x="319770" y="257902"/>
                  </a:cubicBezTo>
                  <a:cubicBezTo>
                    <a:pt x="315095" y="259772"/>
                    <a:pt x="310421" y="258369"/>
                    <a:pt x="297331" y="255097"/>
                  </a:cubicBezTo>
                  <a:cubicBezTo>
                    <a:pt x="284241" y="251825"/>
                    <a:pt x="253855" y="246215"/>
                    <a:pt x="241233" y="229853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456839E-DDE5-4581-86A8-3A916583ACEE}"/>
                </a:ext>
              </a:extLst>
            </p:cNvPr>
            <p:cNvSpPr/>
            <p:nvPr/>
          </p:nvSpPr>
          <p:spPr bwMode="auto">
            <a:xfrm>
              <a:off x="5144995" y="6310044"/>
              <a:ext cx="97447" cy="89207"/>
            </a:xfrm>
            <a:custGeom>
              <a:avLst/>
              <a:gdLst>
                <a:gd name="connsiteX0" fmla="*/ 97378 w 97447"/>
                <a:gd name="connsiteY0" fmla="*/ 87951 h 89207"/>
                <a:gd name="connsiteX1" fmla="*/ 63719 w 97447"/>
                <a:gd name="connsiteY1" fmla="*/ 15023 h 89207"/>
                <a:gd name="connsiteX2" fmla="*/ 7621 w 97447"/>
                <a:gd name="connsiteY2" fmla="*/ 9414 h 89207"/>
                <a:gd name="connsiteX3" fmla="*/ 2011 w 97447"/>
                <a:gd name="connsiteY3" fmla="*/ 999 h 89207"/>
                <a:gd name="connsiteX4" fmla="*/ 21645 w 97447"/>
                <a:gd name="connsiteY4" fmla="*/ 34658 h 89207"/>
                <a:gd name="connsiteX5" fmla="*/ 55304 w 97447"/>
                <a:gd name="connsiteY5" fmla="*/ 59902 h 89207"/>
                <a:gd name="connsiteX6" fmla="*/ 97378 w 97447"/>
                <a:gd name="connsiteY6" fmla="*/ 87951 h 8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47" h="89207">
                  <a:moveTo>
                    <a:pt x="97378" y="87951"/>
                  </a:moveTo>
                  <a:cubicBezTo>
                    <a:pt x="98780" y="80471"/>
                    <a:pt x="78679" y="28113"/>
                    <a:pt x="63719" y="15023"/>
                  </a:cubicBezTo>
                  <a:cubicBezTo>
                    <a:pt x="48759" y="1933"/>
                    <a:pt x="7621" y="9414"/>
                    <a:pt x="7621" y="9414"/>
                  </a:cubicBezTo>
                  <a:cubicBezTo>
                    <a:pt x="-2664" y="7077"/>
                    <a:pt x="-326" y="-3208"/>
                    <a:pt x="2011" y="999"/>
                  </a:cubicBezTo>
                  <a:cubicBezTo>
                    <a:pt x="4348" y="5206"/>
                    <a:pt x="12763" y="24841"/>
                    <a:pt x="21645" y="34658"/>
                  </a:cubicBezTo>
                  <a:cubicBezTo>
                    <a:pt x="30527" y="44475"/>
                    <a:pt x="44552" y="52422"/>
                    <a:pt x="55304" y="59902"/>
                  </a:cubicBezTo>
                  <a:cubicBezTo>
                    <a:pt x="66056" y="67382"/>
                    <a:pt x="95976" y="95431"/>
                    <a:pt x="97378" y="8795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D087AA6-808A-48C4-8376-D9450B90008B}"/>
                </a:ext>
              </a:extLst>
            </p:cNvPr>
            <p:cNvSpPr/>
            <p:nvPr/>
          </p:nvSpPr>
          <p:spPr bwMode="auto">
            <a:xfrm>
              <a:off x="4260385" y="5102816"/>
              <a:ext cx="438744" cy="399011"/>
            </a:xfrm>
            <a:custGeom>
              <a:avLst/>
              <a:gdLst>
                <a:gd name="connsiteX0" fmla="*/ 398567 w 438744"/>
                <a:gd name="connsiteY0" fmla="*/ 184436 h 399011"/>
                <a:gd name="connsiteX1" fmla="*/ 345274 w 438744"/>
                <a:gd name="connsiteY1" fmla="*/ 83459 h 399011"/>
                <a:gd name="connsiteX2" fmla="*/ 331249 w 438744"/>
                <a:gd name="connsiteY2" fmla="*/ 46995 h 399011"/>
                <a:gd name="connsiteX3" fmla="*/ 266736 w 438744"/>
                <a:gd name="connsiteY3" fmla="*/ 21751 h 399011"/>
                <a:gd name="connsiteX4" fmla="*/ 196614 w 438744"/>
                <a:gd name="connsiteY4" fmla="*/ 2117 h 399011"/>
                <a:gd name="connsiteX5" fmla="*/ 171370 w 438744"/>
                <a:gd name="connsiteY5" fmla="*/ 2117 h 399011"/>
                <a:gd name="connsiteX6" fmla="*/ 162955 w 438744"/>
                <a:gd name="connsiteY6" fmla="*/ 16141 h 399011"/>
                <a:gd name="connsiteX7" fmla="*/ 174175 w 438744"/>
                <a:gd name="connsiteY7" fmla="*/ 41385 h 399011"/>
                <a:gd name="connsiteX8" fmla="*/ 160150 w 438744"/>
                <a:gd name="connsiteY8" fmla="*/ 46995 h 399011"/>
                <a:gd name="connsiteX9" fmla="*/ 132101 w 438744"/>
                <a:gd name="connsiteY9" fmla="*/ 55410 h 399011"/>
                <a:gd name="connsiteX10" fmla="*/ 95637 w 438744"/>
                <a:gd name="connsiteY10" fmla="*/ 83459 h 399011"/>
                <a:gd name="connsiteX11" fmla="*/ 78808 w 438744"/>
                <a:gd name="connsiteY11" fmla="*/ 80654 h 399011"/>
                <a:gd name="connsiteX12" fmla="*/ 59173 w 438744"/>
                <a:gd name="connsiteY12" fmla="*/ 55410 h 399011"/>
                <a:gd name="connsiteX13" fmla="*/ 33929 w 438744"/>
                <a:gd name="connsiteY13" fmla="*/ 46995 h 399011"/>
                <a:gd name="connsiteX14" fmla="*/ 19905 w 438744"/>
                <a:gd name="connsiteY14" fmla="*/ 75044 h 399011"/>
                <a:gd name="connsiteX15" fmla="*/ 270 w 438744"/>
                <a:gd name="connsiteY15" fmla="*/ 86264 h 399011"/>
                <a:gd name="connsiteX16" fmla="*/ 11490 w 438744"/>
                <a:gd name="connsiteY16" fmla="*/ 117118 h 399011"/>
                <a:gd name="connsiteX17" fmla="*/ 270 w 438744"/>
                <a:gd name="connsiteY17" fmla="*/ 150777 h 399011"/>
                <a:gd name="connsiteX18" fmla="*/ 25514 w 438744"/>
                <a:gd name="connsiteY18" fmla="*/ 167606 h 399011"/>
                <a:gd name="connsiteX19" fmla="*/ 67588 w 438744"/>
                <a:gd name="connsiteY19" fmla="*/ 195655 h 399011"/>
                <a:gd name="connsiteX20" fmla="*/ 112467 w 438744"/>
                <a:gd name="connsiteY20" fmla="*/ 198460 h 399011"/>
                <a:gd name="connsiteX21" fmla="*/ 146125 w 438744"/>
                <a:gd name="connsiteY21" fmla="*/ 209680 h 399011"/>
                <a:gd name="connsiteX22" fmla="*/ 207833 w 438744"/>
                <a:gd name="connsiteY22" fmla="*/ 274193 h 399011"/>
                <a:gd name="connsiteX23" fmla="*/ 252712 w 438744"/>
                <a:gd name="connsiteY23" fmla="*/ 333096 h 399011"/>
                <a:gd name="connsiteX24" fmla="*/ 275151 w 438744"/>
                <a:gd name="connsiteY24" fmla="*/ 358340 h 399011"/>
                <a:gd name="connsiteX25" fmla="*/ 345274 w 438744"/>
                <a:gd name="connsiteY25" fmla="*/ 386389 h 399011"/>
                <a:gd name="connsiteX26" fmla="*/ 395762 w 438744"/>
                <a:gd name="connsiteY26" fmla="*/ 397609 h 399011"/>
                <a:gd name="connsiteX27" fmla="*/ 412592 w 438744"/>
                <a:gd name="connsiteY27" fmla="*/ 397609 h 399011"/>
                <a:gd name="connsiteX28" fmla="*/ 432226 w 438744"/>
                <a:gd name="connsiteY28" fmla="*/ 386389 h 399011"/>
                <a:gd name="connsiteX29" fmla="*/ 437836 w 438744"/>
                <a:gd name="connsiteY29" fmla="*/ 355535 h 399011"/>
                <a:gd name="connsiteX30" fmla="*/ 415397 w 438744"/>
                <a:gd name="connsiteY30" fmla="*/ 288217 h 399011"/>
                <a:gd name="connsiteX31" fmla="*/ 334054 w 438744"/>
                <a:gd name="connsiteY31" fmla="*/ 234924 h 399011"/>
                <a:gd name="connsiteX32" fmla="*/ 306005 w 438744"/>
                <a:gd name="connsiteY32" fmla="*/ 204070 h 399011"/>
                <a:gd name="connsiteX33" fmla="*/ 286371 w 438744"/>
                <a:gd name="connsiteY33" fmla="*/ 147972 h 399011"/>
                <a:gd name="connsiteX34" fmla="*/ 294786 w 438744"/>
                <a:gd name="connsiteY34" fmla="*/ 122728 h 399011"/>
                <a:gd name="connsiteX35" fmla="*/ 311615 w 438744"/>
                <a:gd name="connsiteY35" fmla="*/ 119923 h 399011"/>
                <a:gd name="connsiteX36" fmla="*/ 345274 w 438744"/>
                <a:gd name="connsiteY36" fmla="*/ 145167 h 399011"/>
                <a:gd name="connsiteX37" fmla="*/ 398567 w 438744"/>
                <a:gd name="connsiteY37" fmla="*/ 184436 h 39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8744" h="399011">
                  <a:moveTo>
                    <a:pt x="398567" y="184436"/>
                  </a:moveTo>
                  <a:cubicBezTo>
                    <a:pt x="398567" y="174151"/>
                    <a:pt x="356494" y="106366"/>
                    <a:pt x="345274" y="83459"/>
                  </a:cubicBezTo>
                  <a:cubicBezTo>
                    <a:pt x="334054" y="60552"/>
                    <a:pt x="344339" y="57280"/>
                    <a:pt x="331249" y="46995"/>
                  </a:cubicBezTo>
                  <a:cubicBezTo>
                    <a:pt x="318159" y="36710"/>
                    <a:pt x="289175" y="29231"/>
                    <a:pt x="266736" y="21751"/>
                  </a:cubicBezTo>
                  <a:cubicBezTo>
                    <a:pt x="244297" y="14271"/>
                    <a:pt x="212508" y="5389"/>
                    <a:pt x="196614" y="2117"/>
                  </a:cubicBezTo>
                  <a:cubicBezTo>
                    <a:pt x="180720" y="-1155"/>
                    <a:pt x="176980" y="-220"/>
                    <a:pt x="171370" y="2117"/>
                  </a:cubicBezTo>
                  <a:cubicBezTo>
                    <a:pt x="165760" y="4454"/>
                    <a:pt x="162487" y="9596"/>
                    <a:pt x="162955" y="16141"/>
                  </a:cubicBezTo>
                  <a:cubicBezTo>
                    <a:pt x="163422" y="22686"/>
                    <a:pt x="174642" y="36243"/>
                    <a:pt x="174175" y="41385"/>
                  </a:cubicBezTo>
                  <a:cubicBezTo>
                    <a:pt x="173707" y="46527"/>
                    <a:pt x="167162" y="44658"/>
                    <a:pt x="160150" y="46995"/>
                  </a:cubicBezTo>
                  <a:cubicBezTo>
                    <a:pt x="153138" y="49332"/>
                    <a:pt x="142853" y="49333"/>
                    <a:pt x="132101" y="55410"/>
                  </a:cubicBezTo>
                  <a:cubicBezTo>
                    <a:pt x="121349" y="61487"/>
                    <a:pt x="104519" y="79252"/>
                    <a:pt x="95637" y="83459"/>
                  </a:cubicBezTo>
                  <a:cubicBezTo>
                    <a:pt x="86755" y="87666"/>
                    <a:pt x="84885" y="85329"/>
                    <a:pt x="78808" y="80654"/>
                  </a:cubicBezTo>
                  <a:cubicBezTo>
                    <a:pt x="72731" y="75979"/>
                    <a:pt x="66653" y="61020"/>
                    <a:pt x="59173" y="55410"/>
                  </a:cubicBezTo>
                  <a:cubicBezTo>
                    <a:pt x="51693" y="49800"/>
                    <a:pt x="40474" y="43723"/>
                    <a:pt x="33929" y="46995"/>
                  </a:cubicBezTo>
                  <a:cubicBezTo>
                    <a:pt x="27384" y="50267"/>
                    <a:pt x="25515" y="68499"/>
                    <a:pt x="19905" y="75044"/>
                  </a:cubicBezTo>
                  <a:cubicBezTo>
                    <a:pt x="14295" y="81589"/>
                    <a:pt x="1672" y="79252"/>
                    <a:pt x="270" y="86264"/>
                  </a:cubicBezTo>
                  <a:cubicBezTo>
                    <a:pt x="-1132" y="93276"/>
                    <a:pt x="11490" y="106366"/>
                    <a:pt x="11490" y="117118"/>
                  </a:cubicBezTo>
                  <a:cubicBezTo>
                    <a:pt x="11490" y="127870"/>
                    <a:pt x="-2067" y="142363"/>
                    <a:pt x="270" y="150777"/>
                  </a:cubicBezTo>
                  <a:cubicBezTo>
                    <a:pt x="2607" y="159191"/>
                    <a:pt x="25514" y="167606"/>
                    <a:pt x="25514" y="167606"/>
                  </a:cubicBezTo>
                  <a:cubicBezTo>
                    <a:pt x="36734" y="175086"/>
                    <a:pt x="53096" y="190513"/>
                    <a:pt x="67588" y="195655"/>
                  </a:cubicBezTo>
                  <a:cubicBezTo>
                    <a:pt x="82080" y="200797"/>
                    <a:pt x="99377" y="196123"/>
                    <a:pt x="112467" y="198460"/>
                  </a:cubicBezTo>
                  <a:cubicBezTo>
                    <a:pt x="125556" y="200798"/>
                    <a:pt x="130231" y="197058"/>
                    <a:pt x="146125" y="209680"/>
                  </a:cubicBezTo>
                  <a:cubicBezTo>
                    <a:pt x="162019" y="222302"/>
                    <a:pt x="190068" y="253624"/>
                    <a:pt x="207833" y="274193"/>
                  </a:cubicBezTo>
                  <a:cubicBezTo>
                    <a:pt x="225597" y="294762"/>
                    <a:pt x="241492" y="319072"/>
                    <a:pt x="252712" y="333096"/>
                  </a:cubicBezTo>
                  <a:cubicBezTo>
                    <a:pt x="263932" y="347120"/>
                    <a:pt x="259724" y="349458"/>
                    <a:pt x="275151" y="358340"/>
                  </a:cubicBezTo>
                  <a:cubicBezTo>
                    <a:pt x="290578" y="367222"/>
                    <a:pt x="325172" y="379844"/>
                    <a:pt x="345274" y="386389"/>
                  </a:cubicBezTo>
                  <a:cubicBezTo>
                    <a:pt x="365376" y="392934"/>
                    <a:pt x="384542" y="395739"/>
                    <a:pt x="395762" y="397609"/>
                  </a:cubicBezTo>
                  <a:cubicBezTo>
                    <a:pt x="406982" y="399479"/>
                    <a:pt x="406515" y="399479"/>
                    <a:pt x="412592" y="397609"/>
                  </a:cubicBezTo>
                  <a:cubicBezTo>
                    <a:pt x="418669" y="395739"/>
                    <a:pt x="428019" y="393401"/>
                    <a:pt x="432226" y="386389"/>
                  </a:cubicBezTo>
                  <a:cubicBezTo>
                    <a:pt x="436433" y="379377"/>
                    <a:pt x="440641" y="371897"/>
                    <a:pt x="437836" y="355535"/>
                  </a:cubicBezTo>
                  <a:cubicBezTo>
                    <a:pt x="435031" y="339173"/>
                    <a:pt x="432694" y="308319"/>
                    <a:pt x="415397" y="288217"/>
                  </a:cubicBezTo>
                  <a:cubicBezTo>
                    <a:pt x="398100" y="268115"/>
                    <a:pt x="352286" y="248948"/>
                    <a:pt x="334054" y="234924"/>
                  </a:cubicBezTo>
                  <a:cubicBezTo>
                    <a:pt x="315822" y="220900"/>
                    <a:pt x="313952" y="218562"/>
                    <a:pt x="306005" y="204070"/>
                  </a:cubicBezTo>
                  <a:cubicBezTo>
                    <a:pt x="298058" y="189578"/>
                    <a:pt x="288241" y="161529"/>
                    <a:pt x="286371" y="147972"/>
                  </a:cubicBezTo>
                  <a:cubicBezTo>
                    <a:pt x="284501" y="134415"/>
                    <a:pt x="290579" y="127403"/>
                    <a:pt x="294786" y="122728"/>
                  </a:cubicBezTo>
                  <a:cubicBezTo>
                    <a:pt x="298993" y="118053"/>
                    <a:pt x="303200" y="116183"/>
                    <a:pt x="311615" y="119923"/>
                  </a:cubicBezTo>
                  <a:cubicBezTo>
                    <a:pt x="320030" y="123663"/>
                    <a:pt x="334054" y="135817"/>
                    <a:pt x="345274" y="145167"/>
                  </a:cubicBezTo>
                  <a:cubicBezTo>
                    <a:pt x="356494" y="154517"/>
                    <a:pt x="398567" y="194721"/>
                    <a:pt x="398567" y="184436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E10EA44-7E91-473F-91B6-7FA4A8ACB97D}"/>
                </a:ext>
              </a:extLst>
            </p:cNvPr>
            <p:cNvSpPr/>
            <p:nvPr/>
          </p:nvSpPr>
          <p:spPr bwMode="auto">
            <a:xfrm>
              <a:off x="3877983" y="5558625"/>
              <a:ext cx="511525" cy="834054"/>
            </a:xfrm>
            <a:custGeom>
              <a:avLst/>
              <a:gdLst>
                <a:gd name="connsiteX0" fmla="*/ 1205 w 511525"/>
                <a:gd name="connsiteY0" fmla="*/ 3508 h 834054"/>
                <a:gd name="connsiteX1" fmla="*/ 32059 w 511525"/>
                <a:gd name="connsiteY1" fmla="*/ 76435 h 834054"/>
                <a:gd name="connsiteX2" fmla="*/ 96572 w 511525"/>
                <a:gd name="connsiteY2" fmla="*/ 261559 h 834054"/>
                <a:gd name="connsiteX3" fmla="*/ 161084 w 511525"/>
                <a:gd name="connsiteY3" fmla="*/ 471927 h 834054"/>
                <a:gd name="connsiteX4" fmla="*/ 228402 w 511525"/>
                <a:gd name="connsiteY4" fmla="*/ 665466 h 834054"/>
                <a:gd name="connsiteX5" fmla="*/ 256451 w 511525"/>
                <a:gd name="connsiteY5" fmla="*/ 760833 h 834054"/>
                <a:gd name="connsiteX6" fmla="*/ 273281 w 511525"/>
                <a:gd name="connsiteY6" fmla="*/ 777662 h 834054"/>
                <a:gd name="connsiteX7" fmla="*/ 357428 w 511525"/>
                <a:gd name="connsiteY7" fmla="*/ 802906 h 834054"/>
                <a:gd name="connsiteX8" fmla="*/ 480844 w 511525"/>
                <a:gd name="connsiteY8" fmla="*/ 833760 h 834054"/>
                <a:gd name="connsiteX9" fmla="*/ 492064 w 511525"/>
                <a:gd name="connsiteY9" fmla="*/ 816931 h 834054"/>
                <a:gd name="connsiteX10" fmla="*/ 492064 w 511525"/>
                <a:gd name="connsiteY10" fmla="*/ 791687 h 834054"/>
                <a:gd name="connsiteX11" fmla="*/ 486454 w 511525"/>
                <a:gd name="connsiteY11" fmla="*/ 752418 h 834054"/>
                <a:gd name="connsiteX12" fmla="*/ 508893 w 511525"/>
                <a:gd name="connsiteY12" fmla="*/ 701930 h 834054"/>
                <a:gd name="connsiteX13" fmla="*/ 508893 w 511525"/>
                <a:gd name="connsiteY13" fmla="*/ 665466 h 834054"/>
                <a:gd name="connsiteX14" fmla="*/ 489259 w 511525"/>
                <a:gd name="connsiteY14" fmla="*/ 614977 h 834054"/>
                <a:gd name="connsiteX15" fmla="*/ 464015 w 511525"/>
                <a:gd name="connsiteY15" fmla="*/ 581319 h 834054"/>
                <a:gd name="connsiteX16" fmla="*/ 455600 w 511525"/>
                <a:gd name="connsiteY16" fmla="*/ 533635 h 834054"/>
                <a:gd name="connsiteX17" fmla="*/ 452795 w 511525"/>
                <a:gd name="connsiteY17" fmla="*/ 499976 h 834054"/>
                <a:gd name="connsiteX18" fmla="*/ 472429 w 511525"/>
                <a:gd name="connsiteY18" fmla="*/ 494366 h 834054"/>
                <a:gd name="connsiteX19" fmla="*/ 461210 w 511525"/>
                <a:gd name="connsiteY19" fmla="*/ 460708 h 834054"/>
                <a:gd name="connsiteX20" fmla="*/ 430356 w 511525"/>
                <a:gd name="connsiteY20" fmla="*/ 441073 h 834054"/>
                <a:gd name="connsiteX21" fmla="*/ 419136 w 511525"/>
                <a:gd name="connsiteY21" fmla="*/ 441073 h 834054"/>
                <a:gd name="connsiteX22" fmla="*/ 416331 w 511525"/>
                <a:gd name="connsiteY22" fmla="*/ 390585 h 834054"/>
                <a:gd name="connsiteX23" fmla="*/ 396697 w 511525"/>
                <a:gd name="connsiteY23" fmla="*/ 340096 h 834054"/>
                <a:gd name="connsiteX24" fmla="*/ 368648 w 511525"/>
                <a:gd name="connsiteY24" fmla="*/ 278388 h 834054"/>
                <a:gd name="connsiteX25" fmla="*/ 351818 w 511525"/>
                <a:gd name="connsiteY25" fmla="*/ 247535 h 834054"/>
                <a:gd name="connsiteX26" fmla="*/ 318159 w 511525"/>
                <a:gd name="connsiteY26" fmla="*/ 250339 h 834054"/>
                <a:gd name="connsiteX27" fmla="*/ 281696 w 511525"/>
                <a:gd name="connsiteY27" fmla="*/ 258754 h 834054"/>
                <a:gd name="connsiteX28" fmla="*/ 203158 w 511525"/>
                <a:gd name="connsiteY28" fmla="*/ 239120 h 834054"/>
                <a:gd name="connsiteX29" fmla="*/ 169499 w 511525"/>
                <a:gd name="connsiteY29" fmla="*/ 219485 h 834054"/>
                <a:gd name="connsiteX30" fmla="*/ 116206 w 511525"/>
                <a:gd name="connsiteY30" fmla="*/ 197046 h 834054"/>
                <a:gd name="connsiteX31" fmla="*/ 93767 w 511525"/>
                <a:gd name="connsiteY31" fmla="*/ 194241 h 834054"/>
                <a:gd name="connsiteX32" fmla="*/ 116206 w 511525"/>
                <a:gd name="connsiteY32" fmla="*/ 157777 h 834054"/>
                <a:gd name="connsiteX33" fmla="*/ 141450 w 511525"/>
                <a:gd name="connsiteY33" fmla="*/ 110094 h 834054"/>
                <a:gd name="connsiteX34" fmla="*/ 104986 w 511525"/>
                <a:gd name="connsiteY34" fmla="*/ 51191 h 834054"/>
                <a:gd name="connsiteX35" fmla="*/ 71327 w 511525"/>
                <a:gd name="connsiteY35" fmla="*/ 14727 h 834054"/>
                <a:gd name="connsiteX36" fmla="*/ 1205 w 511525"/>
                <a:gd name="connsiteY36" fmla="*/ 3508 h 83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1525" h="834054">
                  <a:moveTo>
                    <a:pt x="1205" y="3508"/>
                  </a:moveTo>
                  <a:cubicBezTo>
                    <a:pt x="-5340" y="13793"/>
                    <a:pt x="16164" y="33426"/>
                    <a:pt x="32059" y="76435"/>
                  </a:cubicBezTo>
                  <a:cubicBezTo>
                    <a:pt x="47954" y="119444"/>
                    <a:pt x="75068" y="195644"/>
                    <a:pt x="96572" y="261559"/>
                  </a:cubicBezTo>
                  <a:cubicBezTo>
                    <a:pt x="118076" y="327474"/>
                    <a:pt x="139112" y="404609"/>
                    <a:pt x="161084" y="471927"/>
                  </a:cubicBezTo>
                  <a:cubicBezTo>
                    <a:pt x="183056" y="539245"/>
                    <a:pt x="212508" y="617315"/>
                    <a:pt x="228402" y="665466"/>
                  </a:cubicBezTo>
                  <a:cubicBezTo>
                    <a:pt x="244296" y="713617"/>
                    <a:pt x="248971" y="742134"/>
                    <a:pt x="256451" y="760833"/>
                  </a:cubicBezTo>
                  <a:cubicBezTo>
                    <a:pt x="263931" y="779532"/>
                    <a:pt x="256452" y="770650"/>
                    <a:pt x="273281" y="777662"/>
                  </a:cubicBezTo>
                  <a:cubicBezTo>
                    <a:pt x="290110" y="784674"/>
                    <a:pt x="322834" y="793556"/>
                    <a:pt x="357428" y="802906"/>
                  </a:cubicBezTo>
                  <a:cubicBezTo>
                    <a:pt x="392022" y="812256"/>
                    <a:pt x="458405" y="831423"/>
                    <a:pt x="480844" y="833760"/>
                  </a:cubicBezTo>
                  <a:cubicBezTo>
                    <a:pt x="503283" y="836098"/>
                    <a:pt x="490194" y="823943"/>
                    <a:pt x="492064" y="816931"/>
                  </a:cubicBezTo>
                  <a:cubicBezTo>
                    <a:pt x="493934" y="809919"/>
                    <a:pt x="492999" y="802439"/>
                    <a:pt x="492064" y="791687"/>
                  </a:cubicBezTo>
                  <a:cubicBezTo>
                    <a:pt x="491129" y="780935"/>
                    <a:pt x="483649" y="767377"/>
                    <a:pt x="486454" y="752418"/>
                  </a:cubicBezTo>
                  <a:cubicBezTo>
                    <a:pt x="489259" y="737459"/>
                    <a:pt x="505153" y="716422"/>
                    <a:pt x="508893" y="701930"/>
                  </a:cubicBezTo>
                  <a:cubicBezTo>
                    <a:pt x="512633" y="687438"/>
                    <a:pt x="512165" y="679958"/>
                    <a:pt x="508893" y="665466"/>
                  </a:cubicBezTo>
                  <a:cubicBezTo>
                    <a:pt x="505621" y="650974"/>
                    <a:pt x="496739" y="629001"/>
                    <a:pt x="489259" y="614977"/>
                  </a:cubicBezTo>
                  <a:cubicBezTo>
                    <a:pt x="481779" y="600953"/>
                    <a:pt x="469625" y="594876"/>
                    <a:pt x="464015" y="581319"/>
                  </a:cubicBezTo>
                  <a:cubicBezTo>
                    <a:pt x="458405" y="567762"/>
                    <a:pt x="457470" y="547192"/>
                    <a:pt x="455600" y="533635"/>
                  </a:cubicBezTo>
                  <a:cubicBezTo>
                    <a:pt x="453730" y="520078"/>
                    <a:pt x="449990" y="506521"/>
                    <a:pt x="452795" y="499976"/>
                  </a:cubicBezTo>
                  <a:cubicBezTo>
                    <a:pt x="455600" y="493431"/>
                    <a:pt x="471027" y="500911"/>
                    <a:pt x="472429" y="494366"/>
                  </a:cubicBezTo>
                  <a:cubicBezTo>
                    <a:pt x="473831" y="487821"/>
                    <a:pt x="468222" y="469590"/>
                    <a:pt x="461210" y="460708"/>
                  </a:cubicBezTo>
                  <a:cubicBezTo>
                    <a:pt x="454198" y="451826"/>
                    <a:pt x="430356" y="441073"/>
                    <a:pt x="430356" y="441073"/>
                  </a:cubicBezTo>
                  <a:cubicBezTo>
                    <a:pt x="423344" y="437801"/>
                    <a:pt x="421473" y="449488"/>
                    <a:pt x="419136" y="441073"/>
                  </a:cubicBezTo>
                  <a:cubicBezTo>
                    <a:pt x="416799" y="432658"/>
                    <a:pt x="420071" y="407414"/>
                    <a:pt x="416331" y="390585"/>
                  </a:cubicBezTo>
                  <a:cubicBezTo>
                    <a:pt x="412591" y="373756"/>
                    <a:pt x="404644" y="358795"/>
                    <a:pt x="396697" y="340096"/>
                  </a:cubicBezTo>
                  <a:cubicBezTo>
                    <a:pt x="388750" y="321397"/>
                    <a:pt x="376128" y="293815"/>
                    <a:pt x="368648" y="278388"/>
                  </a:cubicBezTo>
                  <a:cubicBezTo>
                    <a:pt x="361168" y="262961"/>
                    <a:pt x="360233" y="252210"/>
                    <a:pt x="351818" y="247535"/>
                  </a:cubicBezTo>
                  <a:cubicBezTo>
                    <a:pt x="343403" y="242860"/>
                    <a:pt x="329846" y="248469"/>
                    <a:pt x="318159" y="250339"/>
                  </a:cubicBezTo>
                  <a:cubicBezTo>
                    <a:pt x="306472" y="252209"/>
                    <a:pt x="300863" y="260624"/>
                    <a:pt x="281696" y="258754"/>
                  </a:cubicBezTo>
                  <a:cubicBezTo>
                    <a:pt x="262529" y="256884"/>
                    <a:pt x="221857" y="245665"/>
                    <a:pt x="203158" y="239120"/>
                  </a:cubicBezTo>
                  <a:cubicBezTo>
                    <a:pt x="184459" y="232575"/>
                    <a:pt x="183991" y="226497"/>
                    <a:pt x="169499" y="219485"/>
                  </a:cubicBezTo>
                  <a:cubicBezTo>
                    <a:pt x="155007" y="212473"/>
                    <a:pt x="128828" y="201253"/>
                    <a:pt x="116206" y="197046"/>
                  </a:cubicBezTo>
                  <a:cubicBezTo>
                    <a:pt x="103584" y="192839"/>
                    <a:pt x="93767" y="200786"/>
                    <a:pt x="93767" y="194241"/>
                  </a:cubicBezTo>
                  <a:cubicBezTo>
                    <a:pt x="93767" y="187696"/>
                    <a:pt x="108259" y="171801"/>
                    <a:pt x="116206" y="157777"/>
                  </a:cubicBezTo>
                  <a:cubicBezTo>
                    <a:pt x="124153" y="143753"/>
                    <a:pt x="143320" y="127858"/>
                    <a:pt x="141450" y="110094"/>
                  </a:cubicBezTo>
                  <a:cubicBezTo>
                    <a:pt x="139580" y="92330"/>
                    <a:pt x="116673" y="67086"/>
                    <a:pt x="104986" y="51191"/>
                  </a:cubicBezTo>
                  <a:cubicBezTo>
                    <a:pt x="93299" y="35297"/>
                    <a:pt x="83949" y="21272"/>
                    <a:pt x="71327" y="14727"/>
                  </a:cubicBezTo>
                  <a:cubicBezTo>
                    <a:pt x="58705" y="8182"/>
                    <a:pt x="7750" y="-6777"/>
                    <a:pt x="1205" y="35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783995-5CB2-4481-A4A1-DC5998C35030}"/>
                </a:ext>
              </a:extLst>
            </p:cNvPr>
            <p:cNvSpPr/>
            <p:nvPr/>
          </p:nvSpPr>
          <p:spPr bwMode="auto">
            <a:xfrm>
              <a:off x="2491945" y="3124219"/>
              <a:ext cx="1362029" cy="1740114"/>
            </a:xfrm>
            <a:custGeom>
              <a:avLst/>
              <a:gdLst>
                <a:gd name="connsiteX0" fmla="*/ 217596 w 1362029"/>
                <a:gd name="connsiteY0" fmla="*/ 693261 h 1740114"/>
                <a:gd name="connsiteX1" fmla="*/ 296134 w 1362029"/>
                <a:gd name="connsiteY1" fmla="*/ 673626 h 1740114"/>
                <a:gd name="connsiteX2" fmla="*/ 304548 w 1362029"/>
                <a:gd name="connsiteY2" fmla="*/ 645577 h 1740114"/>
                <a:gd name="connsiteX3" fmla="*/ 287719 w 1362029"/>
                <a:gd name="connsiteY3" fmla="*/ 603504 h 1740114"/>
                <a:gd name="connsiteX4" fmla="*/ 270889 w 1362029"/>
                <a:gd name="connsiteY4" fmla="*/ 555820 h 1740114"/>
                <a:gd name="connsiteX5" fmla="*/ 268084 w 1362029"/>
                <a:gd name="connsiteY5" fmla="*/ 365087 h 1740114"/>
                <a:gd name="connsiteX6" fmla="*/ 254060 w 1362029"/>
                <a:gd name="connsiteY6" fmla="*/ 314598 h 1740114"/>
                <a:gd name="connsiteX7" fmla="*/ 242840 w 1362029"/>
                <a:gd name="connsiteY7" fmla="*/ 275329 h 1740114"/>
                <a:gd name="connsiteX8" fmla="*/ 223206 w 1362029"/>
                <a:gd name="connsiteY8" fmla="*/ 275329 h 1740114"/>
                <a:gd name="connsiteX9" fmla="*/ 226011 w 1362029"/>
                <a:gd name="connsiteY9" fmla="*/ 311793 h 1740114"/>
                <a:gd name="connsiteX10" fmla="*/ 217596 w 1362029"/>
                <a:gd name="connsiteY10" fmla="*/ 328623 h 1740114"/>
                <a:gd name="connsiteX11" fmla="*/ 172718 w 1362029"/>
                <a:gd name="connsiteY11" fmla="*/ 367891 h 1740114"/>
                <a:gd name="connsiteX12" fmla="*/ 127839 w 1362029"/>
                <a:gd name="connsiteY12" fmla="*/ 381916 h 1740114"/>
                <a:gd name="connsiteX13" fmla="*/ 164303 w 1362029"/>
                <a:gd name="connsiteY13" fmla="*/ 418380 h 1740114"/>
                <a:gd name="connsiteX14" fmla="*/ 183937 w 1362029"/>
                <a:gd name="connsiteY14" fmla="*/ 488502 h 1740114"/>
                <a:gd name="connsiteX15" fmla="*/ 183937 w 1362029"/>
                <a:gd name="connsiteY15" fmla="*/ 516552 h 1740114"/>
                <a:gd name="connsiteX16" fmla="*/ 192352 w 1362029"/>
                <a:gd name="connsiteY16" fmla="*/ 555820 h 1740114"/>
                <a:gd name="connsiteX17" fmla="*/ 200767 w 1362029"/>
                <a:gd name="connsiteY17" fmla="*/ 572650 h 1740114"/>
                <a:gd name="connsiteX18" fmla="*/ 183937 w 1362029"/>
                <a:gd name="connsiteY18" fmla="*/ 583869 h 1740114"/>
                <a:gd name="connsiteX19" fmla="*/ 158693 w 1362029"/>
                <a:gd name="connsiteY19" fmla="*/ 575455 h 1740114"/>
                <a:gd name="connsiteX20" fmla="*/ 122229 w 1362029"/>
                <a:gd name="connsiteY20" fmla="*/ 544601 h 1740114"/>
                <a:gd name="connsiteX21" fmla="*/ 82961 w 1362029"/>
                <a:gd name="connsiteY21" fmla="*/ 502527 h 1740114"/>
                <a:gd name="connsiteX22" fmla="*/ 52107 w 1362029"/>
                <a:gd name="connsiteY22" fmla="*/ 477283 h 1740114"/>
                <a:gd name="connsiteX23" fmla="*/ 29667 w 1362029"/>
                <a:gd name="connsiteY23" fmla="*/ 440819 h 1740114"/>
                <a:gd name="connsiteX24" fmla="*/ 35277 w 1362029"/>
                <a:gd name="connsiteY24" fmla="*/ 398745 h 1740114"/>
                <a:gd name="connsiteX25" fmla="*/ 18448 w 1362029"/>
                <a:gd name="connsiteY25" fmla="*/ 373501 h 1740114"/>
                <a:gd name="connsiteX26" fmla="*/ 1618 w 1362029"/>
                <a:gd name="connsiteY26" fmla="*/ 348257 h 1740114"/>
                <a:gd name="connsiteX27" fmla="*/ 1618 w 1362029"/>
                <a:gd name="connsiteY27" fmla="*/ 252890 h 1740114"/>
                <a:gd name="connsiteX28" fmla="*/ 7228 w 1362029"/>
                <a:gd name="connsiteY28" fmla="*/ 222036 h 1740114"/>
                <a:gd name="connsiteX29" fmla="*/ 77351 w 1362029"/>
                <a:gd name="connsiteY29" fmla="*/ 182768 h 1740114"/>
                <a:gd name="connsiteX30" fmla="*/ 130644 w 1362029"/>
                <a:gd name="connsiteY30" fmla="*/ 179963 h 1740114"/>
                <a:gd name="connsiteX31" fmla="*/ 144668 w 1362029"/>
                <a:gd name="connsiteY31" fmla="*/ 157523 h 1740114"/>
                <a:gd name="connsiteX32" fmla="*/ 116619 w 1362029"/>
                <a:gd name="connsiteY32" fmla="*/ 132279 h 1740114"/>
                <a:gd name="connsiteX33" fmla="*/ 139059 w 1362029"/>
                <a:gd name="connsiteY33" fmla="*/ 67766 h 1740114"/>
                <a:gd name="connsiteX34" fmla="*/ 186742 w 1362029"/>
                <a:gd name="connsiteY34" fmla="*/ 20083 h 1740114"/>
                <a:gd name="connsiteX35" fmla="*/ 273694 w 1362029"/>
                <a:gd name="connsiteY35" fmla="*/ 448 h 1740114"/>
                <a:gd name="connsiteX36" fmla="*/ 310158 w 1362029"/>
                <a:gd name="connsiteY36" fmla="*/ 8863 h 1740114"/>
                <a:gd name="connsiteX37" fmla="*/ 310158 w 1362029"/>
                <a:gd name="connsiteY37" fmla="*/ 36912 h 1740114"/>
                <a:gd name="connsiteX38" fmla="*/ 304548 w 1362029"/>
                <a:gd name="connsiteY38" fmla="*/ 73376 h 1740114"/>
                <a:gd name="connsiteX39" fmla="*/ 312963 w 1362029"/>
                <a:gd name="connsiteY39" fmla="*/ 93010 h 1740114"/>
                <a:gd name="connsiteX40" fmla="*/ 343817 w 1362029"/>
                <a:gd name="connsiteY40" fmla="*/ 93010 h 1740114"/>
                <a:gd name="connsiteX41" fmla="*/ 394305 w 1362029"/>
                <a:gd name="connsiteY41" fmla="*/ 104230 h 1740114"/>
                <a:gd name="connsiteX42" fmla="*/ 413940 w 1362029"/>
                <a:gd name="connsiteY42" fmla="*/ 129474 h 1740114"/>
                <a:gd name="connsiteX43" fmla="*/ 441989 w 1362029"/>
                <a:gd name="connsiteY43" fmla="*/ 137889 h 1740114"/>
                <a:gd name="connsiteX44" fmla="*/ 467233 w 1362029"/>
                <a:gd name="connsiteY44" fmla="*/ 151914 h 1740114"/>
                <a:gd name="connsiteX45" fmla="*/ 464428 w 1362029"/>
                <a:gd name="connsiteY45" fmla="*/ 179963 h 1740114"/>
                <a:gd name="connsiteX46" fmla="*/ 444794 w 1362029"/>
                <a:gd name="connsiteY46" fmla="*/ 210817 h 1740114"/>
                <a:gd name="connsiteX47" fmla="*/ 441989 w 1362029"/>
                <a:gd name="connsiteY47" fmla="*/ 238866 h 1740114"/>
                <a:gd name="connsiteX48" fmla="*/ 441989 w 1362029"/>
                <a:gd name="connsiteY48" fmla="*/ 275329 h 1740114"/>
                <a:gd name="connsiteX49" fmla="*/ 416745 w 1362029"/>
                <a:gd name="connsiteY49" fmla="*/ 317403 h 1740114"/>
                <a:gd name="connsiteX50" fmla="*/ 391500 w 1362029"/>
                <a:gd name="connsiteY50" fmla="*/ 345452 h 1740114"/>
                <a:gd name="connsiteX51" fmla="*/ 388695 w 1362029"/>
                <a:gd name="connsiteY51" fmla="*/ 381916 h 1740114"/>
                <a:gd name="connsiteX52" fmla="*/ 394305 w 1362029"/>
                <a:gd name="connsiteY52" fmla="*/ 423990 h 1740114"/>
                <a:gd name="connsiteX53" fmla="*/ 411135 w 1362029"/>
                <a:gd name="connsiteY53" fmla="*/ 440819 h 1740114"/>
                <a:gd name="connsiteX54" fmla="*/ 436379 w 1362029"/>
                <a:gd name="connsiteY54" fmla="*/ 440819 h 1740114"/>
                <a:gd name="connsiteX55" fmla="*/ 475648 w 1362029"/>
                <a:gd name="connsiteY55" fmla="*/ 426794 h 1740114"/>
                <a:gd name="connsiteX56" fmla="*/ 484062 w 1362029"/>
                <a:gd name="connsiteY56" fmla="*/ 477283 h 1740114"/>
                <a:gd name="connsiteX57" fmla="*/ 484062 w 1362029"/>
                <a:gd name="connsiteY57" fmla="*/ 513747 h 1740114"/>
                <a:gd name="connsiteX58" fmla="*/ 509307 w 1362029"/>
                <a:gd name="connsiteY58" fmla="*/ 544601 h 1740114"/>
                <a:gd name="connsiteX59" fmla="*/ 506502 w 1362029"/>
                <a:gd name="connsiteY59" fmla="*/ 620333 h 1740114"/>
                <a:gd name="connsiteX60" fmla="*/ 503697 w 1362029"/>
                <a:gd name="connsiteY60" fmla="*/ 653992 h 1740114"/>
                <a:gd name="connsiteX61" fmla="*/ 523331 w 1362029"/>
                <a:gd name="connsiteY61" fmla="*/ 729725 h 1740114"/>
                <a:gd name="connsiteX62" fmla="*/ 548575 w 1362029"/>
                <a:gd name="connsiteY62" fmla="*/ 763383 h 1740114"/>
                <a:gd name="connsiteX63" fmla="*/ 599064 w 1362029"/>
                <a:gd name="connsiteY63" fmla="*/ 783018 h 1740114"/>
                <a:gd name="connsiteX64" fmla="*/ 615893 w 1362029"/>
                <a:gd name="connsiteY64" fmla="*/ 802652 h 1740114"/>
                <a:gd name="connsiteX65" fmla="*/ 632722 w 1362029"/>
                <a:gd name="connsiteY65" fmla="*/ 850336 h 1740114"/>
                <a:gd name="connsiteX66" fmla="*/ 621503 w 1362029"/>
                <a:gd name="connsiteY66" fmla="*/ 872775 h 1740114"/>
                <a:gd name="connsiteX67" fmla="*/ 674796 w 1362029"/>
                <a:gd name="connsiteY67" fmla="*/ 878385 h 1740114"/>
                <a:gd name="connsiteX68" fmla="*/ 708455 w 1362029"/>
                <a:gd name="connsiteY68" fmla="*/ 898019 h 1740114"/>
                <a:gd name="connsiteX69" fmla="*/ 781383 w 1362029"/>
                <a:gd name="connsiteY69" fmla="*/ 917653 h 1740114"/>
                <a:gd name="connsiteX70" fmla="*/ 798212 w 1362029"/>
                <a:gd name="connsiteY70" fmla="*/ 948507 h 1740114"/>
                <a:gd name="connsiteX71" fmla="*/ 815042 w 1362029"/>
                <a:gd name="connsiteY71" fmla="*/ 990581 h 1740114"/>
                <a:gd name="connsiteX72" fmla="*/ 795407 w 1362029"/>
                <a:gd name="connsiteY72" fmla="*/ 1035460 h 1740114"/>
                <a:gd name="connsiteX73" fmla="*/ 806627 w 1362029"/>
                <a:gd name="connsiteY73" fmla="*/ 1074728 h 1740114"/>
                <a:gd name="connsiteX74" fmla="*/ 834676 w 1362029"/>
                <a:gd name="connsiteY74" fmla="*/ 1119607 h 1740114"/>
                <a:gd name="connsiteX75" fmla="*/ 812237 w 1362029"/>
                <a:gd name="connsiteY75" fmla="*/ 1153266 h 1740114"/>
                <a:gd name="connsiteX76" fmla="*/ 784188 w 1362029"/>
                <a:gd name="connsiteY76" fmla="*/ 1184120 h 1740114"/>
                <a:gd name="connsiteX77" fmla="*/ 761748 w 1362029"/>
                <a:gd name="connsiteY77" fmla="*/ 1217779 h 1740114"/>
                <a:gd name="connsiteX78" fmla="*/ 772968 w 1362029"/>
                <a:gd name="connsiteY78" fmla="*/ 1237413 h 1740114"/>
                <a:gd name="connsiteX79" fmla="*/ 809432 w 1362029"/>
                <a:gd name="connsiteY79" fmla="*/ 1251437 h 1740114"/>
                <a:gd name="connsiteX80" fmla="*/ 887969 w 1362029"/>
                <a:gd name="connsiteY80" fmla="*/ 1231803 h 1740114"/>
                <a:gd name="connsiteX81" fmla="*/ 910408 w 1362029"/>
                <a:gd name="connsiteY81" fmla="*/ 1223388 h 1740114"/>
                <a:gd name="connsiteX82" fmla="*/ 921628 w 1362029"/>
                <a:gd name="connsiteY82" fmla="*/ 1257047 h 1740114"/>
                <a:gd name="connsiteX83" fmla="*/ 969311 w 1362029"/>
                <a:gd name="connsiteY83" fmla="*/ 1299121 h 1740114"/>
                <a:gd name="connsiteX84" fmla="*/ 1095532 w 1362029"/>
                <a:gd name="connsiteY84" fmla="*/ 1369244 h 1740114"/>
                <a:gd name="connsiteX85" fmla="*/ 1213338 w 1362029"/>
                <a:gd name="connsiteY85" fmla="*/ 1411317 h 1740114"/>
                <a:gd name="connsiteX86" fmla="*/ 1266632 w 1362029"/>
                <a:gd name="connsiteY86" fmla="*/ 1487050 h 1740114"/>
                <a:gd name="connsiteX87" fmla="*/ 1289071 w 1362029"/>
                <a:gd name="connsiteY87" fmla="*/ 1520709 h 1740114"/>
                <a:gd name="connsiteX88" fmla="*/ 1325535 w 1362029"/>
                <a:gd name="connsiteY88" fmla="*/ 1554368 h 1740114"/>
                <a:gd name="connsiteX89" fmla="*/ 1359194 w 1362029"/>
                <a:gd name="connsiteY89" fmla="*/ 1627295 h 1740114"/>
                <a:gd name="connsiteX90" fmla="*/ 1359194 w 1362029"/>
                <a:gd name="connsiteY90" fmla="*/ 1652539 h 1740114"/>
                <a:gd name="connsiteX91" fmla="*/ 1350779 w 1362029"/>
                <a:gd name="connsiteY91" fmla="*/ 1694613 h 1740114"/>
                <a:gd name="connsiteX92" fmla="*/ 1311510 w 1362029"/>
                <a:gd name="connsiteY92" fmla="*/ 1733882 h 1740114"/>
                <a:gd name="connsiteX93" fmla="*/ 1280656 w 1362029"/>
                <a:gd name="connsiteY93" fmla="*/ 1739491 h 1740114"/>
                <a:gd name="connsiteX94" fmla="*/ 1221753 w 1362029"/>
                <a:gd name="connsiteY94" fmla="*/ 1728272 h 1740114"/>
                <a:gd name="connsiteX95" fmla="*/ 1182484 w 1362029"/>
                <a:gd name="connsiteY95" fmla="*/ 1722662 h 1740114"/>
                <a:gd name="connsiteX96" fmla="*/ 1151630 w 1362029"/>
                <a:gd name="connsiteY96" fmla="*/ 1719857 h 1740114"/>
                <a:gd name="connsiteX97" fmla="*/ 1123581 w 1362029"/>
                <a:gd name="connsiteY97" fmla="*/ 1728272 h 1740114"/>
                <a:gd name="connsiteX98" fmla="*/ 1075898 w 1362029"/>
                <a:gd name="connsiteY98" fmla="*/ 1683393 h 1740114"/>
                <a:gd name="connsiteX99" fmla="*/ 1045044 w 1362029"/>
                <a:gd name="connsiteY99" fmla="*/ 1674979 h 1740114"/>
                <a:gd name="connsiteX100" fmla="*/ 1016995 w 1362029"/>
                <a:gd name="connsiteY100" fmla="*/ 1604856 h 1740114"/>
                <a:gd name="connsiteX101" fmla="*/ 974921 w 1362029"/>
                <a:gd name="connsiteY101" fmla="*/ 1604856 h 1740114"/>
                <a:gd name="connsiteX102" fmla="*/ 901994 w 1362029"/>
                <a:gd name="connsiteY102" fmla="*/ 1602051 h 1740114"/>
                <a:gd name="connsiteX103" fmla="*/ 873945 w 1362029"/>
                <a:gd name="connsiteY103" fmla="*/ 1602051 h 1740114"/>
                <a:gd name="connsiteX104" fmla="*/ 834676 w 1362029"/>
                <a:gd name="connsiteY104" fmla="*/ 1568392 h 1740114"/>
                <a:gd name="connsiteX105" fmla="*/ 789797 w 1362029"/>
                <a:gd name="connsiteY105" fmla="*/ 1551563 h 1740114"/>
                <a:gd name="connsiteX106" fmla="*/ 742114 w 1362029"/>
                <a:gd name="connsiteY106" fmla="*/ 1529123 h 1740114"/>
                <a:gd name="connsiteX107" fmla="*/ 694430 w 1362029"/>
                <a:gd name="connsiteY107" fmla="*/ 1501074 h 1740114"/>
                <a:gd name="connsiteX108" fmla="*/ 624308 w 1362029"/>
                <a:gd name="connsiteY108" fmla="*/ 1517904 h 1740114"/>
                <a:gd name="connsiteX109" fmla="*/ 604673 w 1362029"/>
                <a:gd name="connsiteY109" fmla="*/ 1529123 h 1740114"/>
                <a:gd name="connsiteX110" fmla="*/ 573819 w 1362029"/>
                <a:gd name="connsiteY110" fmla="*/ 1501074 h 1740114"/>
                <a:gd name="connsiteX111" fmla="*/ 484062 w 1362029"/>
                <a:gd name="connsiteY111" fmla="*/ 1405707 h 1740114"/>
                <a:gd name="connsiteX112" fmla="*/ 458818 w 1362029"/>
                <a:gd name="connsiteY112" fmla="*/ 1343999 h 1740114"/>
                <a:gd name="connsiteX113" fmla="*/ 383086 w 1362029"/>
                <a:gd name="connsiteY113" fmla="*/ 1139241 h 1740114"/>
                <a:gd name="connsiteX114" fmla="*/ 301743 w 1362029"/>
                <a:gd name="connsiteY114" fmla="*/ 923263 h 1740114"/>
                <a:gd name="connsiteX115" fmla="*/ 234426 w 1362029"/>
                <a:gd name="connsiteY115" fmla="*/ 743749 h 1740114"/>
                <a:gd name="connsiteX116" fmla="*/ 217596 w 1362029"/>
                <a:gd name="connsiteY116" fmla="*/ 693261 h 17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362029" h="1740114">
                  <a:moveTo>
                    <a:pt x="217596" y="693261"/>
                  </a:moveTo>
                  <a:cubicBezTo>
                    <a:pt x="227881" y="681574"/>
                    <a:pt x="281642" y="681573"/>
                    <a:pt x="296134" y="673626"/>
                  </a:cubicBezTo>
                  <a:cubicBezTo>
                    <a:pt x="310626" y="665679"/>
                    <a:pt x="305950" y="657264"/>
                    <a:pt x="304548" y="645577"/>
                  </a:cubicBezTo>
                  <a:cubicBezTo>
                    <a:pt x="303146" y="633890"/>
                    <a:pt x="293329" y="618463"/>
                    <a:pt x="287719" y="603504"/>
                  </a:cubicBezTo>
                  <a:cubicBezTo>
                    <a:pt x="282109" y="588545"/>
                    <a:pt x="274162" y="595556"/>
                    <a:pt x="270889" y="555820"/>
                  </a:cubicBezTo>
                  <a:cubicBezTo>
                    <a:pt x="267616" y="516084"/>
                    <a:pt x="270889" y="405291"/>
                    <a:pt x="268084" y="365087"/>
                  </a:cubicBezTo>
                  <a:cubicBezTo>
                    <a:pt x="265279" y="324883"/>
                    <a:pt x="258267" y="329558"/>
                    <a:pt x="254060" y="314598"/>
                  </a:cubicBezTo>
                  <a:cubicBezTo>
                    <a:pt x="249853" y="299638"/>
                    <a:pt x="247982" y="281874"/>
                    <a:pt x="242840" y="275329"/>
                  </a:cubicBezTo>
                  <a:cubicBezTo>
                    <a:pt x="237698" y="268784"/>
                    <a:pt x="226011" y="269252"/>
                    <a:pt x="223206" y="275329"/>
                  </a:cubicBezTo>
                  <a:cubicBezTo>
                    <a:pt x="220401" y="281406"/>
                    <a:pt x="226946" y="302911"/>
                    <a:pt x="226011" y="311793"/>
                  </a:cubicBezTo>
                  <a:cubicBezTo>
                    <a:pt x="225076" y="320675"/>
                    <a:pt x="226478" y="319273"/>
                    <a:pt x="217596" y="328623"/>
                  </a:cubicBezTo>
                  <a:cubicBezTo>
                    <a:pt x="208714" y="337973"/>
                    <a:pt x="187677" y="359009"/>
                    <a:pt x="172718" y="367891"/>
                  </a:cubicBezTo>
                  <a:cubicBezTo>
                    <a:pt x="157759" y="376773"/>
                    <a:pt x="129241" y="373501"/>
                    <a:pt x="127839" y="381916"/>
                  </a:cubicBezTo>
                  <a:cubicBezTo>
                    <a:pt x="126437" y="390331"/>
                    <a:pt x="154953" y="400616"/>
                    <a:pt x="164303" y="418380"/>
                  </a:cubicBezTo>
                  <a:cubicBezTo>
                    <a:pt x="173653" y="436144"/>
                    <a:pt x="180665" y="472140"/>
                    <a:pt x="183937" y="488502"/>
                  </a:cubicBezTo>
                  <a:cubicBezTo>
                    <a:pt x="187209" y="504864"/>
                    <a:pt x="182534" y="505332"/>
                    <a:pt x="183937" y="516552"/>
                  </a:cubicBezTo>
                  <a:cubicBezTo>
                    <a:pt x="185339" y="527772"/>
                    <a:pt x="189547" y="546470"/>
                    <a:pt x="192352" y="555820"/>
                  </a:cubicBezTo>
                  <a:cubicBezTo>
                    <a:pt x="195157" y="565170"/>
                    <a:pt x="202169" y="567975"/>
                    <a:pt x="200767" y="572650"/>
                  </a:cubicBezTo>
                  <a:cubicBezTo>
                    <a:pt x="199364" y="577325"/>
                    <a:pt x="190949" y="583402"/>
                    <a:pt x="183937" y="583869"/>
                  </a:cubicBezTo>
                  <a:cubicBezTo>
                    <a:pt x="176925" y="584336"/>
                    <a:pt x="168978" y="582000"/>
                    <a:pt x="158693" y="575455"/>
                  </a:cubicBezTo>
                  <a:cubicBezTo>
                    <a:pt x="148408" y="568910"/>
                    <a:pt x="134851" y="556756"/>
                    <a:pt x="122229" y="544601"/>
                  </a:cubicBezTo>
                  <a:cubicBezTo>
                    <a:pt x="109607" y="532446"/>
                    <a:pt x="94648" y="513747"/>
                    <a:pt x="82961" y="502527"/>
                  </a:cubicBezTo>
                  <a:cubicBezTo>
                    <a:pt x="71274" y="491307"/>
                    <a:pt x="60989" y="487568"/>
                    <a:pt x="52107" y="477283"/>
                  </a:cubicBezTo>
                  <a:cubicBezTo>
                    <a:pt x="43225" y="466998"/>
                    <a:pt x="32472" y="453909"/>
                    <a:pt x="29667" y="440819"/>
                  </a:cubicBezTo>
                  <a:cubicBezTo>
                    <a:pt x="26862" y="427729"/>
                    <a:pt x="37147" y="409965"/>
                    <a:pt x="35277" y="398745"/>
                  </a:cubicBezTo>
                  <a:cubicBezTo>
                    <a:pt x="33407" y="387525"/>
                    <a:pt x="18448" y="373501"/>
                    <a:pt x="18448" y="373501"/>
                  </a:cubicBezTo>
                  <a:cubicBezTo>
                    <a:pt x="12838" y="365086"/>
                    <a:pt x="4423" y="368359"/>
                    <a:pt x="1618" y="348257"/>
                  </a:cubicBezTo>
                  <a:cubicBezTo>
                    <a:pt x="-1187" y="328155"/>
                    <a:pt x="683" y="273927"/>
                    <a:pt x="1618" y="252890"/>
                  </a:cubicBezTo>
                  <a:cubicBezTo>
                    <a:pt x="2553" y="231853"/>
                    <a:pt x="-5394" y="233723"/>
                    <a:pt x="7228" y="222036"/>
                  </a:cubicBezTo>
                  <a:cubicBezTo>
                    <a:pt x="19850" y="210349"/>
                    <a:pt x="56782" y="189780"/>
                    <a:pt x="77351" y="182768"/>
                  </a:cubicBezTo>
                  <a:cubicBezTo>
                    <a:pt x="97920" y="175756"/>
                    <a:pt x="119424" y="184171"/>
                    <a:pt x="130644" y="179963"/>
                  </a:cubicBezTo>
                  <a:cubicBezTo>
                    <a:pt x="141864" y="175755"/>
                    <a:pt x="147005" y="165470"/>
                    <a:pt x="144668" y="157523"/>
                  </a:cubicBezTo>
                  <a:cubicBezTo>
                    <a:pt x="142331" y="149576"/>
                    <a:pt x="117554" y="147238"/>
                    <a:pt x="116619" y="132279"/>
                  </a:cubicBezTo>
                  <a:cubicBezTo>
                    <a:pt x="115684" y="117320"/>
                    <a:pt x="127372" y="86465"/>
                    <a:pt x="139059" y="67766"/>
                  </a:cubicBezTo>
                  <a:cubicBezTo>
                    <a:pt x="150746" y="49067"/>
                    <a:pt x="164303" y="31303"/>
                    <a:pt x="186742" y="20083"/>
                  </a:cubicBezTo>
                  <a:cubicBezTo>
                    <a:pt x="209181" y="8863"/>
                    <a:pt x="253125" y="2318"/>
                    <a:pt x="273694" y="448"/>
                  </a:cubicBezTo>
                  <a:cubicBezTo>
                    <a:pt x="294263" y="-1422"/>
                    <a:pt x="304081" y="2786"/>
                    <a:pt x="310158" y="8863"/>
                  </a:cubicBezTo>
                  <a:cubicBezTo>
                    <a:pt x="316235" y="14940"/>
                    <a:pt x="311093" y="26160"/>
                    <a:pt x="310158" y="36912"/>
                  </a:cubicBezTo>
                  <a:cubicBezTo>
                    <a:pt x="309223" y="47664"/>
                    <a:pt x="304081" y="64026"/>
                    <a:pt x="304548" y="73376"/>
                  </a:cubicBezTo>
                  <a:cubicBezTo>
                    <a:pt x="305016" y="82726"/>
                    <a:pt x="306418" y="89738"/>
                    <a:pt x="312963" y="93010"/>
                  </a:cubicBezTo>
                  <a:cubicBezTo>
                    <a:pt x="319508" y="96282"/>
                    <a:pt x="330260" y="91140"/>
                    <a:pt x="343817" y="93010"/>
                  </a:cubicBezTo>
                  <a:cubicBezTo>
                    <a:pt x="357374" y="94880"/>
                    <a:pt x="382618" y="98153"/>
                    <a:pt x="394305" y="104230"/>
                  </a:cubicBezTo>
                  <a:cubicBezTo>
                    <a:pt x="405992" y="110307"/>
                    <a:pt x="405993" y="123864"/>
                    <a:pt x="413940" y="129474"/>
                  </a:cubicBezTo>
                  <a:cubicBezTo>
                    <a:pt x="421887" y="135084"/>
                    <a:pt x="433107" y="134149"/>
                    <a:pt x="441989" y="137889"/>
                  </a:cubicBezTo>
                  <a:cubicBezTo>
                    <a:pt x="450871" y="141629"/>
                    <a:pt x="463493" y="144902"/>
                    <a:pt x="467233" y="151914"/>
                  </a:cubicBezTo>
                  <a:cubicBezTo>
                    <a:pt x="470973" y="158926"/>
                    <a:pt x="468168" y="170146"/>
                    <a:pt x="464428" y="179963"/>
                  </a:cubicBezTo>
                  <a:cubicBezTo>
                    <a:pt x="460688" y="189780"/>
                    <a:pt x="448534" y="201000"/>
                    <a:pt x="444794" y="210817"/>
                  </a:cubicBezTo>
                  <a:cubicBezTo>
                    <a:pt x="441054" y="220634"/>
                    <a:pt x="442456" y="228114"/>
                    <a:pt x="441989" y="238866"/>
                  </a:cubicBezTo>
                  <a:cubicBezTo>
                    <a:pt x="441522" y="249618"/>
                    <a:pt x="446196" y="262239"/>
                    <a:pt x="441989" y="275329"/>
                  </a:cubicBezTo>
                  <a:cubicBezTo>
                    <a:pt x="437782" y="288418"/>
                    <a:pt x="425160" y="305716"/>
                    <a:pt x="416745" y="317403"/>
                  </a:cubicBezTo>
                  <a:cubicBezTo>
                    <a:pt x="408330" y="329090"/>
                    <a:pt x="396175" y="334700"/>
                    <a:pt x="391500" y="345452"/>
                  </a:cubicBezTo>
                  <a:cubicBezTo>
                    <a:pt x="386825" y="356204"/>
                    <a:pt x="388228" y="368826"/>
                    <a:pt x="388695" y="381916"/>
                  </a:cubicBezTo>
                  <a:cubicBezTo>
                    <a:pt x="389163" y="395006"/>
                    <a:pt x="390565" y="414173"/>
                    <a:pt x="394305" y="423990"/>
                  </a:cubicBezTo>
                  <a:cubicBezTo>
                    <a:pt x="398045" y="433807"/>
                    <a:pt x="404123" y="438014"/>
                    <a:pt x="411135" y="440819"/>
                  </a:cubicBezTo>
                  <a:cubicBezTo>
                    <a:pt x="418147" y="443624"/>
                    <a:pt x="425627" y="443156"/>
                    <a:pt x="436379" y="440819"/>
                  </a:cubicBezTo>
                  <a:cubicBezTo>
                    <a:pt x="447131" y="438481"/>
                    <a:pt x="467701" y="420717"/>
                    <a:pt x="475648" y="426794"/>
                  </a:cubicBezTo>
                  <a:cubicBezTo>
                    <a:pt x="483595" y="432871"/>
                    <a:pt x="482660" y="462791"/>
                    <a:pt x="484062" y="477283"/>
                  </a:cubicBezTo>
                  <a:cubicBezTo>
                    <a:pt x="485464" y="491775"/>
                    <a:pt x="479855" y="502527"/>
                    <a:pt x="484062" y="513747"/>
                  </a:cubicBezTo>
                  <a:cubicBezTo>
                    <a:pt x="488269" y="524967"/>
                    <a:pt x="505567" y="526837"/>
                    <a:pt x="509307" y="544601"/>
                  </a:cubicBezTo>
                  <a:cubicBezTo>
                    <a:pt x="513047" y="562365"/>
                    <a:pt x="507437" y="602101"/>
                    <a:pt x="506502" y="620333"/>
                  </a:cubicBezTo>
                  <a:cubicBezTo>
                    <a:pt x="505567" y="638565"/>
                    <a:pt x="500892" y="635760"/>
                    <a:pt x="503697" y="653992"/>
                  </a:cubicBezTo>
                  <a:cubicBezTo>
                    <a:pt x="506502" y="672224"/>
                    <a:pt x="515851" y="711493"/>
                    <a:pt x="523331" y="729725"/>
                  </a:cubicBezTo>
                  <a:cubicBezTo>
                    <a:pt x="530811" y="747957"/>
                    <a:pt x="535953" y="754501"/>
                    <a:pt x="548575" y="763383"/>
                  </a:cubicBezTo>
                  <a:cubicBezTo>
                    <a:pt x="561197" y="772265"/>
                    <a:pt x="587844" y="776473"/>
                    <a:pt x="599064" y="783018"/>
                  </a:cubicBezTo>
                  <a:cubicBezTo>
                    <a:pt x="610284" y="789563"/>
                    <a:pt x="610283" y="791432"/>
                    <a:pt x="615893" y="802652"/>
                  </a:cubicBezTo>
                  <a:cubicBezTo>
                    <a:pt x="621503" y="813872"/>
                    <a:pt x="631787" y="838649"/>
                    <a:pt x="632722" y="850336"/>
                  </a:cubicBezTo>
                  <a:cubicBezTo>
                    <a:pt x="633657" y="862023"/>
                    <a:pt x="614491" y="868100"/>
                    <a:pt x="621503" y="872775"/>
                  </a:cubicBezTo>
                  <a:cubicBezTo>
                    <a:pt x="628515" y="877450"/>
                    <a:pt x="660304" y="874178"/>
                    <a:pt x="674796" y="878385"/>
                  </a:cubicBezTo>
                  <a:cubicBezTo>
                    <a:pt x="689288" y="882592"/>
                    <a:pt x="690691" y="891474"/>
                    <a:pt x="708455" y="898019"/>
                  </a:cubicBezTo>
                  <a:cubicBezTo>
                    <a:pt x="726220" y="904564"/>
                    <a:pt x="766424" y="909238"/>
                    <a:pt x="781383" y="917653"/>
                  </a:cubicBezTo>
                  <a:cubicBezTo>
                    <a:pt x="796342" y="926068"/>
                    <a:pt x="792602" y="936352"/>
                    <a:pt x="798212" y="948507"/>
                  </a:cubicBezTo>
                  <a:cubicBezTo>
                    <a:pt x="803822" y="960662"/>
                    <a:pt x="815509" y="976089"/>
                    <a:pt x="815042" y="990581"/>
                  </a:cubicBezTo>
                  <a:cubicBezTo>
                    <a:pt x="814575" y="1005073"/>
                    <a:pt x="796809" y="1021436"/>
                    <a:pt x="795407" y="1035460"/>
                  </a:cubicBezTo>
                  <a:cubicBezTo>
                    <a:pt x="794005" y="1049484"/>
                    <a:pt x="800082" y="1060704"/>
                    <a:pt x="806627" y="1074728"/>
                  </a:cubicBezTo>
                  <a:cubicBezTo>
                    <a:pt x="813172" y="1088752"/>
                    <a:pt x="833741" y="1106517"/>
                    <a:pt x="834676" y="1119607"/>
                  </a:cubicBezTo>
                  <a:cubicBezTo>
                    <a:pt x="835611" y="1132697"/>
                    <a:pt x="820652" y="1142514"/>
                    <a:pt x="812237" y="1153266"/>
                  </a:cubicBezTo>
                  <a:cubicBezTo>
                    <a:pt x="803822" y="1164018"/>
                    <a:pt x="792603" y="1173368"/>
                    <a:pt x="784188" y="1184120"/>
                  </a:cubicBezTo>
                  <a:cubicBezTo>
                    <a:pt x="775773" y="1194872"/>
                    <a:pt x="763618" y="1208897"/>
                    <a:pt x="761748" y="1217779"/>
                  </a:cubicBezTo>
                  <a:cubicBezTo>
                    <a:pt x="759878" y="1226661"/>
                    <a:pt x="765021" y="1231803"/>
                    <a:pt x="772968" y="1237413"/>
                  </a:cubicBezTo>
                  <a:cubicBezTo>
                    <a:pt x="780915" y="1243023"/>
                    <a:pt x="790265" y="1252372"/>
                    <a:pt x="809432" y="1251437"/>
                  </a:cubicBezTo>
                  <a:cubicBezTo>
                    <a:pt x="828599" y="1250502"/>
                    <a:pt x="871140" y="1236478"/>
                    <a:pt x="887969" y="1231803"/>
                  </a:cubicBezTo>
                  <a:cubicBezTo>
                    <a:pt x="904798" y="1227128"/>
                    <a:pt x="904798" y="1219181"/>
                    <a:pt x="910408" y="1223388"/>
                  </a:cubicBezTo>
                  <a:cubicBezTo>
                    <a:pt x="916018" y="1227595"/>
                    <a:pt x="911811" y="1244425"/>
                    <a:pt x="921628" y="1257047"/>
                  </a:cubicBezTo>
                  <a:cubicBezTo>
                    <a:pt x="931445" y="1269669"/>
                    <a:pt x="940327" y="1280422"/>
                    <a:pt x="969311" y="1299121"/>
                  </a:cubicBezTo>
                  <a:cubicBezTo>
                    <a:pt x="998295" y="1317821"/>
                    <a:pt x="1054861" y="1350545"/>
                    <a:pt x="1095532" y="1369244"/>
                  </a:cubicBezTo>
                  <a:cubicBezTo>
                    <a:pt x="1136203" y="1387943"/>
                    <a:pt x="1184821" y="1391683"/>
                    <a:pt x="1213338" y="1411317"/>
                  </a:cubicBezTo>
                  <a:cubicBezTo>
                    <a:pt x="1241855" y="1430951"/>
                    <a:pt x="1254010" y="1468818"/>
                    <a:pt x="1266632" y="1487050"/>
                  </a:cubicBezTo>
                  <a:cubicBezTo>
                    <a:pt x="1279254" y="1505282"/>
                    <a:pt x="1279254" y="1509489"/>
                    <a:pt x="1289071" y="1520709"/>
                  </a:cubicBezTo>
                  <a:cubicBezTo>
                    <a:pt x="1298888" y="1531929"/>
                    <a:pt x="1313848" y="1536604"/>
                    <a:pt x="1325535" y="1554368"/>
                  </a:cubicBezTo>
                  <a:cubicBezTo>
                    <a:pt x="1337222" y="1572132"/>
                    <a:pt x="1353584" y="1610933"/>
                    <a:pt x="1359194" y="1627295"/>
                  </a:cubicBezTo>
                  <a:cubicBezTo>
                    <a:pt x="1364804" y="1643657"/>
                    <a:pt x="1360597" y="1641319"/>
                    <a:pt x="1359194" y="1652539"/>
                  </a:cubicBezTo>
                  <a:cubicBezTo>
                    <a:pt x="1357792" y="1663759"/>
                    <a:pt x="1358726" y="1681056"/>
                    <a:pt x="1350779" y="1694613"/>
                  </a:cubicBezTo>
                  <a:cubicBezTo>
                    <a:pt x="1342832" y="1708170"/>
                    <a:pt x="1323197" y="1726402"/>
                    <a:pt x="1311510" y="1733882"/>
                  </a:cubicBezTo>
                  <a:cubicBezTo>
                    <a:pt x="1299823" y="1741362"/>
                    <a:pt x="1295615" y="1740426"/>
                    <a:pt x="1280656" y="1739491"/>
                  </a:cubicBezTo>
                  <a:cubicBezTo>
                    <a:pt x="1265697" y="1738556"/>
                    <a:pt x="1238115" y="1731077"/>
                    <a:pt x="1221753" y="1728272"/>
                  </a:cubicBezTo>
                  <a:cubicBezTo>
                    <a:pt x="1205391" y="1725467"/>
                    <a:pt x="1194171" y="1724064"/>
                    <a:pt x="1182484" y="1722662"/>
                  </a:cubicBezTo>
                  <a:cubicBezTo>
                    <a:pt x="1170797" y="1721260"/>
                    <a:pt x="1161447" y="1718922"/>
                    <a:pt x="1151630" y="1719857"/>
                  </a:cubicBezTo>
                  <a:cubicBezTo>
                    <a:pt x="1141813" y="1720792"/>
                    <a:pt x="1136203" y="1734349"/>
                    <a:pt x="1123581" y="1728272"/>
                  </a:cubicBezTo>
                  <a:cubicBezTo>
                    <a:pt x="1110959" y="1722195"/>
                    <a:pt x="1088988" y="1692275"/>
                    <a:pt x="1075898" y="1683393"/>
                  </a:cubicBezTo>
                  <a:cubicBezTo>
                    <a:pt x="1062809" y="1674511"/>
                    <a:pt x="1054861" y="1688069"/>
                    <a:pt x="1045044" y="1674979"/>
                  </a:cubicBezTo>
                  <a:cubicBezTo>
                    <a:pt x="1035227" y="1661890"/>
                    <a:pt x="1028682" y="1616543"/>
                    <a:pt x="1016995" y="1604856"/>
                  </a:cubicBezTo>
                  <a:cubicBezTo>
                    <a:pt x="1005308" y="1593169"/>
                    <a:pt x="994088" y="1605323"/>
                    <a:pt x="974921" y="1604856"/>
                  </a:cubicBezTo>
                  <a:cubicBezTo>
                    <a:pt x="955754" y="1604389"/>
                    <a:pt x="918823" y="1602518"/>
                    <a:pt x="901994" y="1602051"/>
                  </a:cubicBezTo>
                  <a:cubicBezTo>
                    <a:pt x="885165" y="1601584"/>
                    <a:pt x="885165" y="1607661"/>
                    <a:pt x="873945" y="1602051"/>
                  </a:cubicBezTo>
                  <a:cubicBezTo>
                    <a:pt x="862725" y="1596441"/>
                    <a:pt x="848701" y="1576807"/>
                    <a:pt x="834676" y="1568392"/>
                  </a:cubicBezTo>
                  <a:cubicBezTo>
                    <a:pt x="820651" y="1559977"/>
                    <a:pt x="805224" y="1558108"/>
                    <a:pt x="789797" y="1551563"/>
                  </a:cubicBezTo>
                  <a:cubicBezTo>
                    <a:pt x="774370" y="1545018"/>
                    <a:pt x="758008" y="1537538"/>
                    <a:pt x="742114" y="1529123"/>
                  </a:cubicBezTo>
                  <a:cubicBezTo>
                    <a:pt x="726220" y="1520708"/>
                    <a:pt x="714064" y="1502944"/>
                    <a:pt x="694430" y="1501074"/>
                  </a:cubicBezTo>
                  <a:cubicBezTo>
                    <a:pt x="674796" y="1499204"/>
                    <a:pt x="639268" y="1513229"/>
                    <a:pt x="624308" y="1517904"/>
                  </a:cubicBezTo>
                  <a:cubicBezTo>
                    <a:pt x="609349" y="1522579"/>
                    <a:pt x="613088" y="1531928"/>
                    <a:pt x="604673" y="1529123"/>
                  </a:cubicBezTo>
                  <a:cubicBezTo>
                    <a:pt x="596258" y="1526318"/>
                    <a:pt x="593921" y="1521643"/>
                    <a:pt x="573819" y="1501074"/>
                  </a:cubicBezTo>
                  <a:cubicBezTo>
                    <a:pt x="553717" y="1480505"/>
                    <a:pt x="503229" y="1431886"/>
                    <a:pt x="484062" y="1405707"/>
                  </a:cubicBezTo>
                  <a:cubicBezTo>
                    <a:pt x="464895" y="1379528"/>
                    <a:pt x="475647" y="1388410"/>
                    <a:pt x="458818" y="1343999"/>
                  </a:cubicBezTo>
                  <a:cubicBezTo>
                    <a:pt x="441989" y="1299588"/>
                    <a:pt x="409265" y="1209364"/>
                    <a:pt x="383086" y="1139241"/>
                  </a:cubicBezTo>
                  <a:cubicBezTo>
                    <a:pt x="356907" y="1069118"/>
                    <a:pt x="301743" y="923263"/>
                    <a:pt x="301743" y="923263"/>
                  </a:cubicBezTo>
                  <a:cubicBezTo>
                    <a:pt x="276966" y="857348"/>
                    <a:pt x="249853" y="782083"/>
                    <a:pt x="234426" y="743749"/>
                  </a:cubicBezTo>
                  <a:cubicBezTo>
                    <a:pt x="218999" y="705415"/>
                    <a:pt x="207311" y="704948"/>
                    <a:pt x="217596" y="69326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B33B964-5E1F-454C-960D-CE50AC125C72}"/>
                </a:ext>
              </a:extLst>
            </p:cNvPr>
            <p:cNvSpPr/>
            <p:nvPr/>
          </p:nvSpPr>
          <p:spPr bwMode="auto">
            <a:xfrm>
              <a:off x="5303937" y="1578147"/>
              <a:ext cx="69970" cy="43494"/>
            </a:xfrm>
            <a:custGeom>
              <a:avLst/>
              <a:gdLst>
                <a:gd name="connsiteX0" fmla="*/ 144 w 69970"/>
                <a:gd name="connsiteY0" fmla="*/ 1016 h 43494"/>
                <a:gd name="connsiteX1" fmla="*/ 61852 w 69970"/>
                <a:gd name="connsiteY1" fmla="*/ 15041 h 43494"/>
                <a:gd name="connsiteX2" fmla="*/ 67462 w 69970"/>
                <a:gd name="connsiteY2" fmla="*/ 37480 h 43494"/>
                <a:gd name="connsiteX3" fmla="*/ 45023 w 69970"/>
                <a:gd name="connsiteY3" fmla="*/ 43090 h 43494"/>
                <a:gd name="connsiteX4" fmla="*/ 144 w 69970"/>
                <a:gd name="connsiteY4" fmla="*/ 1016 h 4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70" h="43494">
                  <a:moveTo>
                    <a:pt x="144" y="1016"/>
                  </a:moveTo>
                  <a:cubicBezTo>
                    <a:pt x="2949" y="-3659"/>
                    <a:pt x="50632" y="8964"/>
                    <a:pt x="61852" y="15041"/>
                  </a:cubicBezTo>
                  <a:cubicBezTo>
                    <a:pt x="73072" y="21118"/>
                    <a:pt x="70267" y="32805"/>
                    <a:pt x="67462" y="37480"/>
                  </a:cubicBezTo>
                  <a:cubicBezTo>
                    <a:pt x="64657" y="42155"/>
                    <a:pt x="53905" y="44493"/>
                    <a:pt x="45023" y="43090"/>
                  </a:cubicBezTo>
                  <a:cubicBezTo>
                    <a:pt x="36141" y="41688"/>
                    <a:pt x="-2661" y="5691"/>
                    <a:pt x="144" y="1016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0381870-E936-44F3-827F-4EA7032AEB23}"/>
                </a:ext>
              </a:extLst>
            </p:cNvPr>
            <p:cNvSpPr/>
            <p:nvPr/>
          </p:nvSpPr>
          <p:spPr bwMode="auto">
            <a:xfrm>
              <a:off x="3640692" y="2777871"/>
              <a:ext cx="291263" cy="175732"/>
            </a:xfrm>
            <a:custGeom>
              <a:avLst/>
              <a:gdLst>
                <a:gd name="connsiteX0" fmla="*/ 79 w 291263"/>
                <a:gd name="connsiteY0" fmla="*/ 1793 h 175732"/>
                <a:gd name="connsiteX1" fmla="*/ 53372 w 291263"/>
                <a:gd name="connsiteY1" fmla="*/ 10208 h 175732"/>
                <a:gd name="connsiteX2" fmla="*/ 81421 w 291263"/>
                <a:gd name="connsiteY2" fmla="*/ 32647 h 175732"/>
                <a:gd name="connsiteX3" fmla="*/ 126299 w 291263"/>
                <a:gd name="connsiteY3" fmla="*/ 60696 h 175732"/>
                <a:gd name="connsiteX4" fmla="*/ 185202 w 291263"/>
                <a:gd name="connsiteY4" fmla="*/ 80330 h 175732"/>
                <a:gd name="connsiteX5" fmla="*/ 210447 w 291263"/>
                <a:gd name="connsiteY5" fmla="*/ 88745 h 175732"/>
                <a:gd name="connsiteX6" fmla="*/ 241301 w 291263"/>
                <a:gd name="connsiteY6" fmla="*/ 88745 h 175732"/>
                <a:gd name="connsiteX7" fmla="*/ 272155 w 291263"/>
                <a:gd name="connsiteY7" fmla="*/ 130819 h 175732"/>
                <a:gd name="connsiteX8" fmla="*/ 283374 w 291263"/>
                <a:gd name="connsiteY8" fmla="*/ 164477 h 175732"/>
                <a:gd name="connsiteX9" fmla="*/ 288984 w 291263"/>
                <a:gd name="connsiteY9" fmla="*/ 175697 h 175732"/>
                <a:gd name="connsiteX10" fmla="*/ 244106 w 291263"/>
                <a:gd name="connsiteY10" fmla="*/ 161673 h 175732"/>
                <a:gd name="connsiteX11" fmla="*/ 179593 w 291263"/>
                <a:gd name="connsiteY11" fmla="*/ 125209 h 175732"/>
                <a:gd name="connsiteX12" fmla="*/ 73006 w 291263"/>
                <a:gd name="connsiteY12" fmla="*/ 85940 h 175732"/>
                <a:gd name="connsiteX13" fmla="*/ 42152 w 291263"/>
                <a:gd name="connsiteY13" fmla="*/ 43866 h 175732"/>
                <a:gd name="connsiteX14" fmla="*/ 79 w 291263"/>
                <a:gd name="connsiteY14" fmla="*/ 1793 h 17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1263" h="175732">
                  <a:moveTo>
                    <a:pt x="79" y="1793"/>
                  </a:moveTo>
                  <a:cubicBezTo>
                    <a:pt x="1949" y="-3817"/>
                    <a:pt x="39815" y="5066"/>
                    <a:pt x="53372" y="10208"/>
                  </a:cubicBezTo>
                  <a:cubicBezTo>
                    <a:pt x="66929" y="15350"/>
                    <a:pt x="69267" y="24232"/>
                    <a:pt x="81421" y="32647"/>
                  </a:cubicBezTo>
                  <a:cubicBezTo>
                    <a:pt x="93576" y="41062"/>
                    <a:pt x="109002" y="52749"/>
                    <a:pt x="126299" y="60696"/>
                  </a:cubicBezTo>
                  <a:cubicBezTo>
                    <a:pt x="143596" y="68643"/>
                    <a:pt x="185202" y="80330"/>
                    <a:pt x="185202" y="80330"/>
                  </a:cubicBezTo>
                  <a:cubicBezTo>
                    <a:pt x="199227" y="85005"/>
                    <a:pt x="201097" y="87343"/>
                    <a:pt x="210447" y="88745"/>
                  </a:cubicBezTo>
                  <a:cubicBezTo>
                    <a:pt x="219797" y="90147"/>
                    <a:pt x="231016" y="81733"/>
                    <a:pt x="241301" y="88745"/>
                  </a:cubicBezTo>
                  <a:cubicBezTo>
                    <a:pt x="251586" y="95757"/>
                    <a:pt x="265143" y="118197"/>
                    <a:pt x="272155" y="130819"/>
                  </a:cubicBezTo>
                  <a:cubicBezTo>
                    <a:pt x="279167" y="143441"/>
                    <a:pt x="280569" y="156997"/>
                    <a:pt x="283374" y="164477"/>
                  </a:cubicBezTo>
                  <a:cubicBezTo>
                    <a:pt x="286179" y="171957"/>
                    <a:pt x="295529" y="176164"/>
                    <a:pt x="288984" y="175697"/>
                  </a:cubicBezTo>
                  <a:cubicBezTo>
                    <a:pt x="282439" y="175230"/>
                    <a:pt x="262338" y="170088"/>
                    <a:pt x="244106" y="161673"/>
                  </a:cubicBezTo>
                  <a:cubicBezTo>
                    <a:pt x="225874" y="153258"/>
                    <a:pt x="208110" y="137831"/>
                    <a:pt x="179593" y="125209"/>
                  </a:cubicBezTo>
                  <a:cubicBezTo>
                    <a:pt x="151076" y="112587"/>
                    <a:pt x="95913" y="99497"/>
                    <a:pt x="73006" y="85940"/>
                  </a:cubicBezTo>
                  <a:cubicBezTo>
                    <a:pt x="50099" y="72383"/>
                    <a:pt x="54306" y="56021"/>
                    <a:pt x="42152" y="43866"/>
                  </a:cubicBezTo>
                  <a:cubicBezTo>
                    <a:pt x="29998" y="31711"/>
                    <a:pt x="-1791" y="7403"/>
                    <a:pt x="79" y="1793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1218E1-4755-48C5-BFD6-3BD016B77FF2}"/>
                </a:ext>
              </a:extLst>
            </p:cNvPr>
            <p:cNvSpPr/>
            <p:nvPr/>
          </p:nvSpPr>
          <p:spPr bwMode="auto">
            <a:xfrm>
              <a:off x="2891758" y="2172199"/>
              <a:ext cx="527842" cy="339771"/>
            </a:xfrm>
            <a:custGeom>
              <a:avLst/>
              <a:gdLst>
                <a:gd name="connsiteX0" fmla="*/ 171202 w 527842"/>
                <a:gd name="connsiteY0" fmla="*/ 1605 h 339771"/>
                <a:gd name="connsiteX1" fmla="*/ 218885 w 527842"/>
                <a:gd name="connsiteY1" fmla="*/ 24044 h 339771"/>
                <a:gd name="connsiteX2" fmla="*/ 238519 w 527842"/>
                <a:gd name="connsiteY2" fmla="*/ 57703 h 339771"/>
                <a:gd name="connsiteX3" fmla="*/ 274983 w 527842"/>
                <a:gd name="connsiteY3" fmla="*/ 82947 h 339771"/>
                <a:gd name="connsiteX4" fmla="*/ 331081 w 527842"/>
                <a:gd name="connsiteY4" fmla="*/ 99776 h 339771"/>
                <a:gd name="connsiteX5" fmla="*/ 384375 w 527842"/>
                <a:gd name="connsiteY5" fmla="*/ 119411 h 339771"/>
                <a:gd name="connsiteX6" fmla="*/ 454497 w 527842"/>
                <a:gd name="connsiteY6" fmla="*/ 155875 h 339771"/>
                <a:gd name="connsiteX7" fmla="*/ 482546 w 527842"/>
                <a:gd name="connsiteY7" fmla="*/ 183924 h 339771"/>
                <a:gd name="connsiteX8" fmla="*/ 524620 w 527842"/>
                <a:gd name="connsiteY8" fmla="*/ 251241 h 339771"/>
                <a:gd name="connsiteX9" fmla="*/ 524620 w 527842"/>
                <a:gd name="connsiteY9" fmla="*/ 282095 h 339771"/>
                <a:gd name="connsiteX10" fmla="*/ 521815 w 527842"/>
                <a:gd name="connsiteY10" fmla="*/ 301730 h 339771"/>
                <a:gd name="connsiteX11" fmla="*/ 499376 w 527842"/>
                <a:gd name="connsiteY11" fmla="*/ 307340 h 339771"/>
                <a:gd name="connsiteX12" fmla="*/ 420838 w 527842"/>
                <a:gd name="connsiteY12" fmla="*/ 304535 h 339771"/>
                <a:gd name="connsiteX13" fmla="*/ 418033 w 527842"/>
                <a:gd name="connsiteY13" fmla="*/ 318559 h 339771"/>
                <a:gd name="connsiteX14" fmla="*/ 423643 w 527842"/>
                <a:gd name="connsiteY14" fmla="*/ 338194 h 339771"/>
                <a:gd name="connsiteX15" fmla="*/ 395594 w 527842"/>
                <a:gd name="connsiteY15" fmla="*/ 335389 h 339771"/>
                <a:gd name="connsiteX16" fmla="*/ 364740 w 527842"/>
                <a:gd name="connsiteY16" fmla="*/ 310145 h 339771"/>
                <a:gd name="connsiteX17" fmla="*/ 353521 w 527842"/>
                <a:gd name="connsiteY17" fmla="*/ 254046 h 339771"/>
                <a:gd name="connsiteX18" fmla="*/ 317057 w 527842"/>
                <a:gd name="connsiteY18" fmla="*/ 231607 h 339771"/>
                <a:gd name="connsiteX19" fmla="*/ 258154 w 527842"/>
                <a:gd name="connsiteY19" fmla="*/ 231607 h 339771"/>
                <a:gd name="connsiteX20" fmla="*/ 224495 w 527842"/>
                <a:gd name="connsiteY20" fmla="*/ 217583 h 339771"/>
                <a:gd name="connsiteX21" fmla="*/ 193641 w 527842"/>
                <a:gd name="connsiteY21" fmla="*/ 189534 h 339771"/>
                <a:gd name="connsiteX22" fmla="*/ 145957 w 527842"/>
                <a:gd name="connsiteY22" fmla="*/ 220388 h 339771"/>
                <a:gd name="connsiteX23" fmla="*/ 126323 w 527842"/>
                <a:gd name="connsiteY23" fmla="*/ 228802 h 339771"/>
                <a:gd name="connsiteX24" fmla="*/ 78640 w 527842"/>
                <a:gd name="connsiteY24" fmla="*/ 217583 h 339771"/>
                <a:gd name="connsiteX25" fmla="*/ 53395 w 527842"/>
                <a:gd name="connsiteY25" fmla="*/ 197948 h 339771"/>
                <a:gd name="connsiteX26" fmla="*/ 81444 w 527842"/>
                <a:gd name="connsiteY26" fmla="*/ 175509 h 339771"/>
                <a:gd name="connsiteX27" fmla="*/ 81444 w 527842"/>
                <a:gd name="connsiteY27" fmla="*/ 147460 h 339771"/>
                <a:gd name="connsiteX28" fmla="*/ 81444 w 527842"/>
                <a:gd name="connsiteY28" fmla="*/ 122216 h 339771"/>
                <a:gd name="connsiteX29" fmla="*/ 39371 w 527842"/>
                <a:gd name="connsiteY29" fmla="*/ 119411 h 339771"/>
                <a:gd name="connsiteX30" fmla="*/ 11322 w 527842"/>
                <a:gd name="connsiteY30" fmla="*/ 113801 h 339771"/>
                <a:gd name="connsiteX31" fmla="*/ 102 w 527842"/>
                <a:gd name="connsiteY31" fmla="*/ 96972 h 339771"/>
                <a:gd name="connsiteX32" fmla="*/ 16932 w 527842"/>
                <a:gd name="connsiteY32" fmla="*/ 85752 h 339771"/>
                <a:gd name="connsiteX33" fmla="*/ 61810 w 527842"/>
                <a:gd name="connsiteY33" fmla="*/ 77337 h 339771"/>
                <a:gd name="connsiteX34" fmla="*/ 78640 w 527842"/>
                <a:gd name="connsiteY34" fmla="*/ 40873 h 339771"/>
                <a:gd name="connsiteX35" fmla="*/ 120713 w 527842"/>
                <a:gd name="connsiteY35" fmla="*/ 57703 h 339771"/>
                <a:gd name="connsiteX36" fmla="*/ 168397 w 527842"/>
                <a:gd name="connsiteY36" fmla="*/ 68922 h 339771"/>
                <a:gd name="connsiteX37" fmla="*/ 171202 w 527842"/>
                <a:gd name="connsiteY37" fmla="*/ 1605 h 33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27842" h="339771">
                  <a:moveTo>
                    <a:pt x="171202" y="1605"/>
                  </a:moveTo>
                  <a:cubicBezTo>
                    <a:pt x="179617" y="-5875"/>
                    <a:pt x="207666" y="14694"/>
                    <a:pt x="218885" y="24044"/>
                  </a:cubicBezTo>
                  <a:cubicBezTo>
                    <a:pt x="230105" y="33394"/>
                    <a:pt x="229170" y="47886"/>
                    <a:pt x="238519" y="57703"/>
                  </a:cubicBezTo>
                  <a:cubicBezTo>
                    <a:pt x="247868" y="67520"/>
                    <a:pt x="259556" y="75935"/>
                    <a:pt x="274983" y="82947"/>
                  </a:cubicBezTo>
                  <a:cubicBezTo>
                    <a:pt x="290410" y="89959"/>
                    <a:pt x="312849" y="93699"/>
                    <a:pt x="331081" y="99776"/>
                  </a:cubicBezTo>
                  <a:cubicBezTo>
                    <a:pt x="349313" y="105853"/>
                    <a:pt x="363806" y="110061"/>
                    <a:pt x="384375" y="119411"/>
                  </a:cubicBezTo>
                  <a:cubicBezTo>
                    <a:pt x="404944" y="128761"/>
                    <a:pt x="438135" y="145123"/>
                    <a:pt x="454497" y="155875"/>
                  </a:cubicBezTo>
                  <a:cubicBezTo>
                    <a:pt x="470859" y="166627"/>
                    <a:pt x="470859" y="168030"/>
                    <a:pt x="482546" y="183924"/>
                  </a:cubicBezTo>
                  <a:cubicBezTo>
                    <a:pt x="494233" y="199818"/>
                    <a:pt x="517608" y="234879"/>
                    <a:pt x="524620" y="251241"/>
                  </a:cubicBezTo>
                  <a:cubicBezTo>
                    <a:pt x="531632" y="267603"/>
                    <a:pt x="525087" y="273680"/>
                    <a:pt x="524620" y="282095"/>
                  </a:cubicBezTo>
                  <a:cubicBezTo>
                    <a:pt x="524153" y="290510"/>
                    <a:pt x="526022" y="297523"/>
                    <a:pt x="521815" y="301730"/>
                  </a:cubicBezTo>
                  <a:cubicBezTo>
                    <a:pt x="517608" y="305937"/>
                    <a:pt x="516205" y="306873"/>
                    <a:pt x="499376" y="307340"/>
                  </a:cubicBezTo>
                  <a:cubicBezTo>
                    <a:pt x="482547" y="307807"/>
                    <a:pt x="434395" y="302665"/>
                    <a:pt x="420838" y="304535"/>
                  </a:cubicBezTo>
                  <a:cubicBezTo>
                    <a:pt x="407281" y="306405"/>
                    <a:pt x="417566" y="312949"/>
                    <a:pt x="418033" y="318559"/>
                  </a:cubicBezTo>
                  <a:cubicBezTo>
                    <a:pt x="418500" y="324169"/>
                    <a:pt x="427383" y="335389"/>
                    <a:pt x="423643" y="338194"/>
                  </a:cubicBezTo>
                  <a:cubicBezTo>
                    <a:pt x="419903" y="340999"/>
                    <a:pt x="405411" y="340064"/>
                    <a:pt x="395594" y="335389"/>
                  </a:cubicBezTo>
                  <a:cubicBezTo>
                    <a:pt x="385777" y="330714"/>
                    <a:pt x="371752" y="323702"/>
                    <a:pt x="364740" y="310145"/>
                  </a:cubicBezTo>
                  <a:cubicBezTo>
                    <a:pt x="357728" y="296588"/>
                    <a:pt x="361468" y="267136"/>
                    <a:pt x="353521" y="254046"/>
                  </a:cubicBezTo>
                  <a:cubicBezTo>
                    <a:pt x="345574" y="240956"/>
                    <a:pt x="332952" y="235347"/>
                    <a:pt x="317057" y="231607"/>
                  </a:cubicBezTo>
                  <a:cubicBezTo>
                    <a:pt x="301162" y="227867"/>
                    <a:pt x="273581" y="233944"/>
                    <a:pt x="258154" y="231607"/>
                  </a:cubicBezTo>
                  <a:cubicBezTo>
                    <a:pt x="242727" y="229270"/>
                    <a:pt x="235247" y="224595"/>
                    <a:pt x="224495" y="217583"/>
                  </a:cubicBezTo>
                  <a:cubicBezTo>
                    <a:pt x="213743" y="210571"/>
                    <a:pt x="206731" y="189067"/>
                    <a:pt x="193641" y="189534"/>
                  </a:cubicBezTo>
                  <a:cubicBezTo>
                    <a:pt x="180551" y="190002"/>
                    <a:pt x="157177" y="213843"/>
                    <a:pt x="145957" y="220388"/>
                  </a:cubicBezTo>
                  <a:cubicBezTo>
                    <a:pt x="134737" y="226933"/>
                    <a:pt x="137542" y="229269"/>
                    <a:pt x="126323" y="228802"/>
                  </a:cubicBezTo>
                  <a:cubicBezTo>
                    <a:pt x="115104" y="228335"/>
                    <a:pt x="90795" y="222725"/>
                    <a:pt x="78640" y="217583"/>
                  </a:cubicBezTo>
                  <a:cubicBezTo>
                    <a:pt x="66485" y="212441"/>
                    <a:pt x="52928" y="204960"/>
                    <a:pt x="53395" y="197948"/>
                  </a:cubicBezTo>
                  <a:cubicBezTo>
                    <a:pt x="53862" y="190936"/>
                    <a:pt x="76769" y="183924"/>
                    <a:pt x="81444" y="175509"/>
                  </a:cubicBezTo>
                  <a:cubicBezTo>
                    <a:pt x="86119" y="167094"/>
                    <a:pt x="81444" y="147460"/>
                    <a:pt x="81444" y="147460"/>
                  </a:cubicBezTo>
                  <a:cubicBezTo>
                    <a:pt x="81444" y="138578"/>
                    <a:pt x="88456" y="126891"/>
                    <a:pt x="81444" y="122216"/>
                  </a:cubicBezTo>
                  <a:cubicBezTo>
                    <a:pt x="74432" y="117541"/>
                    <a:pt x="51058" y="120813"/>
                    <a:pt x="39371" y="119411"/>
                  </a:cubicBezTo>
                  <a:cubicBezTo>
                    <a:pt x="27684" y="118009"/>
                    <a:pt x="17867" y="117541"/>
                    <a:pt x="11322" y="113801"/>
                  </a:cubicBezTo>
                  <a:cubicBezTo>
                    <a:pt x="4777" y="110061"/>
                    <a:pt x="-833" y="101647"/>
                    <a:pt x="102" y="96972"/>
                  </a:cubicBezTo>
                  <a:cubicBezTo>
                    <a:pt x="1037" y="92297"/>
                    <a:pt x="6647" y="89025"/>
                    <a:pt x="16932" y="85752"/>
                  </a:cubicBezTo>
                  <a:cubicBezTo>
                    <a:pt x="27217" y="82480"/>
                    <a:pt x="51525" y="84817"/>
                    <a:pt x="61810" y="77337"/>
                  </a:cubicBezTo>
                  <a:cubicBezTo>
                    <a:pt x="72095" y="69857"/>
                    <a:pt x="68823" y="44145"/>
                    <a:pt x="78640" y="40873"/>
                  </a:cubicBezTo>
                  <a:cubicBezTo>
                    <a:pt x="88457" y="37601"/>
                    <a:pt x="105753" y="53028"/>
                    <a:pt x="120713" y="57703"/>
                  </a:cubicBezTo>
                  <a:cubicBezTo>
                    <a:pt x="135672" y="62378"/>
                    <a:pt x="160450" y="71727"/>
                    <a:pt x="168397" y="68922"/>
                  </a:cubicBezTo>
                  <a:cubicBezTo>
                    <a:pt x="176344" y="66117"/>
                    <a:pt x="162787" y="9085"/>
                    <a:pt x="171202" y="1605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D061C2-AE45-4FB5-8E41-43780A6469BC}"/>
                </a:ext>
              </a:extLst>
            </p:cNvPr>
            <p:cNvSpPr/>
            <p:nvPr/>
          </p:nvSpPr>
          <p:spPr bwMode="auto">
            <a:xfrm>
              <a:off x="2816522" y="2428809"/>
              <a:ext cx="274505" cy="197082"/>
            </a:xfrm>
            <a:custGeom>
              <a:avLst/>
              <a:gdLst>
                <a:gd name="connsiteX0" fmla="*/ 357 w 258428"/>
                <a:gd name="connsiteY0" fmla="*/ 2275 h 199116"/>
                <a:gd name="connsiteX1" fmla="*/ 64870 w 258428"/>
                <a:gd name="connsiteY1" fmla="*/ 30324 h 199116"/>
                <a:gd name="connsiteX2" fmla="*/ 106944 w 258428"/>
                <a:gd name="connsiteY2" fmla="*/ 52764 h 199116"/>
                <a:gd name="connsiteX3" fmla="*/ 143407 w 258428"/>
                <a:gd name="connsiteY3" fmla="*/ 69593 h 199116"/>
                <a:gd name="connsiteX4" fmla="*/ 146212 w 258428"/>
                <a:gd name="connsiteY4" fmla="*/ 55569 h 199116"/>
                <a:gd name="connsiteX5" fmla="*/ 137798 w 258428"/>
                <a:gd name="connsiteY5" fmla="*/ 24715 h 199116"/>
                <a:gd name="connsiteX6" fmla="*/ 165847 w 258428"/>
                <a:gd name="connsiteY6" fmla="*/ 44349 h 199116"/>
                <a:gd name="connsiteX7" fmla="*/ 199506 w 258428"/>
                <a:gd name="connsiteY7" fmla="*/ 69593 h 199116"/>
                <a:gd name="connsiteX8" fmla="*/ 191091 w 258428"/>
                <a:gd name="connsiteY8" fmla="*/ 97642 h 199116"/>
                <a:gd name="connsiteX9" fmla="*/ 196701 w 258428"/>
                <a:gd name="connsiteY9" fmla="*/ 114472 h 199116"/>
                <a:gd name="connsiteX10" fmla="*/ 247189 w 258428"/>
                <a:gd name="connsiteY10" fmla="*/ 134106 h 199116"/>
                <a:gd name="connsiteX11" fmla="*/ 258409 w 258428"/>
                <a:gd name="connsiteY11" fmla="*/ 162155 h 199116"/>
                <a:gd name="connsiteX12" fmla="*/ 249994 w 258428"/>
                <a:gd name="connsiteY12" fmla="*/ 181789 h 199116"/>
                <a:gd name="connsiteX13" fmla="*/ 252799 w 258428"/>
                <a:gd name="connsiteY13" fmla="*/ 198619 h 199116"/>
                <a:gd name="connsiteX14" fmla="*/ 224750 w 258428"/>
                <a:gd name="connsiteY14" fmla="*/ 193009 h 199116"/>
                <a:gd name="connsiteX15" fmla="*/ 163042 w 258428"/>
                <a:gd name="connsiteY15" fmla="*/ 176180 h 199116"/>
                <a:gd name="connsiteX16" fmla="*/ 92919 w 258428"/>
                <a:gd name="connsiteY16" fmla="*/ 148131 h 199116"/>
                <a:gd name="connsiteX17" fmla="*/ 56455 w 258428"/>
                <a:gd name="connsiteY17" fmla="*/ 131301 h 199116"/>
                <a:gd name="connsiteX18" fmla="*/ 39626 w 258428"/>
                <a:gd name="connsiteY18" fmla="*/ 94837 h 199116"/>
                <a:gd name="connsiteX19" fmla="*/ 357 w 258428"/>
                <a:gd name="connsiteY19" fmla="*/ 2275 h 199116"/>
                <a:gd name="connsiteX0" fmla="*/ 16434 w 274505"/>
                <a:gd name="connsiteY0" fmla="*/ 241 h 197082"/>
                <a:gd name="connsiteX1" fmla="*/ 80947 w 274505"/>
                <a:gd name="connsiteY1" fmla="*/ 28290 h 197082"/>
                <a:gd name="connsiteX2" fmla="*/ 123021 w 274505"/>
                <a:gd name="connsiteY2" fmla="*/ 50730 h 197082"/>
                <a:gd name="connsiteX3" fmla="*/ 159484 w 274505"/>
                <a:gd name="connsiteY3" fmla="*/ 67559 h 197082"/>
                <a:gd name="connsiteX4" fmla="*/ 162289 w 274505"/>
                <a:gd name="connsiteY4" fmla="*/ 53535 h 197082"/>
                <a:gd name="connsiteX5" fmla="*/ 153875 w 274505"/>
                <a:gd name="connsiteY5" fmla="*/ 22681 h 197082"/>
                <a:gd name="connsiteX6" fmla="*/ 181924 w 274505"/>
                <a:gd name="connsiteY6" fmla="*/ 42315 h 197082"/>
                <a:gd name="connsiteX7" fmla="*/ 215583 w 274505"/>
                <a:gd name="connsiteY7" fmla="*/ 67559 h 197082"/>
                <a:gd name="connsiteX8" fmla="*/ 207168 w 274505"/>
                <a:gd name="connsiteY8" fmla="*/ 95608 h 197082"/>
                <a:gd name="connsiteX9" fmla="*/ 212778 w 274505"/>
                <a:gd name="connsiteY9" fmla="*/ 112438 h 197082"/>
                <a:gd name="connsiteX10" fmla="*/ 263266 w 274505"/>
                <a:gd name="connsiteY10" fmla="*/ 132072 h 197082"/>
                <a:gd name="connsiteX11" fmla="*/ 274486 w 274505"/>
                <a:gd name="connsiteY11" fmla="*/ 160121 h 197082"/>
                <a:gd name="connsiteX12" fmla="*/ 266071 w 274505"/>
                <a:gd name="connsiteY12" fmla="*/ 179755 h 197082"/>
                <a:gd name="connsiteX13" fmla="*/ 268876 w 274505"/>
                <a:gd name="connsiteY13" fmla="*/ 196585 h 197082"/>
                <a:gd name="connsiteX14" fmla="*/ 240827 w 274505"/>
                <a:gd name="connsiteY14" fmla="*/ 190975 h 197082"/>
                <a:gd name="connsiteX15" fmla="*/ 179119 w 274505"/>
                <a:gd name="connsiteY15" fmla="*/ 174146 h 197082"/>
                <a:gd name="connsiteX16" fmla="*/ 108996 w 274505"/>
                <a:gd name="connsiteY16" fmla="*/ 146097 h 197082"/>
                <a:gd name="connsiteX17" fmla="*/ 72532 w 274505"/>
                <a:gd name="connsiteY17" fmla="*/ 129267 h 197082"/>
                <a:gd name="connsiteX18" fmla="*/ 55703 w 274505"/>
                <a:gd name="connsiteY18" fmla="*/ 92803 h 197082"/>
                <a:gd name="connsiteX19" fmla="*/ 2410 w 274505"/>
                <a:gd name="connsiteY19" fmla="*/ 45120 h 197082"/>
                <a:gd name="connsiteX20" fmla="*/ 16434 w 274505"/>
                <a:gd name="connsiteY20" fmla="*/ 241 h 197082"/>
                <a:gd name="connsiteX0" fmla="*/ 16434 w 274505"/>
                <a:gd name="connsiteY0" fmla="*/ 241 h 197082"/>
                <a:gd name="connsiteX1" fmla="*/ 80947 w 274505"/>
                <a:gd name="connsiteY1" fmla="*/ 28290 h 197082"/>
                <a:gd name="connsiteX2" fmla="*/ 123021 w 274505"/>
                <a:gd name="connsiteY2" fmla="*/ 50730 h 197082"/>
                <a:gd name="connsiteX3" fmla="*/ 159484 w 274505"/>
                <a:gd name="connsiteY3" fmla="*/ 67559 h 197082"/>
                <a:gd name="connsiteX4" fmla="*/ 162289 w 274505"/>
                <a:gd name="connsiteY4" fmla="*/ 53535 h 197082"/>
                <a:gd name="connsiteX5" fmla="*/ 153875 w 274505"/>
                <a:gd name="connsiteY5" fmla="*/ 22681 h 197082"/>
                <a:gd name="connsiteX6" fmla="*/ 181924 w 274505"/>
                <a:gd name="connsiteY6" fmla="*/ 42315 h 197082"/>
                <a:gd name="connsiteX7" fmla="*/ 215583 w 274505"/>
                <a:gd name="connsiteY7" fmla="*/ 67559 h 197082"/>
                <a:gd name="connsiteX8" fmla="*/ 207168 w 274505"/>
                <a:gd name="connsiteY8" fmla="*/ 95608 h 197082"/>
                <a:gd name="connsiteX9" fmla="*/ 212778 w 274505"/>
                <a:gd name="connsiteY9" fmla="*/ 112438 h 197082"/>
                <a:gd name="connsiteX10" fmla="*/ 263266 w 274505"/>
                <a:gd name="connsiteY10" fmla="*/ 132072 h 197082"/>
                <a:gd name="connsiteX11" fmla="*/ 274486 w 274505"/>
                <a:gd name="connsiteY11" fmla="*/ 160121 h 197082"/>
                <a:gd name="connsiteX12" fmla="*/ 266071 w 274505"/>
                <a:gd name="connsiteY12" fmla="*/ 179755 h 197082"/>
                <a:gd name="connsiteX13" fmla="*/ 268876 w 274505"/>
                <a:gd name="connsiteY13" fmla="*/ 196585 h 197082"/>
                <a:gd name="connsiteX14" fmla="*/ 240827 w 274505"/>
                <a:gd name="connsiteY14" fmla="*/ 190975 h 197082"/>
                <a:gd name="connsiteX15" fmla="*/ 179119 w 274505"/>
                <a:gd name="connsiteY15" fmla="*/ 174146 h 197082"/>
                <a:gd name="connsiteX16" fmla="*/ 108996 w 274505"/>
                <a:gd name="connsiteY16" fmla="*/ 146097 h 197082"/>
                <a:gd name="connsiteX17" fmla="*/ 72532 w 274505"/>
                <a:gd name="connsiteY17" fmla="*/ 129267 h 197082"/>
                <a:gd name="connsiteX18" fmla="*/ 55703 w 274505"/>
                <a:gd name="connsiteY18" fmla="*/ 92803 h 197082"/>
                <a:gd name="connsiteX19" fmla="*/ 2410 w 274505"/>
                <a:gd name="connsiteY19" fmla="*/ 45120 h 197082"/>
                <a:gd name="connsiteX20" fmla="*/ 16434 w 274505"/>
                <a:gd name="connsiteY20" fmla="*/ 241 h 19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505" h="197082">
                  <a:moveTo>
                    <a:pt x="16434" y="241"/>
                  </a:moveTo>
                  <a:cubicBezTo>
                    <a:pt x="29523" y="-2564"/>
                    <a:pt x="63182" y="19875"/>
                    <a:pt x="80947" y="28290"/>
                  </a:cubicBezTo>
                  <a:cubicBezTo>
                    <a:pt x="98712" y="36705"/>
                    <a:pt x="109932" y="44185"/>
                    <a:pt x="123021" y="50730"/>
                  </a:cubicBezTo>
                  <a:cubicBezTo>
                    <a:pt x="136110" y="57275"/>
                    <a:pt x="152939" y="67092"/>
                    <a:pt x="159484" y="67559"/>
                  </a:cubicBezTo>
                  <a:cubicBezTo>
                    <a:pt x="166029" y="68027"/>
                    <a:pt x="163224" y="61015"/>
                    <a:pt x="162289" y="53535"/>
                  </a:cubicBezTo>
                  <a:cubicBezTo>
                    <a:pt x="161354" y="46055"/>
                    <a:pt x="150603" y="24551"/>
                    <a:pt x="153875" y="22681"/>
                  </a:cubicBezTo>
                  <a:cubicBezTo>
                    <a:pt x="157148" y="20811"/>
                    <a:pt x="171639" y="34835"/>
                    <a:pt x="181924" y="42315"/>
                  </a:cubicBezTo>
                  <a:cubicBezTo>
                    <a:pt x="192209" y="49795"/>
                    <a:pt x="211376" y="58677"/>
                    <a:pt x="215583" y="67559"/>
                  </a:cubicBezTo>
                  <a:cubicBezTo>
                    <a:pt x="219790" y="76441"/>
                    <a:pt x="207635" y="88128"/>
                    <a:pt x="207168" y="95608"/>
                  </a:cubicBezTo>
                  <a:cubicBezTo>
                    <a:pt x="206701" y="103088"/>
                    <a:pt x="203428" y="106361"/>
                    <a:pt x="212778" y="112438"/>
                  </a:cubicBezTo>
                  <a:cubicBezTo>
                    <a:pt x="222128" y="118515"/>
                    <a:pt x="252981" y="124125"/>
                    <a:pt x="263266" y="132072"/>
                  </a:cubicBezTo>
                  <a:cubicBezTo>
                    <a:pt x="273551" y="140019"/>
                    <a:pt x="274019" y="152174"/>
                    <a:pt x="274486" y="160121"/>
                  </a:cubicBezTo>
                  <a:cubicBezTo>
                    <a:pt x="274953" y="168068"/>
                    <a:pt x="267006" y="173678"/>
                    <a:pt x="266071" y="179755"/>
                  </a:cubicBezTo>
                  <a:cubicBezTo>
                    <a:pt x="265136" y="185832"/>
                    <a:pt x="273083" y="194715"/>
                    <a:pt x="268876" y="196585"/>
                  </a:cubicBezTo>
                  <a:cubicBezTo>
                    <a:pt x="264669" y="198455"/>
                    <a:pt x="255787" y="194715"/>
                    <a:pt x="240827" y="190975"/>
                  </a:cubicBezTo>
                  <a:cubicBezTo>
                    <a:pt x="225867" y="187235"/>
                    <a:pt x="201091" y="181626"/>
                    <a:pt x="179119" y="174146"/>
                  </a:cubicBezTo>
                  <a:cubicBezTo>
                    <a:pt x="157147" y="166666"/>
                    <a:pt x="126760" y="153577"/>
                    <a:pt x="108996" y="146097"/>
                  </a:cubicBezTo>
                  <a:cubicBezTo>
                    <a:pt x="91232" y="138617"/>
                    <a:pt x="81414" y="138149"/>
                    <a:pt x="72532" y="129267"/>
                  </a:cubicBezTo>
                  <a:cubicBezTo>
                    <a:pt x="63650" y="120385"/>
                    <a:pt x="67390" y="106827"/>
                    <a:pt x="55703" y="92803"/>
                  </a:cubicBezTo>
                  <a:cubicBezTo>
                    <a:pt x="44016" y="78779"/>
                    <a:pt x="8955" y="60547"/>
                    <a:pt x="2410" y="45120"/>
                  </a:cubicBezTo>
                  <a:cubicBezTo>
                    <a:pt x="-4135" y="29693"/>
                    <a:pt x="3345" y="3046"/>
                    <a:pt x="16434" y="24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A080B21-5B81-4522-AA83-E67867DF9224}"/>
                </a:ext>
              </a:extLst>
            </p:cNvPr>
            <p:cNvSpPr/>
            <p:nvPr/>
          </p:nvSpPr>
          <p:spPr bwMode="auto">
            <a:xfrm>
              <a:off x="2313851" y="2195436"/>
              <a:ext cx="221899" cy="133867"/>
            </a:xfrm>
            <a:custGeom>
              <a:avLst/>
              <a:gdLst>
                <a:gd name="connsiteX0" fmla="*/ 17028 w 221899"/>
                <a:gd name="connsiteY0" fmla="*/ 807 h 133867"/>
                <a:gd name="connsiteX1" fmla="*/ 73126 w 221899"/>
                <a:gd name="connsiteY1" fmla="*/ 20441 h 133867"/>
                <a:gd name="connsiteX2" fmla="*/ 120809 w 221899"/>
                <a:gd name="connsiteY2" fmla="*/ 45685 h 133867"/>
                <a:gd name="connsiteX3" fmla="*/ 213371 w 221899"/>
                <a:gd name="connsiteY3" fmla="*/ 51295 h 133867"/>
                <a:gd name="connsiteX4" fmla="*/ 216176 w 221899"/>
                <a:gd name="connsiteY4" fmla="*/ 84954 h 133867"/>
                <a:gd name="connsiteX5" fmla="*/ 199347 w 221899"/>
                <a:gd name="connsiteY5" fmla="*/ 127028 h 133867"/>
                <a:gd name="connsiteX6" fmla="*/ 182517 w 221899"/>
                <a:gd name="connsiteY6" fmla="*/ 132638 h 133867"/>
                <a:gd name="connsiteX7" fmla="*/ 165688 w 221899"/>
                <a:gd name="connsiteY7" fmla="*/ 129833 h 133867"/>
                <a:gd name="connsiteX8" fmla="*/ 146053 w 221899"/>
                <a:gd name="connsiteY8" fmla="*/ 93369 h 133867"/>
                <a:gd name="connsiteX9" fmla="*/ 134834 w 221899"/>
                <a:gd name="connsiteY9" fmla="*/ 82149 h 133867"/>
                <a:gd name="connsiteX10" fmla="*/ 89955 w 221899"/>
                <a:gd name="connsiteY10" fmla="*/ 90564 h 133867"/>
                <a:gd name="connsiteX11" fmla="*/ 53491 w 221899"/>
                <a:gd name="connsiteY11" fmla="*/ 115808 h 133867"/>
                <a:gd name="connsiteX12" fmla="*/ 31052 w 221899"/>
                <a:gd name="connsiteY12" fmla="*/ 107393 h 133867"/>
                <a:gd name="connsiteX13" fmla="*/ 8613 w 221899"/>
                <a:gd name="connsiteY13" fmla="*/ 87759 h 133867"/>
                <a:gd name="connsiteX14" fmla="*/ 198 w 221899"/>
                <a:gd name="connsiteY14" fmla="*/ 48490 h 133867"/>
                <a:gd name="connsiteX15" fmla="*/ 17028 w 221899"/>
                <a:gd name="connsiteY15" fmla="*/ 807 h 1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1899" h="133867">
                  <a:moveTo>
                    <a:pt x="17028" y="807"/>
                  </a:moveTo>
                  <a:cubicBezTo>
                    <a:pt x="29183" y="-3868"/>
                    <a:pt x="55829" y="12961"/>
                    <a:pt x="73126" y="20441"/>
                  </a:cubicBezTo>
                  <a:cubicBezTo>
                    <a:pt x="90423" y="27921"/>
                    <a:pt x="97435" y="40543"/>
                    <a:pt x="120809" y="45685"/>
                  </a:cubicBezTo>
                  <a:cubicBezTo>
                    <a:pt x="144183" y="50827"/>
                    <a:pt x="197477" y="44750"/>
                    <a:pt x="213371" y="51295"/>
                  </a:cubicBezTo>
                  <a:cubicBezTo>
                    <a:pt x="229265" y="57840"/>
                    <a:pt x="218513" y="72332"/>
                    <a:pt x="216176" y="84954"/>
                  </a:cubicBezTo>
                  <a:cubicBezTo>
                    <a:pt x="213839" y="97576"/>
                    <a:pt x="204957" y="119081"/>
                    <a:pt x="199347" y="127028"/>
                  </a:cubicBezTo>
                  <a:cubicBezTo>
                    <a:pt x="193737" y="134975"/>
                    <a:pt x="188127" y="132171"/>
                    <a:pt x="182517" y="132638"/>
                  </a:cubicBezTo>
                  <a:cubicBezTo>
                    <a:pt x="176907" y="133105"/>
                    <a:pt x="171765" y="136378"/>
                    <a:pt x="165688" y="129833"/>
                  </a:cubicBezTo>
                  <a:cubicBezTo>
                    <a:pt x="159611" y="123288"/>
                    <a:pt x="146053" y="93369"/>
                    <a:pt x="146053" y="93369"/>
                  </a:cubicBezTo>
                  <a:cubicBezTo>
                    <a:pt x="140911" y="85422"/>
                    <a:pt x="144184" y="82617"/>
                    <a:pt x="134834" y="82149"/>
                  </a:cubicBezTo>
                  <a:cubicBezTo>
                    <a:pt x="125484" y="81682"/>
                    <a:pt x="103512" y="84954"/>
                    <a:pt x="89955" y="90564"/>
                  </a:cubicBezTo>
                  <a:cubicBezTo>
                    <a:pt x="76398" y="96174"/>
                    <a:pt x="63308" y="113003"/>
                    <a:pt x="53491" y="115808"/>
                  </a:cubicBezTo>
                  <a:cubicBezTo>
                    <a:pt x="43674" y="118613"/>
                    <a:pt x="38532" y="112068"/>
                    <a:pt x="31052" y="107393"/>
                  </a:cubicBezTo>
                  <a:cubicBezTo>
                    <a:pt x="23572" y="102718"/>
                    <a:pt x="13755" y="97576"/>
                    <a:pt x="8613" y="87759"/>
                  </a:cubicBezTo>
                  <a:cubicBezTo>
                    <a:pt x="3471" y="77942"/>
                    <a:pt x="1600" y="60177"/>
                    <a:pt x="198" y="48490"/>
                  </a:cubicBezTo>
                  <a:cubicBezTo>
                    <a:pt x="-1204" y="36803"/>
                    <a:pt x="4873" y="5482"/>
                    <a:pt x="17028" y="807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0AD362-1E3E-473A-AC41-E1A767DBA68A}"/>
                </a:ext>
              </a:extLst>
            </p:cNvPr>
            <p:cNvSpPr/>
            <p:nvPr/>
          </p:nvSpPr>
          <p:spPr bwMode="auto">
            <a:xfrm>
              <a:off x="1842076" y="1809489"/>
              <a:ext cx="371823" cy="383988"/>
            </a:xfrm>
            <a:custGeom>
              <a:avLst/>
              <a:gdLst>
                <a:gd name="connsiteX0" fmla="*/ 48432 w 371823"/>
                <a:gd name="connsiteY0" fmla="*/ 2482 h 383988"/>
                <a:gd name="connsiteX1" fmla="*/ 267215 w 371823"/>
                <a:gd name="connsiteY1" fmla="*/ 193215 h 383988"/>
                <a:gd name="connsiteX2" fmla="*/ 340142 w 371823"/>
                <a:gd name="connsiteY2" fmla="*/ 254923 h 383988"/>
                <a:gd name="connsiteX3" fmla="*/ 365387 w 371823"/>
                <a:gd name="connsiteY3" fmla="*/ 240899 h 383988"/>
                <a:gd name="connsiteX4" fmla="*/ 356972 w 371823"/>
                <a:gd name="connsiteY4" fmla="*/ 280167 h 383988"/>
                <a:gd name="connsiteX5" fmla="*/ 359777 w 371823"/>
                <a:gd name="connsiteY5" fmla="*/ 311021 h 383988"/>
                <a:gd name="connsiteX6" fmla="*/ 370996 w 371823"/>
                <a:gd name="connsiteY6" fmla="*/ 355900 h 383988"/>
                <a:gd name="connsiteX7" fmla="*/ 334533 w 371823"/>
                <a:gd name="connsiteY7" fmla="*/ 358705 h 383988"/>
                <a:gd name="connsiteX8" fmla="*/ 267215 w 371823"/>
                <a:gd name="connsiteY8" fmla="*/ 353095 h 383988"/>
                <a:gd name="connsiteX9" fmla="*/ 227946 w 371823"/>
                <a:gd name="connsiteY9" fmla="*/ 375534 h 383988"/>
                <a:gd name="connsiteX10" fmla="*/ 202702 w 371823"/>
                <a:gd name="connsiteY10" fmla="*/ 383949 h 383988"/>
                <a:gd name="connsiteX11" fmla="*/ 166238 w 371823"/>
                <a:gd name="connsiteY11" fmla="*/ 372729 h 383988"/>
                <a:gd name="connsiteX12" fmla="*/ 115750 w 371823"/>
                <a:gd name="connsiteY12" fmla="*/ 330656 h 383988"/>
                <a:gd name="connsiteX13" fmla="*/ 87701 w 371823"/>
                <a:gd name="connsiteY13" fmla="*/ 294192 h 383988"/>
                <a:gd name="connsiteX14" fmla="*/ 34407 w 371823"/>
                <a:gd name="connsiteY14" fmla="*/ 294192 h 383988"/>
                <a:gd name="connsiteX15" fmla="*/ 25993 w 371823"/>
                <a:gd name="connsiteY15" fmla="*/ 282972 h 383988"/>
                <a:gd name="connsiteX16" fmla="*/ 20383 w 371823"/>
                <a:gd name="connsiteY16" fmla="*/ 252118 h 383988"/>
                <a:gd name="connsiteX17" fmla="*/ 51237 w 371823"/>
                <a:gd name="connsiteY17" fmla="*/ 232484 h 383988"/>
                <a:gd name="connsiteX18" fmla="*/ 76481 w 371823"/>
                <a:gd name="connsiteY18" fmla="*/ 207240 h 383988"/>
                <a:gd name="connsiteX19" fmla="*/ 56847 w 371823"/>
                <a:gd name="connsiteY19" fmla="*/ 179191 h 383988"/>
                <a:gd name="connsiteX20" fmla="*/ 14773 w 371823"/>
                <a:gd name="connsiteY20" fmla="*/ 179191 h 383988"/>
                <a:gd name="connsiteX21" fmla="*/ 749 w 371823"/>
                <a:gd name="connsiteY21" fmla="*/ 139922 h 383988"/>
                <a:gd name="connsiteX22" fmla="*/ 34407 w 371823"/>
                <a:gd name="connsiteY22" fmla="*/ 86629 h 383988"/>
                <a:gd name="connsiteX23" fmla="*/ 48432 w 371823"/>
                <a:gd name="connsiteY23" fmla="*/ 2482 h 38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1823" h="383988">
                  <a:moveTo>
                    <a:pt x="48432" y="2482"/>
                  </a:moveTo>
                  <a:cubicBezTo>
                    <a:pt x="87233" y="20246"/>
                    <a:pt x="218597" y="151142"/>
                    <a:pt x="267215" y="193215"/>
                  </a:cubicBezTo>
                  <a:cubicBezTo>
                    <a:pt x="315833" y="235288"/>
                    <a:pt x="323780" y="246976"/>
                    <a:pt x="340142" y="254923"/>
                  </a:cubicBezTo>
                  <a:cubicBezTo>
                    <a:pt x="356504" y="262870"/>
                    <a:pt x="362582" y="236692"/>
                    <a:pt x="365387" y="240899"/>
                  </a:cubicBezTo>
                  <a:cubicBezTo>
                    <a:pt x="368192" y="245106"/>
                    <a:pt x="357907" y="268480"/>
                    <a:pt x="356972" y="280167"/>
                  </a:cubicBezTo>
                  <a:cubicBezTo>
                    <a:pt x="356037" y="291854"/>
                    <a:pt x="357440" y="298399"/>
                    <a:pt x="359777" y="311021"/>
                  </a:cubicBezTo>
                  <a:cubicBezTo>
                    <a:pt x="362114" y="323643"/>
                    <a:pt x="375203" y="347953"/>
                    <a:pt x="370996" y="355900"/>
                  </a:cubicBezTo>
                  <a:cubicBezTo>
                    <a:pt x="366789" y="363847"/>
                    <a:pt x="351830" y="359172"/>
                    <a:pt x="334533" y="358705"/>
                  </a:cubicBezTo>
                  <a:cubicBezTo>
                    <a:pt x="317236" y="358238"/>
                    <a:pt x="284980" y="350290"/>
                    <a:pt x="267215" y="353095"/>
                  </a:cubicBezTo>
                  <a:cubicBezTo>
                    <a:pt x="249451" y="355900"/>
                    <a:pt x="238698" y="370392"/>
                    <a:pt x="227946" y="375534"/>
                  </a:cubicBezTo>
                  <a:cubicBezTo>
                    <a:pt x="217194" y="380676"/>
                    <a:pt x="212987" y="384417"/>
                    <a:pt x="202702" y="383949"/>
                  </a:cubicBezTo>
                  <a:cubicBezTo>
                    <a:pt x="192417" y="383482"/>
                    <a:pt x="180730" y="381611"/>
                    <a:pt x="166238" y="372729"/>
                  </a:cubicBezTo>
                  <a:cubicBezTo>
                    <a:pt x="151746" y="363847"/>
                    <a:pt x="128839" y="343745"/>
                    <a:pt x="115750" y="330656"/>
                  </a:cubicBezTo>
                  <a:cubicBezTo>
                    <a:pt x="102661" y="317567"/>
                    <a:pt x="101258" y="300269"/>
                    <a:pt x="87701" y="294192"/>
                  </a:cubicBezTo>
                  <a:cubicBezTo>
                    <a:pt x="74144" y="288115"/>
                    <a:pt x="44692" y="296062"/>
                    <a:pt x="34407" y="294192"/>
                  </a:cubicBezTo>
                  <a:cubicBezTo>
                    <a:pt x="24122" y="292322"/>
                    <a:pt x="28330" y="289984"/>
                    <a:pt x="25993" y="282972"/>
                  </a:cubicBezTo>
                  <a:cubicBezTo>
                    <a:pt x="23656" y="275960"/>
                    <a:pt x="16176" y="260533"/>
                    <a:pt x="20383" y="252118"/>
                  </a:cubicBezTo>
                  <a:cubicBezTo>
                    <a:pt x="24590" y="243703"/>
                    <a:pt x="41887" y="239964"/>
                    <a:pt x="51237" y="232484"/>
                  </a:cubicBezTo>
                  <a:cubicBezTo>
                    <a:pt x="60587" y="225004"/>
                    <a:pt x="75546" y="216122"/>
                    <a:pt x="76481" y="207240"/>
                  </a:cubicBezTo>
                  <a:cubicBezTo>
                    <a:pt x="77416" y="198358"/>
                    <a:pt x="67132" y="183866"/>
                    <a:pt x="56847" y="179191"/>
                  </a:cubicBezTo>
                  <a:cubicBezTo>
                    <a:pt x="46562" y="174516"/>
                    <a:pt x="24123" y="185736"/>
                    <a:pt x="14773" y="179191"/>
                  </a:cubicBezTo>
                  <a:cubicBezTo>
                    <a:pt x="5423" y="172646"/>
                    <a:pt x="-2523" y="155349"/>
                    <a:pt x="749" y="139922"/>
                  </a:cubicBezTo>
                  <a:cubicBezTo>
                    <a:pt x="4021" y="124495"/>
                    <a:pt x="28330" y="105796"/>
                    <a:pt x="34407" y="86629"/>
                  </a:cubicBezTo>
                  <a:cubicBezTo>
                    <a:pt x="40484" y="67462"/>
                    <a:pt x="9631" y="-15282"/>
                    <a:pt x="48432" y="2482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FBCD938-73A7-417B-80FC-4277614407FF}"/>
                </a:ext>
              </a:extLst>
            </p:cNvPr>
            <p:cNvSpPr/>
            <p:nvPr/>
          </p:nvSpPr>
          <p:spPr bwMode="auto">
            <a:xfrm>
              <a:off x="2099175" y="2546812"/>
              <a:ext cx="243484" cy="248585"/>
            </a:xfrm>
            <a:custGeom>
              <a:avLst/>
              <a:gdLst>
                <a:gd name="connsiteX0" fmla="*/ 1701 w 243484"/>
                <a:gd name="connsiteY0" fmla="*/ 56143 h 248585"/>
                <a:gd name="connsiteX1" fmla="*/ 74629 w 243484"/>
                <a:gd name="connsiteY1" fmla="*/ 22484 h 248585"/>
                <a:gd name="connsiteX2" fmla="*/ 111092 w 243484"/>
                <a:gd name="connsiteY2" fmla="*/ 44 h 248585"/>
                <a:gd name="connsiteX3" fmla="*/ 139142 w 243484"/>
                <a:gd name="connsiteY3" fmla="*/ 28094 h 248585"/>
                <a:gd name="connsiteX4" fmla="*/ 150361 w 243484"/>
                <a:gd name="connsiteY4" fmla="*/ 64557 h 248585"/>
                <a:gd name="connsiteX5" fmla="*/ 169996 w 243484"/>
                <a:gd name="connsiteY5" fmla="*/ 89801 h 248585"/>
                <a:gd name="connsiteX6" fmla="*/ 198045 w 243484"/>
                <a:gd name="connsiteY6" fmla="*/ 115046 h 248585"/>
                <a:gd name="connsiteX7" fmla="*/ 234508 w 243484"/>
                <a:gd name="connsiteY7" fmla="*/ 126265 h 248585"/>
                <a:gd name="connsiteX8" fmla="*/ 242923 w 243484"/>
                <a:gd name="connsiteY8" fmla="*/ 165534 h 248585"/>
                <a:gd name="connsiteX9" fmla="*/ 223289 w 243484"/>
                <a:gd name="connsiteY9" fmla="*/ 201998 h 248585"/>
                <a:gd name="connsiteX10" fmla="*/ 169996 w 243484"/>
                <a:gd name="connsiteY10" fmla="*/ 238462 h 248585"/>
                <a:gd name="connsiteX11" fmla="*/ 139142 w 243484"/>
                <a:gd name="connsiteY11" fmla="*/ 246876 h 248585"/>
                <a:gd name="connsiteX12" fmla="*/ 108288 w 243484"/>
                <a:gd name="connsiteY12" fmla="*/ 210413 h 248585"/>
                <a:gd name="connsiteX13" fmla="*/ 77434 w 243484"/>
                <a:gd name="connsiteY13" fmla="*/ 173949 h 248585"/>
                <a:gd name="connsiteX14" fmla="*/ 40970 w 243484"/>
                <a:gd name="connsiteY14" fmla="*/ 151509 h 248585"/>
                <a:gd name="connsiteX15" fmla="*/ 24140 w 243484"/>
                <a:gd name="connsiteY15" fmla="*/ 117851 h 248585"/>
                <a:gd name="connsiteX16" fmla="*/ 1701 w 243484"/>
                <a:gd name="connsiteY16" fmla="*/ 56143 h 24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484" h="248585">
                  <a:moveTo>
                    <a:pt x="1701" y="56143"/>
                  </a:moveTo>
                  <a:cubicBezTo>
                    <a:pt x="10116" y="40249"/>
                    <a:pt x="56397" y="31834"/>
                    <a:pt x="74629" y="22484"/>
                  </a:cubicBezTo>
                  <a:cubicBezTo>
                    <a:pt x="92861" y="13134"/>
                    <a:pt x="100340" y="-891"/>
                    <a:pt x="111092" y="44"/>
                  </a:cubicBezTo>
                  <a:cubicBezTo>
                    <a:pt x="121844" y="979"/>
                    <a:pt x="132597" y="17342"/>
                    <a:pt x="139142" y="28094"/>
                  </a:cubicBezTo>
                  <a:cubicBezTo>
                    <a:pt x="145687" y="38846"/>
                    <a:pt x="145219" y="54273"/>
                    <a:pt x="150361" y="64557"/>
                  </a:cubicBezTo>
                  <a:cubicBezTo>
                    <a:pt x="155503" y="74841"/>
                    <a:pt x="162049" y="81386"/>
                    <a:pt x="169996" y="89801"/>
                  </a:cubicBezTo>
                  <a:cubicBezTo>
                    <a:pt x="177943" y="98216"/>
                    <a:pt x="187293" y="108969"/>
                    <a:pt x="198045" y="115046"/>
                  </a:cubicBezTo>
                  <a:cubicBezTo>
                    <a:pt x="208797" y="121123"/>
                    <a:pt x="227028" y="117850"/>
                    <a:pt x="234508" y="126265"/>
                  </a:cubicBezTo>
                  <a:cubicBezTo>
                    <a:pt x="241988" y="134680"/>
                    <a:pt x="244793" y="152912"/>
                    <a:pt x="242923" y="165534"/>
                  </a:cubicBezTo>
                  <a:cubicBezTo>
                    <a:pt x="241053" y="178156"/>
                    <a:pt x="235443" y="189843"/>
                    <a:pt x="223289" y="201998"/>
                  </a:cubicBezTo>
                  <a:cubicBezTo>
                    <a:pt x="211135" y="214153"/>
                    <a:pt x="184020" y="230982"/>
                    <a:pt x="169996" y="238462"/>
                  </a:cubicBezTo>
                  <a:cubicBezTo>
                    <a:pt x="155972" y="245942"/>
                    <a:pt x="149427" y="251551"/>
                    <a:pt x="139142" y="246876"/>
                  </a:cubicBezTo>
                  <a:cubicBezTo>
                    <a:pt x="128857" y="242201"/>
                    <a:pt x="108288" y="210413"/>
                    <a:pt x="108288" y="210413"/>
                  </a:cubicBezTo>
                  <a:cubicBezTo>
                    <a:pt x="98003" y="198259"/>
                    <a:pt x="88654" y="183766"/>
                    <a:pt x="77434" y="173949"/>
                  </a:cubicBezTo>
                  <a:cubicBezTo>
                    <a:pt x="66214" y="164132"/>
                    <a:pt x="49852" y="160859"/>
                    <a:pt x="40970" y="151509"/>
                  </a:cubicBezTo>
                  <a:cubicBezTo>
                    <a:pt x="32088" y="142159"/>
                    <a:pt x="29750" y="133745"/>
                    <a:pt x="24140" y="117851"/>
                  </a:cubicBezTo>
                  <a:cubicBezTo>
                    <a:pt x="18530" y="101957"/>
                    <a:pt x="-6714" y="72037"/>
                    <a:pt x="1701" y="56143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01105F-1282-4313-825E-F06BEA150584}"/>
                </a:ext>
              </a:extLst>
            </p:cNvPr>
            <p:cNvSpPr/>
            <p:nvPr/>
          </p:nvSpPr>
          <p:spPr bwMode="auto">
            <a:xfrm>
              <a:off x="389883" y="2257405"/>
              <a:ext cx="1680139" cy="623418"/>
            </a:xfrm>
            <a:custGeom>
              <a:avLst/>
              <a:gdLst>
                <a:gd name="connsiteX0" fmla="*/ 1531479 w 1680139"/>
                <a:gd name="connsiteY0" fmla="*/ 73474 h 623418"/>
                <a:gd name="connsiteX1" fmla="*/ 1612821 w 1680139"/>
                <a:gd name="connsiteY1" fmla="*/ 87498 h 623418"/>
                <a:gd name="connsiteX2" fmla="*/ 1640870 w 1680139"/>
                <a:gd name="connsiteY2" fmla="*/ 93108 h 623418"/>
                <a:gd name="connsiteX3" fmla="*/ 1632456 w 1680139"/>
                <a:gd name="connsiteY3" fmla="*/ 132377 h 623418"/>
                <a:gd name="connsiteX4" fmla="*/ 1635261 w 1680139"/>
                <a:gd name="connsiteY4" fmla="*/ 205304 h 623418"/>
                <a:gd name="connsiteX5" fmla="*/ 1671724 w 1680139"/>
                <a:gd name="connsiteY5" fmla="*/ 238963 h 623418"/>
                <a:gd name="connsiteX6" fmla="*/ 1680139 w 1680139"/>
                <a:gd name="connsiteY6" fmla="*/ 258597 h 623418"/>
                <a:gd name="connsiteX7" fmla="*/ 1663310 w 1680139"/>
                <a:gd name="connsiteY7" fmla="*/ 269817 h 623418"/>
                <a:gd name="connsiteX8" fmla="*/ 1618431 w 1680139"/>
                <a:gd name="connsiteY8" fmla="*/ 289451 h 623418"/>
                <a:gd name="connsiteX9" fmla="*/ 1581967 w 1680139"/>
                <a:gd name="connsiteY9" fmla="*/ 292256 h 623418"/>
                <a:gd name="connsiteX10" fmla="*/ 1576357 w 1680139"/>
                <a:gd name="connsiteY10" fmla="*/ 264207 h 623418"/>
                <a:gd name="connsiteX11" fmla="*/ 1573553 w 1680139"/>
                <a:gd name="connsiteY11" fmla="*/ 208109 h 623418"/>
                <a:gd name="connsiteX12" fmla="*/ 1551113 w 1680139"/>
                <a:gd name="connsiteY12" fmla="*/ 149206 h 623418"/>
                <a:gd name="connsiteX13" fmla="*/ 1511845 w 1680139"/>
                <a:gd name="connsiteY13" fmla="*/ 137986 h 623418"/>
                <a:gd name="connsiteX14" fmla="*/ 1422088 w 1680139"/>
                <a:gd name="connsiteY14" fmla="*/ 182865 h 623418"/>
                <a:gd name="connsiteX15" fmla="*/ 1371599 w 1680139"/>
                <a:gd name="connsiteY15" fmla="*/ 188475 h 623418"/>
                <a:gd name="connsiteX16" fmla="*/ 1307086 w 1680139"/>
                <a:gd name="connsiteY16" fmla="*/ 216524 h 623418"/>
                <a:gd name="connsiteX17" fmla="*/ 1248183 w 1680139"/>
                <a:gd name="connsiteY17" fmla="*/ 233353 h 623418"/>
                <a:gd name="connsiteX18" fmla="*/ 1228549 w 1680139"/>
                <a:gd name="connsiteY18" fmla="*/ 255793 h 623418"/>
                <a:gd name="connsiteX19" fmla="*/ 1222939 w 1680139"/>
                <a:gd name="connsiteY19" fmla="*/ 306281 h 623418"/>
                <a:gd name="connsiteX20" fmla="*/ 1231354 w 1680139"/>
                <a:gd name="connsiteY20" fmla="*/ 334330 h 623418"/>
                <a:gd name="connsiteX21" fmla="*/ 1192085 w 1680139"/>
                <a:gd name="connsiteY21" fmla="*/ 359574 h 623418"/>
                <a:gd name="connsiteX22" fmla="*/ 1172451 w 1680139"/>
                <a:gd name="connsiteY22" fmla="*/ 376404 h 623418"/>
                <a:gd name="connsiteX23" fmla="*/ 1152816 w 1680139"/>
                <a:gd name="connsiteY23" fmla="*/ 390428 h 623418"/>
                <a:gd name="connsiteX24" fmla="*/ 1141597 w 1680139"/>
                <a:gd name="connsiteY24" fmla="*/ 435307 h 623418"/>
                <a:gd name="connsiteX25" fmla="*/ 1150011 w 1680139"/>
                <a:gd name="connsiteY25" fmla="*/ 446526 h 623418"/>
                <a:gd name="connsiteX26" fmla="*/ 1110743 w 1680139"/>
                <a:gd name="connsiteY26" fmla="*/ 463356 h 623418"/>
                <a:gd name="connsiteX27" fmla="*/ 1093913 w 1680139"/>
                <a:gd name="connsiteY27" fmla="*/ 488600 h 623418"/>
                <a:gd name="connsiteX28" fmla="*/ 1074279 w 1680139"/>
                <a:gd name="connsiteY28" fmla="*/ 499820 h 623418"/>
                <a:gd name="connsiteX29" fmla="*/ 1015376 w 1680139"/>
                <a:gd name="connsiteY29" fmla="*/ 511039 h 623418"/>
                <a:gd name="connsiteX30" fmla="*/ 962083 w 1680139"/>
                <a:gd name="connsiteY30" fmla="*/ 536283 h 623418"/>
                <a:gd name="connsiteX31" fmla="*/ 903180 w 1680139"/>
                <a:gd name="connsiteY31" fmla="*/ 575552 h 623418"/>
                <a:gd name="connsiteX32" fmla="*/ 833057 w 1680139"/>
                <a:gd name="connsiteY32" fmla="*/ 595186 h 623418"/>
                <a:gd name="connsiteX33" fmla="*/ 785373 w 1680139"/>
                <a:gd name="connsiteY33" fmla="*/ 581162 h 623418"/>
                <a:gd name="connsiteX34" fmla="*/ 734885 w 1680139"/>
                <a:gd name="connsiteY34" fmla="*/ 561528 h 623418"/>
                <a:gd name="connsiteX35" fmla="*/ 709641 w 1680139"/>
                <a:gd name="connsiteY35" fmla="*/ 572747 h 623418"/>
                <a:gd name="connsiteX36" fmla="*/ 631104 w 1680139"/>
                <a:gd name="connsiteY36" fmla="*/ 567137 h 623418"/>
                <a:gd name="connsiteX37" fmla="*/ 575005 w 1680139"/>
                <a:gd name="connsiteY37" fmla="*/ 578357 h 623418"/>
                <a:gd name="connsiteX38" fmla="*/ 535737 w 1680139"/>
                <a:gd name="connsiteY38" fmla="*/ 597991 h 623418"/>
                <a:gd name="connsiteX39" fmla="*/ 496468 w 1680139"/>
                <a:gd name="connsiteY39" fmla="*/ 586772 h 623418"/>
                <a:gd name="connsiteX40" fmla="*/ 460004 w 1680139"/>
                <a:gd name="connsiteY40" fmla="*/ 578357 h 623418"/>
                <a:gd name="connsiteX41" fmla="*/ 457199 w 1680139"/>
                <a:gd name="connsiteY41" fmla="*/ 606406 h 623418"/>
                <a:gd name="connsiteX42" fmla="*/ 448784 w 1680139"/>
                <a:gd name="connsiteY42" fmla="*/ 623235 h 623418"/>
                <a:gd name="connsiteX43" fmla="*/ 409516 w 1680139"/>
                <a:gd name="connsiteY43" fmla="*/ 614821 h 623418"/>
                <a:gd name="connsiteX44" fmla="*/ 347808 w 1680139"/>
                <a:gd name="connsiteY44" fmla="*/ 606406 h 623418"/>
                <a:gd name="connsiteX45" fmla="*/ 297319 w 1680139"/>
                <a:gd name="connsiteY45" fmla="*/ 564332 h 623418"/>
                <a:gd name="connsiteX46" fmla="*/ 328173 w 1680139"/>
                <a:gd name="connsiteY46" fmla="*/ 541893 h 623418"/>
                <a:gd name="connsiteX47" fmla="*/ 370247 w 1680139"/>
                <a:gd name="connsiteY47" fmla="*/ 553113 h 623418"/>
                <a:gd name="connsiteX48" fmla="*/ 395491 w 1680139"/>
                <a:gd name="connsiteY48" fmla="*/ 578357 h 623418"/>
                <a:gd name="connsiteX49" fmla="*/ 448784 w 1680139"/>
                <a:gd name="connsiteY49" fmla="*/ 558723 h 623418"/>
                <a:gd name="connsiteX50" fmla="*/ 485248 w 1680139"/>
                <a:gd name="connsiteY50" fmla="*/ 533478 h 623418"/>
                <a:gd name="connsiteX51" fmla="*/ 465614 w 1680139"/>
                <a:gd name="connsiteY51" fmla="*/ 516649 h 623418"/>
                <a:gd name="connsiteX52" fmla="*/ 445980 w 1680139"/>
                <a:gd name="connsiteY52" fmla="*/ 505429 h 623418"/>
                <a:gd name="connsiteX53" fmla="*/ 443175 w 1680139"/>
                <a:gd name="connsiteY53" fmla="*/ 480185 h 623418"/>
                <a:gd name="connsiteX54" fmla="*/ 361832 w 1680139"/>
                <a:gd name="connsiteY54" fmla="*/ 460551 h 623418"/>
                <a:gd name="connsiteX55" fmla="*/ 258051 w 1680139"/>
                <a:gd name="connsiteY55" fmla="*/ 443721 h 623418"/>
                <a:gd name="connsiteX56" fmla="*/ 196343 w 1680139"/>
                <a:gd name="connsiteY56" fmla="*/ 449331 h 623418"/>
                <a:gd name="connsiteX57" fmla="*/ 218782 w 1680139"/>
                <a:gd name="connsiteY57" fmla="*/ 466161 h 623418"/>
                <a:gd name="connsiteX58" fmla="*/ 235611 w 1680139"/>
                <a:gd name="connsiteY58" fmla="*/ 497015 h 623418"/>
                <a:gd name="connsiteX59" fmla="*/ 238416 w 1680139"/>
                <a:gd name="connsiteY59" fmla="*/ 511039 h 623418"/>
                <a:gd name="connsiteX60" fmla="*/ 196343 w 1680139"/>
                <a:gd name="connsiteY60" fmla="*/ 499820 h 623418"/>
                <a:gd name="connsiteX61" fmla="*/ 100976 w 1680139"/>
                <a:gd name="connsiteY61" fmla="*/ 485795 h 623418"/>
                <a:gd name="connsiteX62" fmla="*/ 30853 w 1680139"/>
                <a:gd name="connsiteY62" fmla="*/ 482990 h 623418"/>
                <a:gd name="connsiteX63" fmla="*/ 11219 w 1680139"/>
                <a:gd name="connsiteY63" fmla="*/ 482990 h 623418"/>
                <a:gd name="connsiteX64" fmla="*/ 8414 w 1680139"/>
                <a:gd name="connsiteY64" fmla="*/ 471770 h 623418"/>
                <a:gd name="connsiteX65" fmla="*/ 123415 w 1680139"/>
                <a:gd name="connsiteY65" fmla="*/ 424087 h 623418"/>
                <a:gd name="connsiteX66" fmla="*/ 241221 w 1680139"/>
                <a:gd name="connsiteY66" fmla="*/ 384818 h 623418"/>
                <a:gd name="connsiteX67" fmla="*/ 249636 w 1680139"/>
                <a:gd name="connsiteY67" fmla="*/ 398843 h 623418"/>
                <a:gd name="connsiteX68" fmla="*/ 283295 w 1680139"/>
                <a:gd name="connsiteY68" fmla="*/ 384818 h 623418"/>
                <a:gd name="connsiteX69" fmla="*/ 314149 w 1680139"/>
                <a:gd name="connsiteY69" fmla="*/ 382013 h 623418"/>
                <a:gd name="connsiteX70" fmla="*/ 350613 w 1680139"/>
                <a:gd name="connsiteY70" fmla="*/ 373599 h 623418"/>
                <a:gd name="connsiteX71" fmla="*/ 406711 w 1680139"/>
                <a:gd name="connsiteY71" fmla="*/ 345550 h 623418"/>
                <a:gd name="connsiteX72" fmla="*/ 490858 w 1680139"/>
                <a:gd name="connsiteY72" fmla="*/ 345550 h 623418"/>
                <a:gd name="connsiteX73" fmla="*/ 471224 w 1680139"/>
                <a:gd name="connsiteY73" fmla="*/ 334330 h 623418"/>
                <a:gd name="connsiteX74" fmla="*/ 426345 w 1680139"/>
                <a:gd name="connsiteY74" fmla="*/ 314696 h 623418"/>
                <a:gd name="connsiteX75" fmla="*/ 431955 w 1680139"/>
                <a:gd name="connsiteY75" fmla="*/ 303476 h 623418"/>
                <a:gd name="connsiteX76" fmla="*/ 479638 w 1680139"/>
                <a:gd name="connsiteY76" fmla="*/ 300671 h 623418"/>
                <a:gd name="connsiteX77" fmla="*/ 490858 w 1680139"/>
                <a:gd name="connsiteY77" fmla="*/ 258597 h 623418"/>
                <a:gd name="connsiteX78" fmla="*/ 552566 w 1680139"/>
                <a:gd name="connsiteY78" fmla="*/ 252988 h 623418"/>
                <a:gd name="connsiteX79" fmla="*/ 611469 w 1680139"/>
                <a:gd name="connsiteY79" fmla="*/ 236158 h 623418"/>
                <a:gd name="connsiteX80" fmla="*/ 681592 w 1680139"/>
                <a:gd name="connsiteY80" fmla="*/ 210914 h 623418"/>
                <a:gd name="connsiteX81" fmla="*/ 751715 w 1680139"/>
                <a:gd name="connsiteY81" fmla="*/ 233353 h 623418"/>
                <a:gd name="connsiteX82" fmla="*/ 863911 w 1680139"/>
                <a:gd name="connsiteY82" fmla="*/ 199694 h 623418"/>
                <a:gd name="connsiteX83" fmla="*/ 998546 w 1680139"/>
                <a:gd name="connsiteY83" fmla="*/ 152011 h 623418"/>
                <a:gd name="connsiteX84" fmla="*/ 1051840 w 1680139"/>
                <a:gd name="connsiteY84" fmla="*/ 126767 h 623418"/>
                <a:gd name="connsiteX85" fmla="*/ 1102328 w 1680139"/>
                <a:gd name="connsiteY85" fmla="*/ 126767 h 623418"/>
                <a:gd name="connsiteX86" fmla="*/ 1169646 w 1680139"/>
                <a:gd name="connsiteY86" fmla="*/ 107132 h 623418"/>
                <a:gd name="connsiteX87" fmla="*/ 1222939 w 1680139"/>
                <a:gd name="connsiteY87" fmla="*/ 109937 h 623418"/>
                <a:gd name="connsiteX88" fmla="*/ 1273427 w 1680139"/>
                <a:gd name="connsiteY88" fmla="*/ 109937 h 623418"/>
                <a:gd name="connsiteX89" fmla="*/ 1312696 w 1680139"/>
                <a:gd name="connsiteY89" fmla="*/ 101523 h 623418"/>
                <a:gd name="connsiteX90" fmla="*/ 1365989 w 1680139"/>
                <a:gd name="connsiteY90" fmla="*/ 112742 h 623418"/>
                <a:gd name="connsiteX91" fmla="*/ 1422088 w 1680139"/>
                <a:gd name="connsiteY91" fmla="*/ 109937 h 623418"/>
                <a:gd name="connsiteX92" fmla="*/ 1469771 w 1680139"/>
                <a:gd name="connsiteY92" fmla="*/ 84693 h 623418"/>
                <a:gd name="connsiteX93" fmla="*/ 1492210 w 1680139"/>
                <a:gd name="connsiteY93" fmla="*/ 25790 h 623418"/>
                <a:gd name="connsiteX94" fmla="*/ 1492210 w 1680139"/>
                <a:gd name="connsiteY94" fmla="*/ 3351 h 623418"/>
                <a:gd name="connsiteX95" fmla="*/ 1511845 w 1680139"/>
                <a:gd name="connsiteY95" fmla="*/ 3351 h 623418"/>
                <a:gd name="connsiteX96" fmla="*/ 1531479 w 1680139"/>
                <a:gd name="connsiteY96" fmla="*/ 73474 h 62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680139" h="623418">
                  <a:moveTo>
                    <a:pt x="1531479" y="73474"/>
                  </a:moveTo>
                  <a:cubicBezTo>
                    <a:pt x="1548308" y="87498"/>
                    <a:pt x="1594589" y="84226"/>
                    <a:pt x="1612821" y="87498"/>
                  </a:cubicBezTo>
                  <a:cubicBezTo>
                    <a:pt x="1631053" y="90770"/>
                    <a:pt x="1637598" y="85628"/>
                    <a:pt x="1640870" y="93108"/>
                  </a:cubicBezTo>
                  <a:cubicBezTo>
                    <a:pt x="1644142" y="100588"/>
                    <a:pt x="1633391" y="113678"/>
                    <a:pt x="1632456" y="132377"/>
                  </a:cubicBezTo>
                  <a:cubicBezTo>
                    <a:pt x="1631521" y="151076"/>
                    <a:pt x="1628716" y="187540"/>
                    <a:pt x="1635261" y="205304"/>
                  </a:cubicBezTo>
                  <a:cubicBezTo>
                    <a:pt x="1641806" y="223068"/>
                    <a:pt x="1664244" y="230081"/>
                    <a:pt x="1671724" y="238963"/>
                  </a:cubicBezTo>
                  <a:cubicBezTo>
                    <a:pt x="1679204" y="247845"/>
                    <a:pt x="1680139" y="258597"/>
                    <a:pt x="1680139" y="258597"/>
                  </a:cubicBezTo>
                  <a:cubicBezTo>
                    <a:pt x="1678737" y="263739"/>
                    <a:pt x="1673595" y="264675"/>
                    <a:pt x="1663310" y="269817"/>
                  </a:cubicBezTo>
                  <a:cubicBezTo>
                    <a:pt x="1653025" y="274959"/>
                    <a:pt x="1631988" y="285711"/>
                    <a:pt x="1618431" y="289451"/>
                  </a:cubicBezTo>
                  <a:cubicBezTo>
                    <a:pt x="1604874" y="293191"/>
                    <a:pt x="1588979" y="296463"/>
                    <a:pt x="1581967" y="292256"/>
                  </a:cubicBezTo>
                  <a:cubicBezTo>
                    <a:pt x="1574955" y="288049"/>
                    <a:pt x="1577759" y="278232"/>
                    <a:pt x="1576357" y="264207"/>
                  </a:cubicBezTo>
                  <a:cubicBezTo>
                    <a:pt x="1574955" y="250183"/>
                    <a:pt x="1577760" y="227276"/>
                    <a:pt x="1573553" y="208109"/>
                  </a:cubicBezTo>
                  <a:cubicBezTo>
                    <a:pt x="1569346" y="188942"/>
                    <a:pt x="1561398" y="160893"/>
                    <a:pt x="1551113" y="149206"/>
                  </a:cubicBezTo>
                  <a:cubicBezTo>
                    <a:pt x="1540828" y="137519"/>
                    <a:pt x="1533349" y="132376"/>
                    <a:pt x="1511845" y="137986"/>
                  </a:cubicBezTo>
                  <a:cubicBezTo>
                    <a:pt x="1490341" y="143596"/>
                    <a:pt x="1445462" y="174450"/>
                    <a:pt x="1422088" y="182865"/>
                  </a:cubicBezTo>
                  <a:cubicBezTo>
                    <a:pt x="1398714" y="191280"/>
                    <a:pt x="1390766" y="182865"/>
                    <a:pt x="1371599" y="188475"/>
                  </a:cubicBezTo>
                  <a:cubicBezTo>
                    <a:pt x="1352432" y="194085"/>
                    <a:pt x="1327655" y="209044"/>
                    <a:pt x="1307086" y="216524"/>
                  </a:cubicBezTo>
                  <a:cubicBezTo>
                    <a:pt x="1286517" y="224004"/>
                    <a:pt x="1261272" y="226808"/>
                    <a:pt x="1248183" y="233353"/>
                  </a:cubicBezTo>
                  <a:cubicBezTo>
                    <a:pt x="1235094" y="239898"/>
                    <a:pt x="1232756" y="243638"/>
                    <a:pt x="1228549" y="255793"/>
                  </a:cubicBezTo>
                  <a:cubicBezTo>
                    <a:pt x="1224342" y="267948"/>
                    <a:pt x="1222472" y="293192"/>
                    <a:pt x="1222939" y="306281"/>
                  </a:cubicBezTo>
                  <a:cubicBezTo>
                    <a:pt x="1223406" y="319370"/>
                    <a:pt x="1236496" y="325448"/>
                    <a:pt x="1231354" y="334330"/>
                  </a:cubicBezTo>
                  <a:cubicBezTo>
                    <a:pt x="1226212" y="343212"/>
                    <a:pt x="1201902" y="352562"/>
                    <a:pt x="1192085" y="359574"/>
                  </a:cubicBezTo>
                  <a:cubicBezTo>
                    <a:pt x="1182268" y="366586"/>
                    <a:pt x="1178996" y="371262"/>
                    <a:pt x="1172451" y="376404"/>
                  </a:cubicBezTo>
                  <a:cubicBezTo>
                    <a:pt x="1165906" y="381546"/>
                    <a:pt x="1157958" y="380611"/>
                    <a:pt x="1152816" y="390428"/>
                  </a:cubicBezTo>
                  <a:cubicBezTo>
                    <a:pt x="1147674" y="400245"/>
                    <a:pt x="1141597" y="435307"/>
                    <a:pt x="1141597" y="435307"/>
                  </a:cubicBezTo>
                  <a:cubicBezTo>
                    <a:pt x="1141129" y="444657"/>
                    <a:pt x="1155153" y="441851"/>
                    <a:pt x="1150011" y="446526"/>
                  </a:cubicBezTo>
                  <a:cubicBezTo>
                    <a:pt x="1144869" y="451201"/>
                    <a:pt x="1120093" y="456344"/>
                    <a:pt x="1110743" y="463356"/>
                  </a:cubicBezTo>
                  <a:cubicBezTo>
                    <a:pt x="1101393" y="470368"/>
                    <a:pt x="1099990" y="482523"/>
                    <a:pt x="1093913" y="488600"/>
                  </a:cubicBezTo>
                  <a:cubicBezTo>
                    <a:pt x="1087836" y="494677"/>
                    <a:pt x="1087368" y="496080"/>
                    <a:pt x="1074279" y="499820"/>
                  </a:cubicBezTo>
                  <a:cubicBezTo>
                    <a:pt x="1061189" y="503560"/>
                    <a:pt x="1034075" y="504962"/>
                    <a:pt x="1015376" y="511039"/>
                  </a:cubicBezTo>
                  <a:cubicBezTo>
                    <a:pt x="996677" y="517116"/>
                    <a:pt x="980782" y="525531"/>
                    <a:pt x="962083" y="536283"/>
                  </a:cubicBezTo>
                  <a:cubicBezTo>
                    <a:pt x="943384" y="547035"/>
                    <a:pt x="924684" y="565735"/>
                    <a:pt x="903180" y="575552"/>
                  </a:cubicBezTo>
                  <a:cubicBezTo>
                    <a:pt x="881676" y="585369"/>
                    <a:pt x="852691" y="594251"/>
                    <a:pt x="833057" y="595186"/>
                  </a:cubicBezTo>
                  <a:cubicBezTo>
                    <a:pt x="813423" y="596121"/>
                    <a:pt x="801735" y="586772"/>
                    <a:pt x="785373" y="581162"/>
                  </a:cubicBezTo>
                  <a:cubicBezTo>
                    <a:pt x="769011" y="575552"/>
                    <a:pt x="747507" y="562930"/>
                    <a:pt x="734885" y="561528"/>
                  </a:cubicBezTo>
                  <a:cubicBezTo>
                    <a:pt x="722263" y="560126"/>
                    <a:pt x="726938" y="571812"/>
                    <a:pt x="709641" y="572747"/>
                  </a:cubicBezTo>
                  <a:cubicBezTo>
                    <a:pt x="692344" y="573682"/>
                    <a:pt x="653543" y="566202"/>
                    <a:pt x="631104" y="567137"/>
                  </a:cubicBezTo>
                  <a:cubicBezTo>
                    <a:pt x="608665" y="568072"/>
                    <a:pt x="590899" y="573215"/>
                    <a:pt x="575005" y="578357"/>
                  </a:cubicBezTo>
                  <a:cubicBezTo>
                    <a:pt x="559111" y="583499"/>
                    <a:pt x="548826" y="596589"/>
                    <a:pt x="535737" y="597991"/>
                  </a:cubicBezTo>
                  <a:cubicBezTo>
                    <a:pt x="522647" y="599394"/>
                    <a:pt x="509090" y="590044"/>
                    <a:pt x="496468" y="586772"/>
                  </a:cubicBezTo>
                  <a:cubicBezTo>
                    <a:pt x="483846" y="583500"/>
                    <a:pt x="466549" y="575085"/>
                    <a:pt x="460004" y="578357"/>
                  </a:cubicBezTo>
                  <a:cubicBezTo>
                    <a:pt x="453459" y="581629"/>
                    <a:pt x="459069" y="598926"/>
                    <a:pt x="457199" y="606406"/>
                  </a:cubicBezTo>
                  <a:cubicBezTo>
                    <a:pt x="455329" y="613886"/>
                    <a:pt x="456731" y="621833"/>
                    <a:pt x="448784" y="623235"/>
                  </a:cubicBezTo>
                  <a:cubicBezTo>
                    <a:pt x="440837" y="624637"/>
                    <a:pt x="426345" y="617626"/>
                    <a:pt x="409516" y="614821"/>
                  </a:cubicBezTo>
                  <a:cubicBezTo>
                    <a:pt x="392687" y="612016"/>
                    <a:pt x="366507" y="614821"/>
                    <a:pt x="347808" y="606406"/>
                  </a:cubicBezTo>
                  <a:cubicBezTo>
                    <a:pt x="329109" y="597991"/>
                    <a:pt x="300592" y="575084"/>
                    <a:pt x="297319" y="564332"/>
                  </a:cubicBezTo>
                  <a:cubicBezTo>
                    <a:pt x="294046" y="553580"/>
                    <a:pt x="316018" y="543763"/>
                    <a:pt x="328173" y="541893"/>
                  </a:cubicBezTo>
                  <a:cubicBezTo>
                    <a:pt x="340328" y="540023"/>
                    <a:pt x="359027" y="547036"/>
                    <a:pt x="370247" y="553113"/>
                  </a:cubicBezTo>
                  <a:cubicBezTo>
                    <a:pt x="381467" y="559190"/>
                    <a:pt x="382401" y="577422"/>
                    <a:pt x="395491" y="578357"/>
                  </a:cubicBezTo>
                  <a:cubicBezTo>
                    <a:pt x="408581" y="579292"/>
                    <a:pt x="433824" y="566203"/>
                    <a:pt x="448784" y="558723"/>
                  </a:cubicBezTo>
                  <a:cubicBezTo>
                    <a:pt x="463743" y="551243"/>
                    <a:pt x="482443" y="540490"/>
                    <a:pt x="485248" y="533478"/>
                  </a:cubicBezTo>
                  <a:cubicBezTo>
                    <a:pt x="488053" y="526466"/>
                    <a:pt x="472159" y="521324"/>
                    <a:pt x="465614" y="516649"/>
                  </a:cubicBezTo>
                  <a:cubicBezTo>
                    <a:pt x="459069" y="511974"/>
                    <a:pt x="449720" y="511506"/>
                    <a:pt x="445980" y="505429"/>
                  </a:cubicBezTo>
                  <a:cubicBezTo>
                    <a:pt x="442240" y="499352"/>
                    <a:pt x="457200" y="487665"/>
                    <a:pt x="443175" y="480185"/>
                  </a:cubicBezTo>
                  <a:cubicBezTo>
                    <a:pt x="429150" y="472705"/>
                    <a:pt x="392686" y="466628"/>
                    <a:pt x="361832" y="460551"/>
                  </a:cubicBezTo>
                  <a:cubicBezTo>
                    <a:pt x="330978" y="454474"/>
                    <a:pt x="285632" y="445591"/>
                    <a:pt x="258051" y="443721"/>
                  </a:cubicBezTo>
                  <a:cubicBezTo>
                    <a:pt x="230470" y="441851"/>
                    <a:pt x="202888" y="445591"/>
                    <a:pt x="196343" y="449331"/>
                  </a:cubicBezTo>
                  <a:cubicBezTo>
                    <a:pt x="189798" y="453071"/>
                    <a:pt x="212237" y="458214"/>
                    <a:pt x="218782" y="466161"/>
                  </a:cubicBezTo>
                  <a:cubicBezTo>
                    <a:pt x="225327" y="474108"/>
                    <a:pt x="232339" y="489535"/>
                    <a:pt x="235611" y="497015"/>
                  </a:cubicBezTo>
                  <a:cubicBezTo>
                    <a:pt x="238883" y="504495"/>
                    <a:pt x="244961" y="510572"/>
                    <a:pt x="238416" y="511039"/>
                  </a:cubicBezTo>
                  <a:cubicBezTo>
                    <a:pt x="231871" y="511507"/>
                    <a:pt x="219250" y="504027"/>
                    <a:pt x="196343" y="499820"/>
                  </a:cubicBezTo>
                  <a:cubicBezTo>
                    <a:pt x="173436" y="495613"/>
                    <a:pt x="128558" y="488600"/>
                    <a:pt x="100976" y="485795"/>
                  </a:cubicBezTo>
                  <a:cubicBezTo>
                    <a:pt x="73394" y="482990"/>
                    <a:pt x="45812" y="483458"/>
                    <a:pt x="30853" y="482990"/>
                  </a:cubicBezTo>
                  <a:cubicBezTo>
                    <a:pt x="15893" y="482523"/>
                    <a:pt x="11219" y="482990"/>
                    <a:pt x="11219" y="482990"/>
                  </a:cubicBezTo>
                  <a:cubicBezTo>
                    <a:pt x="7479" y="481120"/>
                    <a:pt x="-10285" y="481587"/>
                    <a:pt x="8414" y="471770"/>
                  </a:cubicBezTo>
                  <a:cubicBezTo>
                    <a:pt x="27113" y="461953"/>
                    <a:pt x="84614" y="438579"/>
                    <a:pt x="123415" y="424087"/>
                  </a:cubicBezTo>
                  <a:cubicBezTo>
                    <a:pt x="162216" y="409595"/>
                    <a:pt x="220184" y="389025"/>
                    <a:pt x="241221" y="384818"/>
                  </a:cubicBezTo>
                  <a:cubicBezTo>
                    <a:pt x="262258" y="380611"/>
                    <a:pt x="242624" y="398843"/>
                    <a:pt x="249636" y="398843"/>
                  </a:cubicBezTo>
                  <a:cubicBezTo>
                    <a:pt x="256648" y="398843"/>
                    <a:pt x="272543" y="387623"/>
                    <a:pt x="283295" y="384818"/>
                  </a:cubicBezTo>
                  <a:cubicBezTo>
                    <a:pt x="294047" y="382013"/>
                    <a:pt x="302929" y="383883"/>
                    <a:pt x="314149" y="382013"/>
                  </a:cubicBezTo>
                  <a:cubicBezTo>
                    <a:pt x="325369" y="380143"/>
                    <a:pt x="335186" y="379676"/>
                    <a:pt x="350613" y="373599"/>
                  </a:cubicBezTo>
                  <a:cubicBezTo>
                    <a:pt x="366040" y="367522"/>
                    <a:pt x="383337" y="350225"/>
                    <a:pt x="406711" y="345550"/>
                  </a:cubicBezTo>
                  <a:cubicBezTo>
                    <a:pt x="430085" y="340875"/>
                    <a:pt x="480106" y="347420"/>
                    <a:pt x="490858" y="345550"/>
                  </a:cubicBezTo>
                  <a:cubicBezTo>
                    <a:pt x="501610" y="343680"/>
                    <a:pt x="481976" y="339472"/>
                    <a:pt x="471224" y="334330"/>
                  </a:cubicBezTo>
                  <a:cubicBezTo>
                    <a:pt x="460472" y="329188"/>
                    <a:pt x="426345" y="314696"/>
                    <a:pt x="426345" y="314696"/>
                  </a:cubicBezTo>
                  <a:cubicBezTo>
                    <a:pt x="419800" y="309554"/>
                    <a:pt x="423073" y="305813"/>
                    <a:pt x="431955" y="303476"/>
                  </a:cubicBezTo>
                  <a:cubicBezTo>
                    <a:pt x="440837" y="301139"/>
                    <a:pt x="469821" y="308151"/>
                    <a:pt x="479638" y="300671"/>
                  </a:cubicBezTo>
                  <a:cubicBezTo>
                    <a:pt x="489455" y="293191"/>
                    <a:pt x="478703" y="266544"/>
                    <a:pt x="490858" y="258597"/>
                  </a:cubicBezTo>
                  <a:cubicBezTo>
                    <a:pt x="503013" y="250650"/>
                    <a:pt x="532464" y="256728"/>
                    <a:pt x="552566" y="252988"/>
                  </a:cubicBezTo>
                  <a:cubicBezTo>
                    <a:pt x="572668" y="249248"/>
                    <a:pt x="589965" y="243170"/>
                    <a:pt x="611469" y="236158"/>
                  </a:cubicBezTo>
                  <a:cubicBezTo>
                    <a:pt x="632973" y="229146"/>
                    <a:pt x="658218" y="211382"/>
                    <a:pt x="681592" y="210914"/>
                  </a:cubicBezTo>
                  <a:cubicBezTo>
                    <a:pt x="704966" y="210447"/>
                    <a:pt x="721329" y="235223"/>
                    <a:pt x="751715" y="233353"/>
                  </a:cubicBezTo>
                  <a:cubicBezTo>
                    <a:pt x="782101" y="231483"/>
                    <a:pt x="822773" y="213251"/>
                    <a:pt x="863911" y="199694"/>
                  </a:cubicBezTo>
                  <a:cubicBezTo>
                    <a:pt x="905049" y="186137"/>
                    <a:pt x="967225" y="164165"/>
                    <a:pt x="998546" y="152011"/>
                  </a:cubicBezTo>
                  <a:cubicBezTo>
                    <a:pt x="1029867" y="139857"/>
                    <a:pt x="1034543" y="130974"/>
                    <a:pt x="1051840" y="126767"/>
                  </a:cubicBezTo>
                  <a:cubicBezTo>
                    <a:pt x="1069137" y="122560"/>
                    <a:pt x="1082694" y="130040"/>
                    <a:pt x="1102328" y="126767"/>
                  </a:cubicBezTo>
                  <a:cubicBezTo>
                    <a:pt x="1121962" y="123495"/>
                    <a:pt x="1149544" y="109937"/>
                    <a:pt x="1169646" y="107132"/>
                  </a:cubicBezTo>
                  <a:cubicBezTo>
                    <a:pt x="1189748" y="104327"/>
                    <a:pt x="1205642" y="109470"/>
                    <a:pt x="1222939" y="109937"/>
                  </a:cubicBezTo>
                  <a:cubicBezTo>
                    <a:pt x="1240236" y="110404"/>
                    <a:pt x="1258467" y="111339"/>
                    <a:pt x="1273427" y="109937"/>
                  </a:cubicBezTo>
                  <a:cubicBezTo>
                    <a:pt x="1288386" y="108535"/>
                    <a:pt x="1297269" y="101056"/>
                    <a:pt x="1312696" y="101523"/>
                  </a:cubicBezTo>
                  <a:cubicBezTo>
                    <a:pt x="1328123" y="101991"/>
                    <a:pt x="1347757" y="111340"/>
                    <a:pt x="1365989" y="112742"/>
                  </a:cubicBezTo>
                  <a:cubicBezTo>
                    <a:pt x="1384221" y="114144"/>
                    <a:pt x="1404791" y="114612"/>
                    <a:pt x="1422088" y="109937"/>
                  </a:cubicBezTo>
                  <a:cubicBezTo>
                    <a:pt x="1439385" y="105262"/>
                    <a:pt x="1458084" y="98717"/>
                    <a:pt x="1469771" y="84693"/>
                  </a:cubicBezTo>
                  <a:cubicBezTo>
                    <a:pt x="1481458" y="70669"/>
                    <a:pt x="1488470" y="39347"/>
                    <a:pt x="1492210" y="25790"/>
                  </a:cubicBezTo>
                  <a:cubicBezTo>
                    <a:pt x="1495950" y="12233"/>
                    <a:pt x="1488937" y="7091"/>
                    <a:pt x="1492210" y="3351"/>
                  </a:cubicBezTo>
                  <a:cubicBezTo>
                    <a:pt x="1495482" y="-389"/>
                    <a:pt x="1505300" y="-1791"/>
                    <a:pt x="1511845" y="3351"/>
                  </a:cubicBezTo>
                  <a:cubicBezTo>
                    <a:pt x="1518390" y="8493"/>
                    <a:pt x="1514650" y="59450"/>
                    <a:pt x="1531479" y="73474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76C0A09-B272-492D-A4FA-864B6E82A08E}"/>
                </a:ext>
              </a:extLst>
            </p:cNvPr>
            <p:cNvSpPr/>
            <p:nvPr/>
          </p:nvSpPr>
          <p:spPr bwMode="auto">
            <a:xfrm>
              <a:off x="1566832" y="2652401"/>
              <a:ext cx="99368" cy="72217"/>
            </a:xfrm>
            <a:custGeom>
              <a:avLst/>
              <a:gdLst>
                <a:gd name="connsiteX0" fmla="*/ 68430 w 73002"/>
                <a:gd name="connsiteY0" fmla="*/ 1614 h 71803"/>
                <a:gd name="connsiteX1" fmla="*/ 3917 w 73002"/>
                <a:gd name="connsiteY1" fmla="*/ 21248 h 71803"/>
                <a:gd name="connsiteX2" fmla="*/ 9527 w 73002"/>
                <a:gd name="connsiteY2" fmla="*/ 40883 h 71803"/>
                <a:gd name="connsiteX3" fmla="*/ 29162 w 73002"/>
                <a:gd name="connsiteY3" fmla="*/ 68932 h 71803"/>
                <a:gd name="connsiteX4" fmla="*/ 60016 w 73002"/>
                <a:gd name="connsiteY4" fmla="*/ 66127 h 71803"/>
                <a:gd name="connsiteX5" fmla="*/ 68430 w 73002"/>
                <a:gd name="connsiteY5" fmla="*/ 1614 h 71803"/>
                <a:gd name="connsiteX0" fmla="*/ 68430 w 96575"/>
                <a:gd name="connsiteY0" fmla="*/ 1043 h 72217"/>
                <a:gd name="connsiteX1" fmla="*/ 3917 w 96575"/>
                <a:gd name="connsiteY1" fmla="*/ 20677 h 72217"/>
                <a:gd name="connsiteX2" fmla="*/ 9527 w 96575"/>
                <a:gd name="connsiteY2" fmla="*/ 40312 h 72217"/>
                <a:gd name="connsiteX3" fmla="*/ 29162 w 96575"/>
                <a:gd name="connsiteY3" fmla="*/ 68361 h 72217"/>
                <a:gd name="connsiteX4" fmla="*/ 60016 w 96575"/>
                <a:gd name="connsiteY4" fmla="*/ 65556 h 72217"/>
                <a:gd name="connsiteX5" fmla="*/ 96479 w 96575"/>
                <a:gd name="connsiteY5" fmla="*/ 9458 h 72217"/>
                <a:gd name="connsiteX6" fmla="*/ 68430 w 96575"/>
                <a:gd name="connsiteY6" fmla="*/ 1043 h 72217"/>
                <a:gd name="connsiteX0" fmla="*/ 68430 w 99368"/>
                <a:gd name="connsiteY0" fmla="*/ 1043 h 72217"/>
                <a:gd name="connsiteX1" fmla="*/ 3917 w 99368"/>
                <a:gd name="connsiteY1" fmla="*/ 20677 h 72217"/>
                <a:gd name="connsiteX2" fmla="*/ 9527 w 99368"/>
                <a:gd name="connsiteY2" fmla="*/ 40312 h 72217"/>
                <a:gd name="connsiteX3" fmla="*/ 29162 w 99368"/>
                <a:gd name="connsiteY3" fmla="*/ 68361 h 72217"/>
                <a:gd name="connsiteX4" fmla="*/ 60016 w 99368"/>
                <a:gd name="connsiteY4" fmla="*/ 65556 h 72217"/>
                <a:gd name="connsiteX5" fmla="*/ 99284 w 99368"/>
                <a:gd name="connsiteY5" fmla="*/ 9458 h 72217"/>
                <a:gd name="connsiteX6" fmla="*/ 68430 w 99368"/>
                <a:gd name="connsiteY6" fmla="*/ 1043 h 7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68" h="72217">
                  <a:moveTo>
                    <a:pt x="68430" y="1043"/>
                  </a:moveTo>
                  <a:cubicBezTo>
                    <a:pt x="52536" y="2913"/>
                    <a:pt x="13734" y="14132"/>
                    <a:pt x="3917" y="20677"/>
                  </a:cubicBezTo>
                  <a:cubicBezTo>
                    <a:pt x="-5900" y="27222"/>
                    <a:pt x="5320" y="32365"/>
                    <a:pt x="9527" y="40312"/>
                  </a:cubicBezTo>
                  <a:cubicBezTo>
                    <a:pt x="13734" y="48259"/>
                    <a:pt x="20747" y="64154"/>
                    <a:pt x="29162" y="68361"/>
                  </a:cubicBezTo>
                  <a:cubicBezTo>
                    <a:pt x="37577" y="72568"/>
                    <a:pt x="48329" y="75373"/>
                    <a:pt x="60016" y="65556"/>
                  </a:cubicBezTo>
                  <a:cubicBezTo>
                    <a:pt x="71703" y="55739"/>
                    <a:pt x="97882" y="20210"/>
                    <a:pt x="99284" y="9458"/>
                  </a:cubicBezTo>
                  <a:cubicBezTo>
                    <a:pt x="100686" y="-1294"/>
                    <a:pt x="84325" y="-827"/>
                    <a:pt x="68430" y="1043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FE0A198-59DA-405F-89DC-9D0F6B1776CD}"/>
                </a:ext>
              </a:extLst>
            </p:cNvPr>
            <p:cNvSpPr/>
            <p:nvPr/>
          </p:nvSpPr>
          <p:spPr bwMode="auto">
            <a:xfrm>
              <a:off x="1569729" y="2782441"/>
              <a:ext cx="104903" cy="51524"/>
            </a:xfrm>
            <a:custGeom>
              <a:avLst/>
              <a:gdLst>
                <a:gd name="connsiteX0" fmla="*/ 101996 w 102277"/>
                <a:gd name="connsiteY0" fmla="*/ 1779 h 31440"/>
                <a:gd name="connsiteX1" fmla="*/ 59923 w 102277"/>
                <a:gd name="connsiteY1" fmla="*/ 29828 h 31440"/>
                <a:gd name="connsiteX2" fmla="*/ 34678 w 102277"/>
                <a:gd name="connsiteY2" fmla="*/ 27023 h 31440"/>
                <a:gd name="connsiteX3" fmla="*/ 12239 w 102277"/>
                <a:gd name="connsiteY3" fmla="*/ 18608 h 31440"/>
                <a:gd name="connsiteX4" fmla="*/ 1019 w 102277"/>
                <a:gd name="connsiteY4" fmla="*/ 4584 h 31440"/>
                <a:gd name="connsiteX5" fmla="*/ 37483 w 102277"/>
                <a:gd name="connsiteY5" fmla="*/ 4584 h 31440"/>
                <a:gd name="connsiteX6" fmla="*/ 101996 w 102277"/>
                <a:gd name="connsiteY6" fmla="*/ 1779 h 31440"/>
                <a:gd name="connsiteX0" fmla="*/ 104801 w 105065"/>
                <a:gd name="connsiteY0" fmla="*/ 6888 h 27531"/>
                <a:gd name="connsiteX1" fmla="*/ 59923 w 105065"/>
                <a:gd name="connsiteY1" fmla="*/ 26523 h 27531"/>
                <a:gd name="connsiteX2" fmla="*/ 34678 w 105065"/>
                <a:gd name="connsiteY2" fmla="*/ 23718 h 27531"/>
                <a:gd name="connsiteX3" fmla="*/ 12239 w 105065"/>
                <a:gd name="connsiteY3" fmla="*/ 15303 h 27531"/>
                <a:gd name="connsiteX4" fmla="*/ 1019 w 105065"/>
                <a:gd name="connsiteY4" fmla="*/ 1279 h 27531"/>
                <a:gd name="connsiteX5" fmla="*/ 37483 w 105065"/>
                <a:gd name="connsiteY5" fmla="*/ 1279 h 27531"/>
                <a:gd name="connsiteX6" fmla="*/ 104801 w 105065"/>
                <a:gd name="connsiteY6" fmla="*/ 6888 h 27531"/>
                <a:gd name="connsiteX0" fmla="*/ 104801 w 104903"/>
                <a:gd name="connsiteY0" fmla="*/ 30881 h 51524"/>
                <a:gd name="connsiteX1" fmla="*/ 59923 w 104903"/>
                <a:gd name="connsiteY1" fmla="*/ 50516 h 51524"/>
                <a:gd name="connsiteX2" fmla="*/ 34678 w 104903"/>
                <a:gd name="connsiteY2" fmla="*/ 47711 h 51524"/>
                <a:gd name="connsiteX3" fmla="*/ 12239 w 104903"/>
                <a:gd name="connsiteY3" fmla="*/ 39296 h 51524"/>
                <a:gd name="connsiteX4" fmla="*/ 1019 w 104903"/>
                <a:gd name="connsiteY4" fmla="*/ 25272 h 51524"/>
                <a:gd name="connsiteX5" fmla="*/ 37483 w 104903"/>
                <a:gd name="connsiteY5" fmla="*/ 25272 h 51524"/>
                <a:gd name="connsiteX6" fmla="*/ 71142 w 104903"/>
                <a:gd name="connsiteY6" fmla="*/ 28 h 51524"/>
                <a:gd name="connsiteX7" fmla="*/ 104801 w 104903"/>
                <a:gd name="connsiteY7" fmla="*/ 30881 h 5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03" h="51524">
                  <a:moveTo>
                    <a:pt x="104801" y="30881"/>
                  </a:moveTo>
                  <a:cubicBezTo>
                    <a:pt x="102931" y="39296"/>
                    <a:pt x="71610" y="47711"/>
                    <a:pt x="59923" y="50516"/>
                  </a:cubicBezTo>
                  <a:cubicBezTo>
                    <a:pt x="48236" y="53321"/>
                    <a:pt x="42625" y="49581"/>
                    <a:pt x="34678" y="47711"/>
                  </a:cubicBezTo>
                  <a:cubicBezTo>
                    <a:pt x="26731" y="45841"/>
                    <a:pt x="17849" y="43036"/>
                    <a:pt x="12239" y="39296"/>
                  </a:cubicBezTo>
                  <a:cubicBezTo>
                    <a:pt x="6629" y="35556"/>
                    <a:pt x="-3188" y="27609"/>
                    <a:pt x="1019" y="25272"/>
                  </a:cubicBezTo>
                  <a:cubicBezTo>
                    <a:pt x="5226" y="22935"/>
                    <a:pt x="25796" y="29479"/>
                    <a:pt x="37483" y="25272"/>
                  </a:cubicBezTo>
                  <a:cubicBezTo>
                    <a:pt x="49170" y="21065"/>
                    <a:pt x="59922" y="-907"/>
                    <a:pt x="71142" y="28"/>
                  </a:cubicBezTo>
                  <a:cubicBezTo>
                    <a:pt x="82362" y="963"/>
                    <a:pt x="106671" y="22466"/>
                    <a:pt x="104801" y="3088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7A70C03-8778-4996-A4E0-0AEA2CC1A36A}"/>
              </a:ext>
            </a:extLst>
          </p:cNvPr>
          <p:cNvGrpSpPr/>
          <p:nvPr/>
        </p:nvGrpSpPr>
        <p:grpSpPr>
          <a:xfrm>
            <a:off x="1474861" y="1388377"/>
            <a:ext cx="5134071" cy="4245696"/>
            <a:chOff x="1474861" y="1414881"/>
            <a:chExt cx="5134071" cy="424569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0C523D0-91DE-4FA8-9F49-16510F887D50}"/>
                </a:ext>
              </a:extLst>
            </p:cNvPr>
            <p:cNvSpPr/>
            <p:nvPr/>
          </p:nvSpPr>
          <p:spPr bwMode="auto">
            <a:xfrm>
              <a:off x="1651875" y="3281875"/>
              <a:ext cx="184132" cy="85145"/>
            </a:xfrm>
            <a:custGeom>
              <a:avLst/>
              <a:gdLst>
                <a:gd name="connsiteX0" fmla="*/ 32 w 184132"/>
                <a:gd name="connsiteY0" fmla="*/ 16496 h 85145"/>
                <a:gd name="connsiteX1" fmla="*/ 51739 w 184132"/>
                <a:gd name="connsiteY1" fmla="*/ 168 h 85145"/>
                <a:gd name="connsiteX2" fmla="*/ 68068 w 184132"/>
                <a:gd name="connsiteY2" fmla="*/ 8332 h 85145"/>
                <a:gd name="connsiteX3" fmla="*/ 95282 w 184132"/>
                <a:gd name="connsiteY3" fmla="*/ 13775 h 85145"/>
                <a:gd name="connsiteX4" fmla="*/ 122496 w 184132"/>
                <a:gd name="connsiteY4" fmla="*/ 30104 h 85145"/>
                <a:gd name="connsiteX5" fmla="*/ 174204 w 184132"/>
                <a:gd name="connsiteY5" fmla="*/ 43711 h 85145"/>
                <a:gd name="connsiteX6" fmla="*/ 182368 w 184132"/>
                <a:gd name="connsiteY6" fmla="*/ 60039 h 85145"/>
                <a:gd name="connsiteX7" fmla="*/ 182368 w 184132"/>
                <a:gd name="connsiteY7" fmla="*/ 81811 h 85145"/>
                <a:gd name="connsiteX8" fmla="*/ 163318 w 184132"/>
                <a:gd name="connsiteY8" fmla="*/ 84532 h 85145"/>
                <a:gd name="connsiteX9" fmla="*/ 133382 w 184132"/>
                <a:gd name="connsiteY9" fmla="*/ 76368 h 85145"/>
                <a:gd name="connsiteX10" fmla="*/ 106168 w 184132"/>
                <a:gd name="connsiteY10" fmla="*/ 73646 h 85145"/>
                <a:gd name="connsiteX11" fmla="*/ 106168 w 184132"/>
                <a:gd name="connsiteY11" fmla="*/ 57318 h 85145"/>
                <a:gd name="connsiteX12" fmla="*/ 59904 w 184132"/>
                <a:gd name="connsiteY12" fmla="*/ 32825 h 85145"/>
                <a:gd name="connsiteX13" fmla="*/ 32 w 184132"/>
                <a:gd name="connsiteY13" fmla="*/ 16496 h 8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132" h="85145">
                  <a:moveTo>
                    <a:pt x="32" y="16496"/>
                  </a:moveTo>
                  <a:cubicBezTo>
                    <a:pt x="-1329" y="11053"/>
                    <a:pt x="40400" y="1529"/>
                    <a:pt x="51739" y="168"/>
                  </a:cubicBezTo>
                  <a:cubicBezTo>
                    <a:pt x="63078" y="-1193"/>
                    <a:pt x="60811" y="6064"/>
                    <a:pt x="68068" y="8332"/>
                  </a:cubicBezTo>
                  <a:cubicBezTo>
                    <a:pt x="75325" y="10600"/>
                    <a:pt x="86211" y="10146"/>
                    <a:pt x="95282" y="13775"/>
                  </a:cubicBezTo>
                  <a:cubicBezTo>
                    <a:pt x="104353" y="17404"/>
                    <a:pt x="109342" y="25115"/>
                    <a:pt x="122496" y="30104"/>
                  </a:cubicBezTo>
                  <a:cubicBezTo>
                    <a:pt x="135650" y="35093"/>
                    <a:pt x="164225" y="38722"/>
                    <a:pt x="174204" y="43711"/>
                  </a:cubicBezTo>
                  <a:cubicBezTo>
                    <a:pt x="184183" y="48700"/>
                    <a:pt x="181007" y="53689"/>
                    <a:pt x="182368" y="60039"/>
                  </a:cubicBezTo>
                  <a:cubicBezTo>
                    <a:pt x="183729" y="66389"/>
                    <a:pt x="185543" y="77729"/>
                    <a:pt x="182368" y="81811"/>
                  </a:cubicBezTo>
                  <a:cubicBezTo>
                    <a:pt x="179193" y="85893"/>
                    <a:pt x="171482" y="85439"/>
                    <a:pt x="163318" y="84532"/>
                  </a:cubicBezTo>
                  <a:cubicBezTo>
                    <a:pt x="155154" y="83625"/>
                    <a:pt x="142907" y="78182"/>
                    <a:pt x="133382" y="76368"/>
                  </a:cubicBezTo>
                  <a:cubicBezTo>
                    <a:pt x="123857" y="74554"/>
                    <a:pt x="110704" y="76821"/>
                    <a:pt x="106168" y="73646"/>
                  </a:cubicBezTo>
                  <a:cubicBezTo>
                    <a:pt x="101632" y="70471"/>
                    <a:pt x="113879" y="64121"/>
                    <a:pt x="106168" y="57318"/>
                  </a:cubicBezTo>
                  <a:cubicBezTo>
                    <a:pt x="98457" y="50515"/>
                    <a:pt x="71697" y="37361"/>
                    <a:pt x="59904" y="32825"/>
                  </a:cubicBezTo>
                  <a:cubicBezTo>
                    <a:pt x="48111" y="28289"/>
                    <a:pt x="1393" y="21939"/>
                    <a:pt x="32" y="16496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C9E5414-15B5-41DB-ABBB-D73831F7D875}"/>
                </a:ext>
              </a:extLst>
            </p:cNvPr>
            <p:cNvSpPr/>
            <p:nvPr/>
          </p:nvSpPr>
          <p:spPr bwMode="auto">
            <a:xfrm>
              <a:off x="1723370" y="3548925"/>
              <a:ext cx="206123" cy="456410"/>
            </a:xfrm>
            <a:custGeom>
              <a:avLst/>
              <a:gdLst>
                <a:gd name="connsiteX0" fmla="*/ 102709 w 206123"/>
                <a:gd name="connsiteY0" fmla="*/ 2539 h 456410"/>
                <a:gd name="connsiteX1" fmla="*/ 140809 w 206123"/>
                <a:gd name="connsiteY1" fmla="*/ 43361 h 456410"/>
                <a:gd name="connsiteX2" fmla="*/ 151694 w 206123"/>
                <a:gd name="connsiteY2" fmla="*/ 67854 h 456410"/>
                <a:gd name="connsiteX3" fmla="*/ 178909 w 206123"/>
                <a:gd name="connsiteY3" fmla="*/ 108675 h 456410"/>
                <a:gd name="connsiteX4" fmla="*/ 189794 w 206123"/>
                <a:gd name="connsiteY4" fmla="*/ 154939 h 456410"/>
                <a:gd name="connsiteX5" fmla="*/ 200680 w 206123"/>
                <a:gd name="connsiteY5" fmla="*/ 193039 h 456410"/>
                <a:gd name="connsiteX6" fmla="*/ 206123 w 206123"/>
                <a:gd name="connsiteY6" fmla="*/ 244746 h 456410"/>
                <a:gd name="connsiteX7" fmla="*/ 200680 w 206123"/>
                <a:gd name="connsiteY7" fmla="*/ 274682 h 456410"/>
                <a:gd name="connsiteX8" fmla="*/ 184351 w 206123"/>
                <a:gd name="connsiteY8" fmla="*/ 269239 h 456410"/>
                <a:gd name="connsiteX9" fmla="*/ 181630 w 206123"/>
                <a:gd name="connsiteY9" fmla="*/ 329111 h 456410"/>
                <a:gd name="connsiteX10" fmla="*/ 173466 w 206123"/>
                <a:gd name="connsiteY10" fmla="*/ 446132 h 456410"/>
                <a:gd name="connsiteX11" fmla="*/ 154416 w 206123"/>
                <a:gd name="connsiteY11" fmla="*/ 443411 h 456410"/>
                <a:gd name="connsiteX12" fmla="*/ 138087 w 206123"/>
                <a:gd name="connsiteY12" fmla="*/ 383539 h 456410"/>
                <a:gd name="connsiteX13" fmla="*/ 119037 w 206123"/>
                <a:gd name="connsiteY13" fmla="*/ 315504 h 456410"/>
                <a:gd name="connsiteX14" fmla="*/ 113594 w 206123"/>
                <a:gd name="connsiteY14" fmla="*/ 282846 h 456410"/>
                <a:gd name="connsiteX15" fmla="*/ 83659 w 206123"/>
                <a:gd name="connsiteY15" fmla="*/ 244746 h 456410"/>
                <a:gd name="connsiteX16" fmla="*/ 29230 w 206123"/>
                <a:gd name="connsiteY16" fmla="*/ 165825 h 456410"/>
                <a:gd name="connsiteX17" fmla="*/ 2016 w 206123"/>
                <a:gd name="connsiteY17" fmla="*/ 84182 h 456410"/>
                <a:gd name="connsiteX18" fmla="*/ 2016 w 206123"/>
                <a:gd name="connsiteY18" fmla="*/ 56968 h 456410"/>
                <a:gd name="connsiteX19" fmla="*/ 12901 w 206123"/>
                <a:gd name="connsiteY19" fmla="*/ 54246 h 456410"/>
                <a:gd name="connsiteX20" fmla="*/ 37394 w 206123"/>
                <a:gd name="connsiteY20" fmla="*/ 7982 h 456410"/>
                <a:gd name="connsiteX21" fmla="*/ 102709 w 206123"/>
                <a:gd name="connsiteY21" fmla="*/ 2539 h 4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6123" h="456410">
                  <a:moveTo>
                    <a:pt x="102709" y="2539"/>
                  </a:moveTo>
                  <a:cubicBezTo>
                    <a:pt x="119945" y="8435"/>
                    <a:pt x="132645" y="32475"/>
                    <a:pt x="140809" y="43361"/>
                  </a:cubicBezTo>
                  <a:cubicBezTo>
                    <a:pt x="148973" y="54247"/>
                    <a:pt x="145344" y="56968"/>
                    <a:pt x="151694" y="67854"/>
                  </a:cubicBezTo>
                  <a:cubicBezTo>
                    <a:pt x="158044" y="78740"/>
                    <a:pt x="172559" y="94161"/>
                    <a:pt x="178909" y="108675"/>
                  </a:cubicBezTo>
                  <a:cubicBezTo>
                    <a:pt x="185259" y="123189"/>
                    <a:pt x="186166" y="140878"/>
                    <a:pt x="189794" y="154939"/>
                  </a:cubicBezTo>
                  <a:cubicBezTo>
                    <a:pt x="193422" y="169000"/>
                    <a:pt x="197958" y="178071"/>
                    <a:pt x="200680" y="193039"/>
                  </a:cubicBezTo>
                  <a:cubicBezTo>
                    <a:pt x="203402" y="208007"/>
                    <a:pt x="206123" y="231139"/>
                    <a:pt x="206123" y="244746"/>
                  </a:cubicBezTo>
                  <a:cubicBezTo>
                    <a:pt x="206123" y="258353"/>
                    <a:pt x="204309" y="270600"/>
                    <a:pt x="200680" y="274682"/>
                  </a:cubicBezTo>
                  <a:cubicBezTo>
                    <a:pt x="197051" y="278764"/>
                    <a:pt x="187526" y="260168"/>
                    <a:pt x="184351" y="269239"/>
                  </a:cubicBezTo>
                  <a:cubicBezTo>
                    <a:pt x="181176" y="278310"/>
                    <a:pt x="183444" y="299629"/>
                    <a:pt x="181630" y="329111"/>
                  </a:cubicBezTo>
                  <a:cubicBezTo>
                    <a:pt x="179816" y="358593"/>
                    <a:pt x="178002" y="427082"/>
                    <a:pt x="173466" y="446132"/>
                  </a:cubicBezTo>
                  <a:cubicBezTo>
                    <a:pt x="168930" y="465182"/>
                    <a:pt x="160313" y="453843"/>
                    <a:pt x="154416" y="443411"/>
                  </a:cubicBezTo>
                  <a:cubicBezTo>
                    <a:pt x="148520" y="432979"/>
                    <a:pt x="143983" y="404857"/>
                    <a:pt x="138087" y="383539"/>
                  </a:cubicBezTo>
                  <a:cubicBezTo>
                    <a:pt x="132191" y="362221"/>
                    <a:pt x="123119" y="332286"/>
                    <a:pt x="119037" y="315504"/>
                  </a:cubicBezTo>
                  <a:cubicBezTo>
                    <a:pt x="114955" y="298722"/>
                    <a:pt x="119490" y="294639"/>
                    <a:pt x="113594" y="282846"/>
                  </a:cubicBezTo>
                  <a:cubicBezTo>
                    <a:pt x="107698" y="271053"/>
                    <a:pt x="97720" y="264250"/>
                    <a:pt x="83659" y="244746"/>
                  </a:cubicBezTo>
                  <a:cubicBezTo>
                    <a:pt x="69598" y="225242"/>
                    <a:pt x="42837" y="192586"/>
                    <a:pt x="29230" y="165825"/>
                  </a:cubicBezTo>
                  <a:cubicBezTo>
                    <a:pt x="15623" y="139064"/>
                    <a:pt x="6552" y="102325"/>
                    <a:pt x="2016" y="84182"/>
                  </a:cubicBezTo>
                  <a:cubicBezTo>
                    <a:pt x="-2520" y="66039"/>
                    <a:pt x="2016" y="56968"/>
                    <a:pt x="2016" y="56968"/>
                  </a:cubicBezTo>
                  <a:cubicBezTo>
                    <a:pt x="3830" y="51979"/>
                    <a:pt x="7005" y="62410"/>
                    <a:pt x="12901" y="54246"/>
                  </a:cubicBezTo>
                  <a:cubicBezTo>
                    <a:pt x="18797" y="46082"/>
                    <a:pt x="29230" y="13878"/>
                    <a:pt x="37394" y="7982"/>
                  </a:cubicBezTo>
                  <a:cubicBezTo>
                    <a:pt x="45558" y="2086"/>
                    <a:pt x="85473" y="-3357"/>
                    <a:pt x="102709" y="253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4D741D6-0DF8-48A6-BF51-7940D31866DF}"/>
                </a:ext>
              </a:extLst>
            </p:cNvPr>
            <p:cNvSpPr/>
            <p:nvPr/>
          </p:nvSpPr>
          <p:spPr bwMode="auto">
            <a:xfrm>
              <a:off x="2103643" y="2315642"/>
              <a:ext cx="1273786" cy="920146"/>
            </a:xfrm>
            <a:custGeom>
              <a:avLst/>
              <a:gdLst>
                <a:gd name="connsiteX0" fmla="*/ 19071 w 1273786"/>
                <a:gd name="connsiteY0" fmla="*/ 13901 h 920146"/>
                <a:gd name="connsiteX1" fmla="*/ 89828 w 1273786"/>
                <a:gd name="connsiteY1" fmla="*/ 294 h 920146"/>
                <a:gd name="connsiteX2" fmla="*/ 111600 w 1273786"/>
                <a:gd name="connsiteY2" fmla="*/ 5737 h 920146"/>
                <a:gd name="connsiteX3" fmla="*/ 133371 w 1273786"/>
                <a:gd name="connsiteY3" fmla="*/ 19344 h 920146"/>
                <a:gd name="connsiteX4" fmla="*/ 176914 w 1273786"/>
                <a:gd name="connsiteY4" fmla="*/ 30229 h 920146"/>
                <a:gd name="connsiteX5" fmla="*/ 236786 w 1273786"/>
                <a:gd name="connsiteY5" fmla="*/ 60165 h 920146"/>
                <a:gd name="connsiteX6" fmla="*/ 274886 w 1273786"/>
                <a:gd name="connsiteY6" fmla="*/ 76494 h 920146"/>
                <a:gd name="connsiteX7" fmla="*/ 272164 w 1273786"/>
                <a:gd name="connsiteY7" fmla="*/ 109151 h 920146"/>
                <a:gd name="connsiteX8" fmla="*/ 288493 w 1273786"/>
                <a:gd name="connsiteY8" fmla="*/ 114594 h 920146"/>
                <a:gd name="connsiteX9" fmla="*/ 312986 w 1273786"/>
                <a:gd name="connsiteY9" fmla="*/ 98265 h 920146"/>
                <a:gd name="connsiteX10" fmla="*/ 326593 w 1273786"/>
                <a:gd name="connsiteY10" fmla="*/ 71051 h 920146"/>
                <a:gd name="connsiteX11" fmla="*/ 342921 w 1273786"/>
                <a:gd name="connsiteY11" fmla="*/ 54722 h 920146"/>
                <a:gd name="connsiteX12" fmla="*/ 389186 w 1273786"/>
                <a:gd name="connsiteY12" fmla="*/ 52001 h 920146"/>
                <a:gd name="connsiteX13" fmla="*/ 400071 w 1273786"/>
                <a:gd name="connsiteY13" fmla="*/ 65608 h 920146"/>
                <a:gd name="connsiteX14" fmla="*/ 397350 w 1273786"/>
                <a:gd name="connsiteY14" fmla="*/ 111872 h 920146"/>
                <a:gd name="connsiteX15" fmla="*/ 400071 w 1273786"/>
                <a:gd name="connsiteY15" fmla="*/ 130922 h 920146"/>
                <a:gd name="connsiteX16" fmla="*/ 410957 w 1273786"/>
                <a:gd name="connsiteY16" fmla="*/ 152694 h 920146"/>
                <a:gd name="connsiteX17" fmla="*/ 405514 w 1273786"/>
                <a:gd name="connsiteY17" fmla="*/ 190794 h 920146"/>
                <a:gd name="connsiteX18" fmla="*/ 416400 w 1273786"/>
                <a:gd name="connsiteY18" fmla="*/ 215287 h 920146"/>
                <a:gd name="connsiteX19" fmla="*/ 449057 w 1273786"/>
                <a:gd name="connsiteY19" fmla="*/ 250665 h 920146"/>
                <a:gd name="connsiteX20" fmla="*/ 500764 w 1273786"/>
                <a:gd name="connsiteY20" fmla="*/ 283322 h 920146"/>
                <a:gd name="connsiteX21" fmla="*/ 519814 w 1273786"/>
                <a:gd name="connsiteY21" fmla="*/ 305094 h 920146"/>
                <a:gd name="connsiteX22" fmla="*/ 533421 w 1273786"/>
                <a:gd name="connsiteY22" fmla="*/ 326865 h 920146"/>
                <a:gd name="connsiteX23" fmla="*/ 574243 w 1273786"/>
                <a:gd name="connsiteY23" fmla="*/ 351358 h 920146"/>
                <a:gd name="connsiteX24" fmla="*/ 598736 w 1273786"/>
                <a:gd name="connsiteY24" fmla="*/ 411229 h 920146"/>
                <a:gd name="connsiteX25" fmla="*/ 655886 w 1273786"/>
                <a:gd name="connsiteY25" fmla="*/ 438444 h 920146"/>
                <a:gd name="connsiteX26" fmla="*/ 680378 w 1273786"/>
                <a:gd name="connsiteY26" fmla="*/ 438444 h 920146"/>
                <a:gd name="connsiteX27" fmla="*/ 683100 w 1273786"/>
                <a:gd name="connsiteY27" fmla="*/ 460215 h 920146"/>
                <a:gd name="connsiteX28" fmla="*/ 674936 w 1273786"/>
                <a:gd name="connsiteY28" fmla="*/ 484708 h 920146"/>
                <a:gd name="connsiteX29" fmla="*/ 680378 w 1273786"/>
                <a:gd name="connsiteY29" fmla="*/ 522808 h 920146"/>
                <a:gd name="connsiteX30" fmla="*/ 693986 w 1273786"/>
                <a:gd name="connsiteY30" fmla="*/ 528251 h 920146"/>
                <a:gd name="connsiteX31" fmla="*/ 729364 w 1273786"/>
                <a:gd name="connsiteY31" fmla="*/ 522808 h 920146"/>
                <a:gd name="connsiteX32" fmla="*/ 770186 w 1273786"/>
                <a:gd name="connsiteY32" fmla="*/ 503758 h 920146"/>
                <a:gd name="connsiteX33" fmla="*/ 791957 w 1273786"/>
                <a:gd name="connsiteY33" fmla="*/ 503758 h 920146"/>
                <a:gd name="connsiteX34" fmla="*/ 808286 w 1273786"/>
                <a:gd name="connsiteY34" fmla="*/ 503758 h 920146"/>
                <a:gd name="connsiteX35" fmla="*/ 811007 w 1273786"/>
                <a:gd name="connsiteY35" fmla="*/ 522808 h 920146"/>
                <a:gd name="connsiteX36" fmla="*/ 840943 w 1273786"/>
                <a:gd name="connsiteY36" fmla="*/ 536415 h 920146"/>
                <a:gd name="connsiteX37" fmla="*/ 911700 w 1273786"/>
                <a:gd name="connsiteY37" fmla="*/ 555465 h 920146"/>
                <a:gd name="connsiteX38" fmla="*/ 938914 w 1273786"/>
                <a:gd name="connsiteY38" fmla="*/ 590844 h 920146"/>
                <a:gd name="connsiteX39" fmla="*/ 977014 w 1273786"/>
                <a:gd name="connsiteY39" fmla="*/ 607172 h 920146"/>
                <a:gd name="connsiteX40" fmla="*/ 998786 w 1273786"/>
                <a:gd name="connsiteY40" fmla="*/ 593565 h 920146"/>
                <a:gd name="connsiteX41" fmla="*/ 1012393 w 1273786"/>
                <a:gd name="connsiteY41" fmla="*/ 623501 h 920146"/>
                <a:gd name="connsiteX42" fmla="*/ 1077707 w 1273786"/>
                <a:gd name="connsiteY42" fmla="*/ 623501 h 920146"/>
                <a:gd name="connsiteX43" fmla="*/ 1121250 w 1273786"/>
                <a:gd name="connsiteY43" fmla="*/ 620779 h 920146"/>
                <a:gd name="connsiteX44" fmla="*/ 1137578 w 1273786"/>
                <a:gd name="connsiteY44" fmla="*/ 650715 h 920146"/>
                <a:gd name="connsiteX45" fmla="*/ 1178400 w 1273786"/>
                <a:gd name="connsiteY45" fmla="*/ 653437 h 920146"/>
                <a:gd name="connsiteX46" fmla="*/ 1192007 w 1273786"/>
                <a:gd name="connsiteY46" fmla="*/ 672487 h 920146"/>
                <a:gd name="connsiteX47" fmla="*/ 1224664 w 1273786"/>
                <a:gd name="connsiteY47" fmla="*/ 688815 h 920146"/>
                <a:gd name="connsiteX48" fmla="*/ 1262764 w 1273786"/>
                <a:gd name="connsiteY48" fmla="*/ 713308 h 920146"/>
                <a:gd name="connsiteX49" fmla="*/ 1273650 w 1273786"/>
                <a:gd name="connsiteY49" fmla="*/ 740522 h 920146"/>
                <a:gd name="connsiteX50" fmla="*/ 1257321 w 1273786"/>
                <a:gd name="connsiteY50" fmla="*/ 762294 h 920146"/>
                <a:gd name="connsiteX51" fmla="*/ 1243714 w 1273786"/>
                <a:gd name="connsiteY51" fmla="*/ 748687 h 920146"/>
                <a:gd name="connsiteX52" fmla="*/ 1197450 w 1273786"/>
                <a:gd name="connsiteY52" fmla="*/ 770458 h 920146"/>
                <a:gd name="connsiteX53" fmla="*/ 1181121 w 1273786"/>
                <a:gd name="connsiteY53" fmla="*/ 789508 h 920146"/>
                <a:gd name="connsiteX54" fmla="*/ 1148464 w 1273786"/>
                <a:gd name="connsiteY54" fmla="*/ 767737 h 920146"/>
                <a:gd name="connsiteX55" fmla="*/ 1094036 w 1273786"/>
                <a:gd name="connsiteY55" fmla="*/ 778622 h 920146"/>
                <a:gd name="connsiteX56" fmla="*/ 1077707 w 1273786"/>
                <a:gd name="connsiteY56" fmla="*/ 792229 h 920146"/>
                <a:gd name="connsiteX57" fmla="*/ 1058657 w 1273786"/>
                <a:gd name="connsiteY57" fmla="*/ 816722 h 920146"/>
                <a:gd name="connsiteX58" fmla="*/ 1055936 w 1273786"/>
                <a:gd name="connsiteY58" fmla="*/ 838494 h 920146"/>
                <a:gd name="connsiteX59" fmla="*/ 1058657 w 1273786"/>
                <a:gd name="connsiteY59" fmla="*/ 857544 h 920146"/>
                <a:gd name="connsiteX60" fmla="*/ 1072264 w 1273786"/>
                <a:gd name="connsiteY60" fmla="*/ 887479 h 920146"/>
                <a:gd name="connsiteX61" fmla="*/ 1055936 w 1273786"/>
                <a:gd name="connsiteY61" fmla="*/ 903808 h 920146"/>
                <a:gd name="connsiteX62" fmla="*/ 1009671 w 1273786"/>
                <a:gd name="connsiteY62" fmla="*/ 895644 h 920146"/>
                <a:gd name="connsiteX63" fmla="*/ 971571 w 1273786"/>
                <a:gd name="connsiteY63" fmla="*/ 895644 h 920146"/>
                <a:gd name="connsiteX64" fmla="*/ 963407 w 1273786"/>
                <a:gd name="connsiteY64" fmla="*/ 901087 h 920146"/>
                <a:gd name="connsiteX65" fmla="*/ 960686 w 1273786"/>
                <a:gd name="connsiteY65" fmla="*/ 920137 h 920146"/>
                <a:gd name="connsiteX66" fmla="*/ 944357 w 1273786"/>
                <a:gd name="connsiteY66" fmla="*/ 898365 h 920146"/>
                <a:gd name="connsiteX67" fmla="*/ 914421 w 1273786"/>
                <a:gd name="connsiteY67" fmla="*/ 892922 h 920146"/>
                <a:gd name="connsiteX68" fmla="*/ 887207 w 1273786"/>
                <a:gd name="connsiteY68" fmla="*/ 865708 h 920146"/>
                <a:gd name="connsiteX69" fmla="*/ 881764 w 1273786"/>
                <a:gd name="connsiteY69" fmla="*/ 835772 h 920146"/>
                <a:gd name="connsiteX70" fmla="*/ 854550 w 1273786"/>
                <a:gd name="connsiteY70" fmla="*/ 797672 h 920146"/>
                <a:gd name="connsiteX71" fmla="*/ 832778 w 1273786"/>
                <a:gd name="connsiteY71" fmla="*/ 762294 h 920146"/>
                <a:gd name="connsiteX72" fmla="*/ 748414 w 1273786"/>
                <a:gd name="connsiteY72" fmla="*/ 792229 h 920146"/>
                <a:gd name="connsiteX73" fmla="*/ 680378 w 1273786"/>
                <a:gd name="connsiteY73" fmla="*/ 778622 h 920146"/>
                <a:gd name="connsiteX74" fmla="*/ 672214 w 1273786"/>
                <a:gd name="connsiteY74" fmla="*/ 726915 h 920146"/>
                <a:gd name="connsiteX75" fmla="*/ 647721 w 1273786"/>
                <a:gd name="connsiteY75" fmla="*/ 696979 h 920146"/>
                <a:gd name="connsiteX76" fmla="*/ 590571 w 1273786"/>
                <a:gd name="connsiteY76" fmla="*/ 675208 h 920146"/>
                <a:gd name="connsiteX77" fmla="*/ 536143 w 1273786"/>
                <a:gd name="connsiteY77" fmla="*/ 664322 h 920146"/>
                <a:gd name="connsiteX78" fmla="*/ 489878 w 1273786"/>
                <a:gd name="connsiteY78" fmla="*/ 656158 h 920146"/>
                <a:gd name="connsiteX79" fmla="*/ 470828 w 1273786"/>
                <a:gd name="connsiteY79" fmla="*/ 667044 h 920146"/>
                <a:gd name="connsiteX80" fmla="*/ 457221 w 1273786"/>
                <a:gd name="connsiteY80" fmla="*/ 639829 h 920146"/>
                <a:gd name="connsiteX81" fmla="*/ 451778 w 1273786"/>
                <a:gd name="connsiteY81" fmla="*/ 615337 h 920146"/>
                <a:gd name="connsiteX82" fmla="*/ 430007 w 1273786"/>
                <a:gd name="connsiteY82" fmla="*/ 623501 h 920146"/>
                <a:gd name="connsiteX83" fmla="*/ 408236 w 1273786"/>
                <a:gd name="connsiteY83" fmla="*/ 639829 h 920146"/>
                <a:gd name="connsiteX84" fmla="*/ 381021 w 1273786"/>
                <a:gd name="connsiteY84" fmla="*/ 609894 h 920146"/>
                <a:gd name="connsiteX85" fmla="*/ 361971 w 1273786"/>
                <a:gd name="connsiteY85" fmla="*/ 577237 h 920146"/>
                <a:gd name="connsiteX86" fmla="*/ 323871 w 1273786"/>
                <a:gd name="connsiteY86" fmla="*/ 530972 h 920146"/>
                <a:gd name="connsiteX87" fmla="*/ 299378 w 1273786"/>
                <a:gd name="connsiteY87" fmla="*/ 462937 h 920146"/>
                <a:gd name="connsiteX88" fmla="*/ 285771 w 1273786"/>
                <a:gd name="connsiteY88" fmla="*/ 394901 h 920146"/>
                <a:gd name="connsiteX89" fmla="*/ 258557 w 1273786"/>
                <a:gd name="connsiteY89" fmla="*/ 337751 h 920146"/>
                <a:gd name="connsiteX90" fmla="*/ 234064 w 1273786"/>
                <a:gd name="connsiteY90" fmla="*/ 302372 h 920146"/>
                <a:gd name="connsiteX91" fmla="*/ 204128 w 1273786"/>
                <a:gd name="connsiteY91" fmla="*/ 207122 h 920146"/>
                <a:gd name="connsiteX92" fmla="*/ 190521 w 1273786"/>
                <a:gd name="connsiteY92" fmla="*/ 185351 h 920146"/>
                <a:gd name="connsiteX93" fmla="*/ 133371 w 1273786"/>
                <a:gd name="connsiteY93" fmla="*/ 182629 h 920146"/>
                <a:gd name="connsiteX94" fmla="*/ 108878 w 1273786"/>
                <a:gd name="connsiteY94" fmla="*/ 158137 h 920146"/>
                <a:gd name="connsiteX95" fmla="*/ 95271 w 1273786"/>
                <a:gd name="connsiteY95" fmla="*/ 111872 h 920146"/>
                <a:gd name="connsiteX96" fmla="*/ 89828 w 1273786"/>
                <a:gd name="connsiteY96" fmla="*/ 79215 h 920146"/>
                <a:gd name="connsiteX97" fmla="*/ 46286 w 1273786"/>
                <a:gd name="connsiteY97" fmla="*/ 60165 h 920146"/>
                <a:gd name="connsiteX98" fmla="*/ 2743 w 1273786"/>
                <a:gd name="connsiteY98" fmla="*/ 65608 h 920146"/>
                <a:gd name="connsiteX99" fmla="*/ 19071 w 1273786"/>
                <a:gd name="connsiteY99" fmla="*/ 13901 h 92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273786" h="920146">
                  <a:moveTo>
                    <a:pt x="19071" y="13901"/>
                  </a:moveTo>
                  <a:cubicBezTo>
                    <a:pt x="33585" y="3015"/>
                    <a:pt x="74407" y="1655"/>
                    <a:pt x="89828" y="294"/>
                  </a:cubicBezTo>
                  <a:cubicBezTo>
                    <a:pt x="105250" y="-1067"/>
                    <a:pt x="104343" y="2562"/>
                    <a:pt x="111600" y="5737"/>
                  </a:cubicBezTo>
                  <a:cubicBezTo>
                    <a:pt x="118857" y="8912"/>
                    <a:pt x="122485" y="15262"/>
                    <a:pt x="133371" y="19344"/>
                  </a:cubicBezTo>
                  <a:cubicBezTo>
                    <a:pt x="144257" y="23426"/>
                    <a:pt x="159678" y="23426"/>
                    <a:pt x="176914" y="30229"/>
                  </a:cubicBezTo>
                  <a:cubicBezTo>
                    <a:pt x="194150" y="37033"/>
                    <a:pt x="220457" y="52454"/>
                    <a:pt x="236786" y="60165"/>
                  </a:cubicBezTo>
                  <a:cubicBezTo>
                    <a:pt x="253115" y="67876"/>
                    <a:pt x="268990" y="68330"/>
                    <a:pt x="274886" y="76494"/>
                  </a:cubicBezTo>
                  <a:cubicBezTo>
                    <a:pt x="280782" y="84658"/>
                    <a:pt x="269896" y="102801"/>
                    <a:pt x="272164" y="109151"/>
                  </a:cubicBezTo>
                  <a:cubicBezTo>
                    <a:pt x="274432" y="115501"/>
                    <a:pt x="281689" y="116408"/>
                    <a:pt x="288493" y="114594"/>
                  </a:cubicBezTo>
                  <a:cubicBezTo>
                    <a:pt x="295297" y="112780"/>
                    <a:pt x="306636" y="105522"/>
                    <a:pt x="312986" y="98265"/>
                  </a:cubicBezTo>
                  <a:cubicBezTo>
                    <a:pt x="319336" y="91008"/>
                    <a:pt x="321604" y="78308"/>
                    <a:pt x="326593" y="71051"/>
                  </a:cubicBezTo>
                  <a:cubicBezTo>
                    <a:pt x="331582" y="63794"/>
                    <a:pt x="332489" y="57897"/>
                    <a:pt x="342921" y="54722"/>
                  </a:cubicBezTo>
                  <a:cubicBezTo>
                    <a:pt x="353353" y="51547"/>
                    <a:pt x="389186" y="52001"/>
                    <a:pt x="389186" y="52001"/>
                  </a:cubicBezTo>
                  <a:cubicBezTo>
                    <a:pt x="398711" y="53815"/>
                    <a:pt x="398710" y="55630"/>
                    <a:pt x="400071" y="65608"/>
                  </a:cubicBezTo>
                  <a:cubicBezTo>
                    <a:pt x="401432" y="75586"/>
                    <a:pt x="397350" y="100986"/>
                    <a:pt x="397350" y="111872"/>
                  </a:cubicBezTo>
                  <a:cubicBezTo>
                    <a:pt x="397350" y="122758"/>
                    <a:pt x="397803" y="124118"/>
                    <a:pt x="400071" y="130922"/>
                  </a:cubicBezTo>
                  <a:cubicBezTo>
                    <a:pt x="402339" y="137726"/>
                    <a:pt x="410050" y="142715"/>
                    <a:pt x="410957" y="152694"/>
                  </a:cubicBezTo>
                  <a:cubicBezTo>
                    <a:pt x="411864" y="162673"/>
                    <a:pt x="404607" y="180362"/>
                    <a:pt x="405514" y="190794"/>
                  </a:cubicBezTo>
                  <a:cubicBezTo>
                    <a:pt x="406421" y="201226"/>
                    <a:pt x="409143" y="205309"/>
                    <a:pt x="416400" y="215287"/>
                  </a:cubicBezTo>
                  <a:cubicBezTo>
                    <a:pt x="423657" y="225265"/>
                    <a:pt x="434996" y="239326"/>
                    <a:pt x="449057" y="250665"/>
                  </a:cubicBezTo>
                  <a:cubicBezTo>
                    <a:pt x="463118" y="262004"/>
                    <a:pt x="488971" y="274251"/>
                    <a:pt x="500764" y="283322"/>
                  </a:cubicBezTo>
                  <a:cubicBezTo>
                    <a:pt x="512557" y="292394"/>
                    <a:pt x="514371" y="297837"/>
                    <a:pt x="519814" y="305094"/>
                  </a:cubicBezTo>
                  <a:cubicBezTo>
                    <a:pt x="525257" y="312351"/>
                    <a:pt x="524350" y="319154"/>
                    <a:pt x="533421" y="326865"/>
                  </a:cubicBezTo>
                  <a:cubicBezTo>
                    <a:pt x="542492" y="334576"/>
                    <a:pt x="563357" y="337297"/>
                    <a:pt x="574243" y="351358"/>
                  </a:cubicBezTo>
                  <a:cubicBezTo>
                    <a:pt x="585129" y="365419"/>
                    <a:pt x="585129" y="396715"/>
                    <a:pt x="598736" y="411229"/>
                  </a:cubicBezTo>
                  <a:cubicBezTo>
                    <a:pt x="612343" y="425743"/>
                    <a:pt x="642279" y="433908"/>
                    <a:pt x="655886" y="438444"/>
                  </a:cubicBezTo>
                  <a:cubicBezTo>
                    <a:pt x="669493" y="442980"/>
                    <a:pt x="675842" y="434816"/>
                    <a:pt x="680378" y="438444"/>
                  </a:cubicBezTo>
                  <a:cubicBezTo>
                    <a:pt x="684914" y="442072"/>
                    <a:pt x="684007" y="452504"/>
                    <a:pt x="683100" y="460215"/>
                  </a:cubicBezTo>
                  <a:cubicBezTo>
                    <a:pt x="682193" y="467926"/>
                    <a:pt x="675390" y="474276"/>
                    <a:pt x="674936" y="484708"/>
                  </a:cubicBezTo>
                  <a:cubicBezTo>
                    <a:pt x="674482" y="495140"/>
                    <a:pt x="677203" y="515551"/>
                    <a:pt x="680378" y="522808"/>
                  </a:cubicBezTo>
                  <a:cubicBezTo>
                    <a:pt x="683553" y="530065"/>
                    <a:pt x="685822" y="528251"/>
                    <a:pt x="693986" y="528251"/>
                  </a:cubicBezTo>
                  <a:cubicBezTo>
                    <a:pt x="702150" y="528251"/>
                    <a:pt x="716664" y="526890"/>
                    <a:pt x="729364" y="522808"/>
                  </a:cubicBezTo>
                  <a:cubicBezTo>
                    <a:pt x="742064" y="518726"/>
                    <a:pt x="759754" y="506933"/>
                    <a:pt x="770186" y="503758"/>
                  </a:cubicBezTo>
                  <a:cubicBezTo>
                    <a:pt x="780618" y="500583"/>
                    <a:pt x="791957" y="503758"/>
                    <a:pt x="791957" y="503758"/>
                  </a:cubicBezTo>
                  <a:cubicBezTo>
                    <a:pt x="798307" y="503758"/>
                    <a:pt x="805111" y="500583"/>
                    <a:pt x="808286" y="503758"/>
                  </a:cubicBezTo>
                  <a:cubicBezTo>
                    <a:pt x="811461" y="506933"/>
                    <a:pt x="805564" y="517365"/>
                    <a:pt x="811007" y="522808"/>
                  </a:cubicBezTo>
                  <a:cubicBezTo>
                    <a:pt x="816450" y="528251"/>
                    <a:pt x="824161" y="530972"/>
                    <a:pt x="840943" y="536415"/>
                  </a:cubicBezTo>
                  <a:cubicBezTo>
                    <a:pt x="857725" y="541858"/>
                    <a:pt x="895372" y="546394"/>
                    <a:pt x="911700" y="555465"/>
                  </a:cubicBezTo>
                  <a:cubicBezTo>
                    <a:pt x="928028" y="564536"/>
                    <a:pt x="928028" y="582226"/>
                    <a:pt x="938914" y="590844"/>
                  </a:cubicBezTo>
                  <a:cubicBezTo>
                    <a:pt x="949800" y="599462"/>
                    <a:pt x="967035" y="606718"/>
                    <a:pt x="977014" y="607172"/>
                  </a:cubicBezTo>
                  <a:cubicBezTo>
                    <a:pt x="986993" y="607626"/>
                    <a:pt x="992890" y="590844"/>
                    <a:pt x="998786" y="593565"/>
                  </a:cubicBezTo>
                  <a:cubicBezTo>
                    <a:pt x="1004682" y="596286"/>
                    <a:pt x="999240" y="618512"/>
                    <a:pt x="1012393" y="623501"/>
                  </a:cubicBezTo>
                  <a:cubicBezTo>
                    <a:pt x="1025546" y="628490"/>
                    <a:pt x="1059564" y="623955"/>
                    <a:pt x="1077707" y="623501"/>
                  </a:cubicBezTo>
                  <a:cubicBezTo>
                    <a:pt x="1095850" y="623047"/>
                    <a:pt x="1111272" y="616243"/>
                    <a:pt x="1121250" y="620779"/>
                  </a:cubicBezTo>
                  <a:cubicBezTo>
                    <a:pt x="1131229" y="625315"/>
                    <a:pt x="1128053" y="645272"/>
                    <a:pt x="1137578" y="650715"/>
                  </a:cubicBezTo>
                  <a:cubicBezTo>
                    <a:pt x="1147103" y="656158"/>
                    <a:pt x="1169329" y="649808"/>
                    <a:pt x="1178400" y="653437"/>
                  </a:cubicBezTo>
                  <a:cubicBezTo>
                    <a:pt x="1187472" y="657066"/>
                    <a:pt x="1184296" y="666591"/>
                    <a:pt x="1192007" y="672487"/>
                  </a:cubicBezTo>
                  <a:cubicBezTo>
                    <a:pt x="1199718" y="678383"/>
                    <a:pt x="1212871" y="682012"/>
                    <a:pt x="1224664" y="688815"/>
                  </a:cubicBezTo>
                  <a:cubicBezTo>
                    <a:pt x="1236457" y="695618"/>
                    <a:pt x="1254600" y="704690"/>
                    <a:pt x="1262764" y="713308"/>
                  </a:cubicBezTo>
                  <a:cubicBezTo>
                    <a:pt x="1270928" y="721926"/>
                    <a:pt x="1274557" y="732358"/>
                    <a:pt x="1273650" y="740522"/>
                  </a:cubicBezTo>
                  <a:cubicBezTo>
                    <a:pt x="1272743" y="748686"/>
                    <a:pt x="1262310" y="760933"/>
                    <a:pt x="1257321" y="762294"/>
                  </a:cubicBezTo>
                  <a:cubicBezTo>
                    <a:pt x="1252332" y="763655"/>
                    <a:pt x="1253692" y="747326"/>
                    <a:pt x="1243714" y="748687"/>
                  </a:cubicBezTo>
                  <a:cubicBezTo>
                    <a:pt x="1233736" y="750048"/>
                    <a:pt x="1207882" y="763655"/>
                    <a:pt x="1197450" y="770458"/>
                  </a:cubicBezTo>
                  <a:cubicBezTo>
                    <a:pt x="1187018" y="777261"/>
                    <a:pt x="1189285" y="789961"/>
                    <a:pt x="1181121" y="789508"/>
                  </a:cubicBezTo>
                  <a:cubicBezTo>
                    <a:pt x="1172957" y="789055"/>
                    <a:pt x="1162978" y="769551"/>
                    <a:pt x="1148464" y="767737"/>
                  </a:cubicBezTo>
                  <a:cubicBezTo>
                    <a:pt x="1133950" y="765923"/>
                    <a:pt x="1105829" y="774540"/>
                    <a:pt x="1094036" y="778622"/>
                  </a:cubicBezTo>
                  <a:cubicBezTo>
                    <a:pt x="1082243" y="782704"/>
                    <a:pt x="1083604" y="785879"/>
                    <a:pt x="1077707" y="792229"/>
                  </a:cubicBezTo>
                  <a:cubicBezTo>
                    <a:pt x="1071810" y="798579"/>
                    <a:pt x="1062286" y="809011"/>
                    <a:pt x="1058657" y="816722"/>
                  </a:cubicBezTo>
                  <a:cubicBezTo>
                    <a:pt x="1055028" y="824433"/>
                    <a:pt x="1055936" y="831690"/>
                    <a:pt x="1055936" y="838494"/>
                  </a:cubicBezTo>
                  <a:cubicBezTo>
                    <a:pt x="1055936" y="845298"/>
                    <a:pt x="1055936" y="849380"/>
                    <a:pt x="1058657" y="857544"/>
                  </a:cubicBezTo>
                  <a:cubicBezTo>
                    <a:pt x="1061378" y="865708"/>
                    <a:pt x="1072718" y="879768"/>
                    <a:pt x="1072264" y="887479"/>
                  </a:cubicBezTo>
                  <a:cubicBezTo>
                    <a:pt x="1071811" y="895190"/>
                    <a:pt x="1066368" y="902447"/>
                    <a:pt x="1055936" y="903808"/>
                  </a:cubicBezTo>
                  <a:cubicBezTo>
                    <a:pt x="1045504" y="905169"/>
                    <a:pt x="1023732" y="897005"/>
                    <a:pt x="1009671" y="895644"/>
                  </a:cubicBezTo>
                  <a:cubicBezTo>
                    <a:pt x="995610" y="894283"/>
                    <a:pt x="971571" y="895644"/>
                    <a:pt x="971571" y="895644"/>
                  </a:cubicBezTo>
                  <a:cubicBezTo>
                    <a:pt x="963860" y="896551"/>
                    <a:pt x="965221" y="897005"/>
                    <a:pt x="963407" y="901087"/>
                  </a:cubicBezTo>
                  <a:cubicBezTo>
                    <a:pt x="961593" y="905169"/>
                    <a:pt x="963861" y="920591"/>
                    <a:pt x="960686" y="920137"/>
                  </a:cubicBezTo>
                  <a:cubicBezTo>
                    <a:pt x="957511" y="919683"/>
                    <a:pt x="952068" y="902901"/>
                    <a:pt x="944357" y="898365"/>
                  </a:cubicBezTo>
                  <a:cubicBezTo>
                    <a:pt x="936646" y="893829"/>
                    <a:pt x="923946" y="898365"/>
                    <a:pt x="914421" y="892922"/>
                  </a:cubicBezTo>
                  <a:cubicBezTo>
                    <a:pt x="904896" y="887479"/>
                    <a:pt x="892650" y="875233"/>
                    <a:pt x="887207" y="865708"/>
                  </a:cubicBezTo>
                  <a:cubicBezTo>
                    <a:pt x="881764" y="856183"/>
                    <a:pt x="887207" y="847111"/>
                    <a:pt x="881764" y="835772"/>
                  </a:cubicBezTo>
                  <a:cubicBezTo>
                    <a:pt x="876321" y="824433"/>
                    <a:pt x="862714" y="809918"/>
                    <a:pt x="854550" y="797672"/>
                  </a:cubicBezTo>
                  <a:cubicBezTo>
                    <a:pt x="846386" y="785426"/>
                    <a:pt x="850467" y="763201"/>
                    <a:pt x="832778" y="762294"/>
                  </a:cubicBezTo>
                  <a:cubicBezTo>
                    <a:pt x="815089" y="761387"/>
                    <a:pt x="773814" y="789508"/>
                    <a:pt x="748414" y="792229"/>
                  </a:cubicBezTo>
                  <a:cubicBezTo>
                    <a:pt x="723014" y="794950"/>
                    <a:pt x="693078" y="789508"/>
                    <a:pt x="680378" y="778622"/>
                  </a:cubicBezTo>
                  <a:cubicBezTo>
                    <a:pt x="667678" y="767736"/>
                    <a:pt x="677657" y="740522"/>
                    <a:pt x="672214" y="726915"/>
                  </a:cubicBezTo>
                  <a:cubicBezTo>
                    <a:pt x="666771" y="713308"/>
                    <a:pt x="661328" y="705597"/>
                    <a:pt x="647721" y="696979"/>
                  </a:cubicBezTo>
                  <a:cubicBezTo>
                    <a:pt x="634114" y="688361"/>
                    <a:pt x="609167" y="680651"/>
                    <a:pt x="590571" y="675208"/>
                  </a:cubicBezTo>
                  <a:cubicBezTo>
                    <a:pt x="571975" y="669765"/>
                    <a:pt x="552925" y="667497"/>
                    <a:pt x="536143" y="664322"/>
                  </a:cubicBezTo>
                  <a:cubicBezTo>
                    <a:pt x="519361" y="661147"/>
                    <a:pt x="500764" y="655704"/>
                    <a:pt x="489878" y="656158"/>
                  </a:cubicBezTo>
                  <a:cubicBezTo>
                    <a:pt x="478992" y="656612"/>
                    <a:pt x="476271" y="669766"/>
                    <a:pt x="470828" y="667044"/>
                  </a:cubicBezTo>
                  <a:cubicBezTo>
                    <a:pt x="465385" y="664323"/>
                    <a:pt x="460396" y="648447"/>
                    <a:pt x="457221" y="639829"/>
                  </a:cubicBezTo>
                  <a:cubicBezTo>
                    <a:pt x="454046" y="631211"/>
                    <a:pt x="456314" y="618058"/>
                    <a:pt x="451778" y="615337"/>
                  </a:cubicBezTo>
                  <a:cubicBezTo>
                    <a:pt x="447242" y="612616"/>
                    <a:pt x="437264" y="619419"/>
                    <a:pt x="430007" y="623501"/>
                  </a:cubicBezTo>
                  <a:cubicBezTo>
                    <a:pt x="422750" y="627583"/>
                    <a:pt x="416400" y="642097"/>
                    <a:pt x="408236" y="639829"/>
                  </a:cubicBezTo>
                  <a:cubicBezTo>
                    <a:pt x="400072" y="637561"/>
                    <a:pt x="388732" y="620326"/>
                    <a:pt x="381021" y="609894"/>
                  </a:cubicBezTo>
                  <a:cubicBezTo>
                    <a:pt x="373310" y="599462"/>
                    <a:pt x="371496" y="590391"/>
                    <a:pt x="361971" y="577237"/>
                  </a:cubicBezTo>
                  <a:cubicBezTo>
                    <a:pt x="352446" y="564083"/>
                    <a:pt x="334303" y="550022"/>
                    <a:pt x="323871" y="530972"/>
                  </a:cubicBezTo>
                  <a:cubicBezTo>
                    <a:pt x="313439" y="511922"/>
                    <a:pt x="305728" y="485616"/>
                    <a:pt x="299378" y="462937"/>
                  </a:cubicBezTo>
                  <a:cubicBezTo>
                    <a:pt x="293028" y="440259"/>
                    <a:pt x="292574" y="415765"/>
                    <a:pt x="285771" y="394901"/>
                  </a:cubicBezTo>
                  <a:cubicBezTo>
                    <a:pt x="278968" y="374037"/>
                    <a:pt x="267175" y="353173"/>
                    <a:pt x="258557" y="337751"/>
                  </a:cubicBezTo>
                  <a:cubicBezTo>
                    <a:pt x="249939" y="322330"/>
                    <a:pt x="243136" y="324144"/>
                    <a:pt x="234064" y="302372"/>
                  </a:cubicBezTo>
                  <a:cubicBezTo>
                    <a:pt x="224993" y="280601"/>
                    <a:pt x="211385" y="226625"/>
                    <a:pt x="204128" y="207122"/>
                  </a:cubicBezTo>
                  <a:cubicBezTo>
                    <a:pt x="196871" y="187619"/>
                    <a:pt x="202314" y="189433"/>
                    <a:pt x="190521" y="185351"/>
                  </a:cubicBezTo>
                  <a:cubicBezTo>
                    <a:pt x="178728" y="181269"/>
                    <a:pt x="146978" y="187165"/>
                    <a:pt x="133371" y="182629"/>
                  </a:cubicBezTo>
                  <a:cubicBezTo>
                    <a:pt x="119764" y="178093"/>
                    <a:pt x="115228" y="169930"/>
                    <a:pt x="108878" y="158137"/>
                  </a:cubicBezTo>
                  <a:cubicBezTo>
                    <a:pt x="102528" y="146344"/>
                    <a:pt x="98446" y="125026"/>
                    <a:pt x="95271" y="111872"/>
                  </a:cubicBezTo>
                  <a:cubicBezTo>
                    <a:pt x="92096" y="98718"/>
                    <a:pt x="97992" y="87833"/>
                    <a:pt x="89828" y="79215"/>
                  </a:cubicBezTo>
                  <a:cubicBezTo>
                    <a:pt x="81664" y="70597"/>
                    <a:pt x="60800" y="62433"/>
                    <a:pt x="46286" y="60165"/>
                  </a:cubicBezTo>
                  <a:cubicBezTo>
                    <a:pt x="31772" y="57897"/>
                    <a:pt x="10454" y="70144"/>
                    <a:pt x="2743" y="65608"/>
                  </a:cubicBezTo>
                  <a:cubicBezTo>
                    <a:pt x="-4968" y="61072"/>
                    <a:pt x="4557" y="24787"/>
                    <a:pt x="19071" y="13901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ED5CB2F-1B6F-466E-B833-266EA6D72947}"/>
                </a:ext>
              </a:extLst>
            </p:cNvPr>
            <p:cNvSpPr/>
            <p:nvPr/>
          </p:nvSpPr>
          <p:spPr bwMode="auto">
            <a:xfrm>
              <a:off x="1474861" y="2074334"/>
              <a:ext cx="187964" cy="125301"/>
            </a:xfrm>
            <a:custGeom>
              <a:avLst/>
              <a:gdLst>
                <a:gd name="connsiteX0" fmla="*/ 21925 w 187964"/>
                <a:gd name="connsiteY0" fmla="*/ 81037 h 125301"/>
                <a:gd name="connsiteX1" fmla="*/ 114453 w 187964"/>
                <a:gd name="connsiteY1" fmla="*/ 116416 h 125301"/>
                <a:gd name="connsiteX2" fmla="*/ 157996 w 187964"/>
                <a:gd name="connsiteY2" fmla="*/ 124580 h 125301"/>
                <a:gd name="connsiteX3" fmla="*/ 187932 w 187964"/>
                <a:gd name="connsiteY3" fmla="*/ 102809 h 125301"/>
                <a:gd name="connsiteX4" fmla="*/ 163439 w 187964"/>
                <a:gd name="connsiteY4" fmla="*/ 61987 h 125301"/>
                <a:gd name="connsiteX5" fmla="*/ 144389 w 187964"/>
                <a:gd name="connsiteY5" fmla="*/ 32052 h 125301"/>
                <a:gd name="connsiteX6" fmla="*/ 144389 w 187964"/>
                <a:gd name="connsiteY6" fmla="*/ 2116 h 125301"/>
                <a:gd name="connsiteX7" fmla="*/ 109010 w 187964"/>
                <a:gd name="connsiteY7" fmla="*/ 4837 h 125301"/>
                <a:gd name="connsiteX8" fmla="*/ 106289 w 187964"/>
                <a:gd name="connsiteY8" fmla="*/ 23887 h 125301"/>
                <a:gd name="connsiteX9" fmla="*/ 114453 w 187964"/>
                <a:gd name="connsiteY9" fmla="*/ 34773 h 125301"/>
                <a:gd name="connsiteX10" fmla="*/ 89960 w 187964"/>
                <a:gd name="connsiteY10" fmla="*/ 26609 h 125301"/>
                <a:gd name="connsiteX11" fmla="*/ 35532 w 187964"/>
                <a:gd name="connsiteY11" fmla="*/ 4837 h 125301"/>
                <a:gd name="connsiteX12" fmla="*/ 27368 w 187964"/>
                <a:gd name="connsiteY12" fmla="*/ 23887 h 125301"/>
                <a:gd name="connsiteX13" fmla="*/ 153 w 187964"/>
                <a:gd name="connsiteY13" fmla="*/ 32052 h 125301"/>
                <a:gd name="connsiteX14" fmla="*/ 21925 w 187964"/>
                <a:gd name="connsiteY14" fmla="*/ 81037 h 12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7964" h="125301">
                  <a:moveTo>
                    <a:pt x="21925" y="81037"/>
                  </a:moveTo>
                  <a:cubicBezTo>
                    <a:pt x="40975" y="95098"/>
                    <a:pt x="91775" y="109159"/>
                    <a:pt x="114453" y="116416"/>
                  </a:cubicBezTo>
                  <a:cubicBezTo>
                    <a:pt x="137131" y="123673"/>
                    <a:pt x="145750" y="126848"/>
                    <a:pt x="157996" y="124580"/>
                  </a:cubicBezTo>
                  <a:cubicBezTo>
                    <a:pt x="170242" y="122312"/>
                    <a:pt x="187025" y="113241"/>
                    <a:pt x="187932" y="102809"/>
                  </a:cubicBezTo>
                  <a:cubicBezTo>
                    <a:pt x="188839" y="92377"/>
                    <a:pt x="170696" y="73780"/>
                    <a:pt x="163439" y="61987"/>
                  </a:cubicBezTo>
                  <a:cubicBezTo>
                    <a:pt x="156182" y="50194"/>
                    <a:pt x="147564" y="42031"/>
                    <a:pt x="144389" y="32052"/>
                  </a:cubicBezTo>
                  <a:cubicBezTo>
                    <a:pt x="141214" y="22073"/>
                    <a:pt x="150286" y="6652"/>
                    <a:pt x="144389" y="2116"/>
                  </a:cubicBezTo>
                  <a:cubicBezTo>
                    <a:pt x="138493" y="-2420"/>
                    <a:pt x="115360" y="1209"/>
                    <a:pt x="109010" y="4837"/>
                  </a:cubicBezTo>
                  <a:cubicBezTo>
                    <a:pt x="102660" y="8465"/>
                    <a:pt x="106289" y="23887"/>
                    <a:pt x="106289" y="23887"/>
                  </a:cubicBezTo>
                  <a:cubicBezTo>
                    <a:pt x="107196" y="28876"/>
                    <a:pt x="117175" y="34319"/>
                    <a:pt x="114453" y="34773"/>
                  </a:cubicBezTo>
                  <a:cubicBezTo>
                    <a:pt x="111732" y="35227"/>
                    <a:pt x="103113" y="31598"/>
                    <a:pt x="89960" y="26609"/>
                  </a:cubicBezTo>
                  <a:cubicBezTo>
                    <a:pt x="76807" y="21620"/>
                    <a:pt x="45964" y="5291"/>
                    <a:pt x="35532" y="4837"/>
                  </a:cubicBezTo>
                  <a:cubicBezTo>
                    <a:pt x="25100" y="4383"/>
                    <a:pt x="33265" y="19351"/>
                    <a:pt x="27368" y="23887"/>
                  </a:cubicBezTo>
                  <a:cubicBezTo>
                    <a:pt x="21471" y="28423"/>
                    <a:pt x="-2115" y="27516"/>
                    <a:pt x="153" y="32052"/>
                  </a:cubicBezTo>
                  <a:cubicBezTo>
                    <a:pt x="2421" y="36588"/>
                    <a:pt x="2875" y="66976"/>
                    <a:pt x="21925" y="81037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2A0237-929C-462C-B94E-0014FCC5AA18}"/>
                </a:ext>
              </a:extLst>
            </p:cNvPr>
            <p:cNvSpPr/>
            <p:nvPr/>
          </p:nvSpPr>
          <p:spPr bwMode="auto">
            <a:xfrm>
              <a:off x="3589221" y="1436346"/>
              <a:ext cx="96251" cy="71417"/>
            </a:xfrm>
            <a:custGeom>
              <a:avLst/>
              <a:gdLst>
                <a:gd name="connsiteX0" fmla="*/ 60215 w 96251"/>
                <a:gd name="connsiteY0" fmla="*/ 71325 h 71417"/>
                <a:gd name="connsiteX1" fmla="*/ 343 w 96251"/>
                <a:gd name="connsiteY1" fmla="*/ 38668 h 71417"/>
                <a:gd name="connsiteX2" fmla="*/ 35722 w 96251"/>
                <a:gd name="connsiteY2" fmla="*/ 16897 h 71417"/>
                <a:gd name="connsiteX3" fmla="*/ 35722 w 96251"/>
                <a:gd name="connsiteY3" fmla="*/ 568 h 71417"/>
                <a:gd name="connsiteX4" fmla="*/ 71100 w 96251"/>
                <a:gd name="connsiteY4" fmla="*/ 6011 h 71417"/>
                <a:gd name="connsiteX5" fmla="*/ 95593 w 96251"/>
                <a:gd name="connsiteY5" fmla="*/ 27783 h 71417"/>
                <a:gd name="connsiteX6" fmla="*/ 60215 w 96251"/>
                <a:gd name="connsiteY6" fmla="*/ 71325 h 7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51" h="71417">
                  <a:moveTo>
                    <a:pt x="60215" y="71325"/>
                  </a:moveTo>
                  <a:cubicBezTo>
                    <a:pt x="44340" y="73139"/>
                    <a:pt x="4425" y="47739"/>
                    <a:pt x="343" y="38668"/>
                  </a:cubicBezTo>
                  <a:cubicBezTo>
                    <a:pt x="-3739" y="29597"/>
                    <a:pt x="29825" y="23247"/>
                    <a:pt x="35722" y="16897"/>
                  </a:cubicBezTo>
                  <a:cubicBezTo>
                    <a:pt x="41619" y="10547"/>
                    <a:pt x="29826" y="2382"/>
                    <a:pt x="35722" y="568"/>
                  </a:cubicBezTo>
                  <a:cubicBezTo>
                    <a:pt x="41618" y="-1246"/>
                    <a:pt x="61122" y="1475"/>
                    <a:pt x="71100" y="6011"/>
                  </a:cubicBezTo>
                  <a:cubicBezTo>
                    <a:pt x="81079" y="10547"/>
                    <a:pt x="90604" y="19619"/>
                    <a:pt x="95593" y="27783"/>
                  </a:cubicBezTo>
                  <a:cubicBezTo>
                    <a:pt x="100582" y="35947"/>
                    <a:pt x="76090" y="69511"/>
                    <a:pt x="60215" y="71325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89D4AF-75C1-4A17-AFC1-9C9D05A66757}"/>
                </a:ext>
              </a:extLst>
            </p:cNvPr>
            <p:cNvSpPr/>
            <p:nvPr/>
          </p:nvSpPr>
          <p:spPr bwMode="auto">
            <a:xfrm>
              <a:off x="3939488" y="1414881"/>
              <a:ext cx="1492823" cy="1196303"/>
            </a:xfrm>
            <a:custGeom>
              <a:avLst/>
              <a:gdLst>
                <a:gd name="connsiteX0" fmla="*/ 1141 w 1492823"/>
                <a:gd name="connsiteY0" fmla="*/ 117283 h 1196303"/>
                <a:gd name="connsiteX1" fmla="*/ 20191 w 1492823"/>
                <a:gd name="connsiteY1" fmla="*/ 60133 h 1196303"/>
                <a:gd name="connsiteX2" fmla="*/ 85505 w 1492823"/>
                <a:gd name="connsiteY2" fmla="*/ 24755 h 1196303"/>
                <a:gd name="connsiteX3" fmla="*/ 129048 w 1492823"/>
                <a:gd name="connsiteY3" fmla="*/ 262 h 1196303"/>
                <a:gd name="connsiteX4" fmla="*/ 207969 w 1492823"/>
                <a:gd name="connsiteY4" fmla="*/ 11148 h 1196303"/>
                <a:gd name="connsiteX5" fmla="*/ 248791 w 1492823"/>
                <a:gd name="connsiteY5" fmla="*/ 262 h 1196303"/>
                <a:gd name="connsiteX6" fmla="*/ 322269 w 1492823"/>
                <a:gd name="connsiteY6" fmla="*/ 8426 h 1196303"/>
                <a:gd name="connsiteX7" fmla="*/ 382141 w 1492823"/>
                <a:gd name="connsiteY7" fmla="*/ 27476 h 1196303"/>
                <a:gd name="connsiteX8" fmla="*/ 417519 w 1492823"/>
                <a:gd name="connsiteY8" fmla="*/ 51969 h 1196303"/>
                <a:gd name="connsiteX9" fmla="*/ 458341 w 1492823"/>
                <a:gd name="connsiteY9" fmla="*/ 54690 h 1196303"/>
                <a:gd name="connsiteX10" fmla="*/ 548148 w 1492823"/>
                <a:gd name="connsiteY10" fmla="*/ 71019 h 1196303"/>
                <a:gd name="connsiteX11" fmla="*/ 632512 w 1492823"/>
                <a:gd name="connsiteY11" fmla="*/ 125448 h 1196303"/>
                <a:gd name="connsiteX12" fmla="*/ 744091 w 1492823"/>
                <a:gd name="connsiteY12" fmla="*/ 198926 h 1196303"/>
                <a:gd name="connsiteX13" fmla="*/ 817569 w 1492823"/>
                <a:gd name="connsiteY13" fmla="*/ 253355 h 1196303"/>
                <a:gd name="connsiteX14" fmla="*/ 899212 w 1492823"/>
                <a:gd name="connsiteY14" fmla="*/ 291455 h 1196303"/>
                <a:gd name="connsiteX15" fmla="*/ 926426 w 1492823"/>
                <a:gd name="connsiteY15" fmla="*/ 291455 h 1196303"/>
                <a:gd name="connsiteX16" fmla="*/ 1021676 w 1492823"/>
                <a:gd name="connsiteY16" fmla="*/ 348605 h 1196303"/>
                <a:gd name="connsiteX17" fmla="*/ 1242112 w 1492823"/>
                <a:gd name="connsiteY17" fmla="*/ 432969 h 1196303"/>
                <a:gd name="connsiteX18" fmla="*/ 1326476 w 1492823"/>
                <a:gd name="connsiteY18" fmla="*/ 471069 h 1196303"/>
                <a:gd name="connsiteX19" fmla="*/ 1394512 w 1492823"/>
                <a:gd name="connsiteY19" fmla="*/ 511890 h 1196303"/>
                <a:gd name="connsiteX20" fmla="*/ 1443498 w 1492823"/>
                <a:gd name="connsiteY20" fmla="*/ 533662 h 1196303"/>
                <a:gd name="connsiteX21" fmla="*/ 1465269 w 1492823"/>
                <a:gd name="connsiteY21" fmla="*/ 511890 h 1196303"/>
                <a:gd name="connsiteX22" fmla="*/ 1489762 w 1492823"/>
                <a:gd name="connsiteY22" fmla="*/ 503726 h 1196303"/>
                <a:gd name="connsiteX23" fmla="*/ 1492483 w 1492823"/>
                <a:gd name="connsiteY23" fmla="*/ 536383 h 1196303"/>
                <a:gd name="connsiteX24" fmla="*/ 1492483 w 1492823"/>
                <a:gd name="connsiteY24" fmla="*/ 639798 h 1196303"/>
                <a:gd name="connsiteX25" fmla="*/ 1489762 w 1492823"/>
                <a:gd name="connsiteY25" fmla="*/ 1099719 h 1196303"/>
                <a:gd name="connsiteX26" fmla="*/ 1487041 w 1492823"/>
                <a:gd name="connsiteY26" fmla="*/ 1192248 h 1196303"/>
                <a:gd name="connsiteX27" fmla="*/ 1454383 w 1492823"/>
                <a:gd name="connsiteY27" fmla="*/ 1175919 h 1196303"/>
                <a:gd name="connsiteX28" fmla="*/ 1421726 w 1492823"/>
                <a:gd name="connsiteY28" fmla="*/ 1140540 h 1196303"/>
                <a:gd name="connsiteX29" fmla="*/ 1424448 w 1492823"/>
                <a:gd name="connsiteY29" fmla="*/ 1086112 h 1196303"/>
                <a:gd name="connsiteX30" fmla="*/ 1394512 w 1492823"/>
                <a:gd name="connsiteY30" fmla="*/ 1037126 h 1196303"/>
                <a:gd name="connsiteX31" fmla="*/ 1359133 w 1492823"/>
                <a:gd name="connsiteY31" fmla="*/ 971812 h 1196303"/>
                <a:gd name="connsiteX32" fmla="*/ 1296541 w 1492823"/>
                <a:gd name="connsiteY32" fmla="*/ 958205 h 1196303"/>
                <a:gd name="connsiteX33" fmla="*/ 1231226 w 1492823"/>
                <a:gd name="connsiteY33" fmla="*/ 939155 h 1196303"/>
                <a:gd name="connsiteX34" fmla="*/ 1165912 w 1492823"/>
                <a:gd name="connsiteY34" fmla="*/ 920105 h 1196303"/>
                <a:gd name="connsiteX35" fmla="*/ 1133255 w 1492823"/>
                <a:gd name="connsiteY35" fmla="*/ 939155 h 1196303"/>
                <a:gd name="connsiteX36" fmla="*/ 1122369 w 1492823"/>
                <a:gd name="connsiteY36" fmla="*/ 955483 h 1196303"/>
                <a:gd name="connsiteX37" fmla="*/ 1092433 w 1492823"/>
                <a:gd name="connsiteY37" fmla="*/ 922826 h 1196303"/>
                <a:gd name="connsiteX38" fmla="*/ 1054333 w 1492823"/>
                <a:gd name="connsiteY38" fmla="*/ 922826 h 1196303"/>
                <a:gd name="connsiteX39" fmla="*/ 969969 w 1492823"/>
                <a:gd name="connsiteY39" fmla="*/ 882005 h 1196303"/>
                <a:gd name="connsiteX40" fmla="*/ 912819 w 1492823"/>
                <a:gd name="connsiteY40" fmla="*/ 833019 h 1196303"/>
                <a:gd name="connsiteX41" fmla="*/ 863833 w 1492823"/>
                <a:gd name="connsiteY41" fmla="*/ 808526 h 1196303"/>
                <a:gd name="connsiteX42" fmla="*/ 798519 w 1492823"/>
                <a:gd name="connsiteY42" fmla="*/ 737769 h 1196303"/>
                <a:gd name="connsiteX43" fmla="*/ 779469 w 1492823"/>
                <a:gd name="connsiteY43" fmla="*/ 713276 h 1196303"/>
                <a:gd name="connsiteX44" fmla="*/ 738648 w 1492823"/>
                <a:gd name="connsiteY44" fmla="*/ 672455 h 1196303"/>
                <a:gd name="connsiteX45" fmla="*/ 703269 w 1492823"/>
                <a:gd name="connsiteY45" fmla="*/ 658848 h 1196303"/>
                <a:gd name="connsiteX46" fmla="*/ 681498 w 1492823"/>
                <a:gd name="connsiteY46" fmla="*/ 664290 h 1196303"/>
                <a:gd name="connsiteX47" fmla="*/ 637955 w 1492823"/>
                <a:gd name="connsiteY47" fmla="*/ 647962 h 1196303"/>
                <a:gd name="connsiteX48" fmla="*/ 569919 w 1492823"/>
                <a:gd name="connsiteY48" fmla="*/ 661569 h 1196303"/>
                <a:gd name="connsiteX49" fmla="*/ 507326 w 1492823"/>
                <a:gd name="connsiteY49" fmla="*/ 626190 h 1196303"/>
                <a:gd name="connsiteX50" fmla="*/ 450176 w 1492823"/>
                <a:gd name="connsiteY50" fmla="*/ 620748 h 1196303"/>
                <a:gd name="connsiteX51" fmla="*/ 395748 w 1492823"/>
                <a:gd name="connsiteY51" fmla="*/ 590812 h 1196303"/>
                <a:gd name="connsiteX52" fmla="*/ 398469 w 1492823"/>
                <a:gd name="connsiteY52" fmla="*/ 555433 h 1196303"/>
                <a:gd name="connsiteX53" fmla="*/ 346762 w 1492823"/>
                <a:gd name="connsiteY53" fmla="*/ 509169 h 1196303"/>
                <a:gd name="connsiteX54" fmla="*/ 265119 w 1492823"/>
                <a:gd name="connsiteY54" fmla="*/ 394869 h 1196303"/>
                <a:gd name="connsiteX55" fmla="*/ 243348 w 1492823"/>
                <a:gd name="connsiteY55" fmla="*/ 343162 h 1196303"/>
                <a:gd name="connsiteX56" fmla="*/ 251512 w 1492823"/>
                <a:gd name="connsiteY56" fmla="*/ 321390 h 1196303"/>
                <a:gd name="connsiteX57" fmla="*/ 213412 w 1492823"/>
                <a:gd name="connsiteY57" fmla="*/ 324112 h 1196303"/>
                <a:gd name="connsiteX58" fmla="*/ 123605 w 1492823"/>
                <a:gd name="connsiteY58" fmla="*/ 245190 h 1196303"/>
                <a:gd name="connsiteX59" fmla="*/ 47405 w 1492823"/>
                <a:gd name="connsiteY59" fmla="*/ 182598 h 1196303"/>
                <a:gd name="connsiteX60" fmla="*/ 1141 w 1492823"/>
                <a:gd name="connsiteY60" fmla="*/ 117283 h 119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92823" h="1196303">
                  <a:moveTo>
                    <a:pt x="1141" y="117283"/>
                  </a:moveTo>
                  <a:cubicBezTo>
                    <a:pt x="-3395" y="96872"/>
                    <a:pt x="6130" y="75554"/>
                    <a:pt x="20191" y="60133"/>
                  </a:cubicBezTo>
                  <a:cubicBezTo>
                    <a:pt x="34252" y="44712"/>
                    <a:pt x="67362" y="34733"/>
                    <a:pt x="85505" y="24755"/>
                  </a:cubicBezTo>
                  <a:cubicBezTo>
                    <a:pt x="103648" y="14776"/>
                    <a:pt x="108637" y="2530"/>
                    <a:pt x="129048" y="262"/>
                  </a:cubicBezTo>
                  <a:cubicBezTo>
                    <a:pt x="149459" y="-2006"/>
                    <a:pt x="188012" y="11148"/>
                    <a:pt x="207969" y="11148"/>
                  </a:cubicBezTo>
                  <a:cubicBezTo>
                    <a:pt x="227926" y="11148"/>
                    <a:pt x="229741" y="716"/>
                    <a:pt x="248791" y="262"/>
                  </a:cubicBezTo>
                  <a:cubicBezTo>
                    <a:pt x="267841" y="-192"/>
                    <a:pt x="300044" y="3890"/>
                    <a:pt x="322269" y="8426"/>
                  </a:cubicBezTo>
                  <a:cubicBezTo>
                    <a:pt x="344494" y="12962"/>
                    <a:pt x="366266" y="20219"/>
                    <a:pt x="382141" y="27476"/>
                  </a:cubicBezTo>
                  <a:cubicBezTo>
                    <a:pt x="398016" y="34733"/>
                    <a:pt x="404819" y="47433"/>
                    <a:pt x="417519" y="51969"/>
                  </a:cubicBezTo>
                  <a:cubicBezTo>
                    <a:pt x="430219" y="56505"/>
                    <a:pt x="436570" y="51515"/>
                    <a:pt x="458341" y="54690"/>
                  </a:cubicBezTo>
                  <a:cubicBezTo>
                    <a:pt x="480112" y="57865"/>
                    <a:pt x="519120" y="59226"/>
                    <a:pt x="548148" y="71019"/>
                  </a:cubicBezTo>
                  <a:cubicBezTo>
                    <a:pt x="577176" y="82812"/>
                    <a:pt x="632512" y="125448"/>
                    <a:pt x="632512" y="125448"/>
                  </a:cubicBezTo>
                  <a:cubicBezTo>
                    <a:pt x="665169" y="146766"/>
                    <a:pt x="713248" y="177608"/>
                    <a:pt x="744091" y="198926"/>
                  </a:cubicBezTo>
                  <a:cubicBezTo>
                    <a:pt x="774934" y="220244"/>
                    <a:pt x="791715" y="237933"/>
                    <a:pt x="817569" y="253355"/>
                  </a:cubicBezTo>
                  <a:cubicBezTo>
                    <a:pt x="843423" y="268777"/>
                    <a:pt x="881069" y="285105"/>
                    <a:pt x="899212" y="291455"/>
                  </a:cubicBezTo>
                  <a:cubicBezTo>
                    <a:pt x="917355" y="297805"/>
                    <a:pt x="906015" y="281930"/>
                    <a:pt x="926426" y="291455"/>
                  </a:cubicBezTo>
                  <a:cubicBezTo>
                    <a:pt x="946837" y="300980"/>
                    <a:pt x="969062" y="325019"/>
                    <a:pt x="1021676" y="348605"/>
                  </a:cubicBezTo>
                  <a:cubicBezTo>
                    <a:pt x="1074290" y="372191"/>
                    <a:pt x="1191312" y="412558"/>
                    <a:pt x="1242112" y="432969"/>
                  </a:cubicBezTo>
                  <a:cubicBezTo>
                    <a:pt x="1292912" y="453380"/>
                    <a:pt x="1301076" y="457916"/>
                    <a:pt x="1326476" y="471069"/>
                  </a:cubicBezTo>
                  <a:cubicBezTo>
                    <a:pt x="1351876" y="484222"/>
                    <a:pt x="1375008" y="501458"/>
                    <a:pt x="1394512" y="511890"/>
                  </a:cubicBezTo>
                  <a:cubicBezTo>
                    <a:pt x="1414016" y="522322"/>
                    <a:pt x="1431705" y="533662"/>
                    <a:pt x="1443498" y="533662"/>
                  </a:cubicBezTo>
                  <a:cubicBezTo>
                    <a:pt x="1455291" y="533662"/>
                    <a:pt x="1457558" y="516879"/>
                    <a:pt x="1465269" y="511890"/>
                  </a:cubicBezTo>
                  <a:cubicBezTo>
                    <a:pt x="1472980" y="506901"/>
                    <a:pt x="1485226" y="499644"/>
                    <a:pt x="1489762" y="503726"/>
                  </a:cubicBezTo>
                  <a:cubicBezTo>
                    <a:pt x="1494298" y="507808"/>
                    <a:pt x="1492030" y="513704"/>
                    <a:pt x="1492483" y="536383"/>
                  </a:cubicBezTo>
                  <a:cubicBezTo>
                    <a:pt x="1492936" y="559062"/>
                    <a:pt x="1492937" y="545909"/>
                    <a:pt x="1492483" y="639798"/>
                  </a:cubicBezTo>
                  <a:cubicBezTo>
                    <a:pt x="1492030" y="733687"/>
                    <a:pt x="1490669" y="1007644"/>
                    <a:pt x="1489762" y="1099719"/>
                  </a:cubicBezTo>
                  <a:cubicBezTo>
                    <a:pt x="1488855" y="1191794"/>
                    <a:pt x="1492937" y="1179548"/>
                    <a:pt x="1487041" y="1192248"/>
                  </a:cubicBezTo>
                  <a:cubicBezTo>
                    <a:pt x="1481145" y="1204948"/>
                    <a:pt x="1465269" y="1184537"/>
                    <a:pt x="1454383" y="1175919"/>
                  </a:cubicBezTo>
                  <a:cubicBezTo>
                    <a:pt x="1443497" y="1167301"/>
                    <a:pt x="1426715" y="1155508"/>
                    <a:pt x="1421726" y="1140540"/>
                  </a:cubicBezTo>
                  <a:cubicBezTo>
                    <a:pt x="1416737" y="1125572"/>
                    <a:pt x="1428984" y="1103348"/>
                    <a:pt x="1424448" y="1086112"/>
                  </a:cubicBezTo>
                  <a:cubicBezTo>
                    <a:pt x="1419912" y="1068876"/>
                    <a:pt x="1405398" y="1056176"/>
                    <a:pt x="1394512" y="1037126"/>
                  </a:cubicBezTo>
                  <a:cubicBezTo>
                    <a:pt x="1383626" y="1018076"/>
                    <a:pt x="1375461" y="984965"/>
                    <a:pt x="1359133" y="971812"/>
                  </a:cubicBezTo>
                  <a:cubicBezTo>
                    <a:pt x="1342805" y="958659"/>
                    <a:pt x="1317859" y="963648"/>
                    <a:pt x="1296541" y="958205"/>
                  </a:cubicBezTo>
                  <a:cubicBezTo>
                    <a:pt x="1275223" y="952762"/>
                    <a:pt x="1231226" y="939155"/>
                    <a:pt x="1231226" y="939155"/>
                  </a:cubicBezTo>
                  <a:cubicBezTo>
                    <a:pt x="1209455" y="932805"/>
                    <a:pt x="1182240" y="920105"/>
                    <a:pt x="1165912" y="920105"/>
                  </a:cubicBezTo>
                  <a:cubicBezTo>
                    <a:pt x="1149584" y="920105"/>
                    <a:pt x="1140512" y="933259"/>
                    <a:pt x="1133255" y="939155"/>
                  </a:cubicBezTo>
                  <a:cubicBezTo>
                    <a:pt x="1125998" y="945051"/>
                    <a:pt x="1129173" y="958205"/>
                    <a:pt x="1122369" y="955483"/>
                  </a:cubicBezTo>
                  <a:cubicBezTo>
                    <a:pt x="1115565" y="952761"/>
                    <a:pt x="1103772" y="928269"/>
                    <a:pt x="1092433" y="922826"/>
                  </a:cubicBezTo>
                  <a:cubicBezTo>
                    <a:pt x="1081094" y="917383"/>
                    <a:pt x="1074744" y="929629"/>
                    <a:pt x="1054333" y="922826"/>
                  </a:cubicBezTo>
                  <a:cubicBezTo>
                    <a:pt x="1033922" y="916023"/>
                    <a:pt x="993555" y="896973"/>
                    <a:pt x="969969" y="882005"/>
                  </a:cubicBezTo>
                  <a:cubicBezTo>
                    <a:pt x="946383" y="867037"/>
                    <a:pt x="930508" y="845265"/>
                    <a:pt x="912819" y="833019"/>
                  </a:cubicBezTo>
                  <a:cubicBezTo>
                    <a:pt x="895130" y="820773"/>
                    <a:pt x="882883" y="824401"/>
                    <a:pt x="863833" y="808526"/>
                  </a:cubicBezTo>
                  <a:cubicBezTo>
                    <a:pt x="844783" y="792651"/>
                    <a:pt x="812580" y="753644"/>
                    <a:pt x="798519" y="737769"/>
                  </a:cubicBezTo>
                  <a:cubicBezTo>
                    <a:pt x="784458" y="721894"/>
                    <a:pt x="789447" y="724162"/>
                    <a:pt x="779469" y="713276"/>
                  </a:cubicBezTo>
                  <a:cubicBezTo>
                    <a:pt x="769491" y="702390"/>
                    <a:pt x="751348" y="681526"/>
                    <a:pt x="738648" y="672455"/>
                  </a:cubicBezTo>
                  <a:cubicBezTo>
                    <a:pt x="725948" y="663384"/>
                    <a:pt x="712794" y="660209"/>
                    <a:pt x="703269" y="658848"/>
                  </a:cubicBezTo>
                  <a:cubicBezTo>
                    <a:pt x="693744" y="657487"/>
                    <a:pt x="692384" y="666104"/>
                    <a:pt x="681498" y="664290"/>
                  </a:cubicBezTo>
                  <a:cubicBezTo>
                    <a:pt x="670612" y="662476"/>
                    <a:pt x="656551" y="648415"/>
                    <a:pt x="637955" y="647962"/>
                  </a:cubicBezTo>
                  <a:cubicBezTo>
                    <a:pt x="619359" y="647509"/>
                    <a:pt x="591690" y="665198"/>
                    <a:pt x="569919" y="661569"/>
                  </a:cubicBezTo>
                  <a:cubicBezTo>
                    <a:pt x="548148" y="657940"/>
                    <a:pt x="527283" y="632994"/>
                    <a:pt x="507326" y="626190"/>
                  </a:cubicBezTo>
                  <a:cubicBezTo>
                    <a:pt x="487369" y="619387"/>
                    <a:pt x="468772" y="626644"/>
                    <a:pt x="450176" y="620748"/>
                  </a:cubicBezTo>
                  <a:cubicBezTo>
                    <a:pt x="431580" y="614852"/>
                    <a:pt x="404366" y="601698"/>
                    <a:pt x="395748" y="590812"/>
                  </a:cubicBezTo>
                  <a:cubicBezTo>
                    <a:pt x="387130" y="579926"/>
                    <a:pt x="406633" y="569040"/>
                    <a:pt x="398469" y="555433"/>
                  </a:cubicBezTo>
                  <a:cubicBezTo>
                    <a:pt x="390305" y="541826"/>
                    <a:pt x="368987" y="535930"/>
                    <a:pt x="346762" y="509169"/>
                  </a:cubicBezTo>
                  <a:cubicBezTo>
                    <a:pt x="324537" y="482408"/>
                    <a:pt x="282355" y="422537"/>
                    <a:pt x="265119" y="394869"/>
                  </a:cubicBezTo>
                  <a:cubicBezTo>
                    <a:pt x="247883" y="367201"/>
                    <a:pt x="245616" y="355408"/>
                    <a:pt x="243348" y="343162"/>
                  </a:cubicBezTo>
                  <a:cubicBezTo>
                    <a:pt x="241080" y="330916"/>
                    <a:pt x="256501" y="324565"/>
                    <a:pt x="251512" y="321390"/>
                  </a:cubicBezTo>
                  <a:cubicBezTo>
                    <a:pt x="246523" y="318215"/>
                    <a:pt x="234730" y="336812"/>
                    <a:pt x="213412" y="324112"/>
                  </a:cubicBezTo>
                  <a:cubicBezTo>
                    <a:pt x="192094" y="311412"/>
                    <a:pt x="151273" y="268776"/>
                    <a:pt x="123605" y="245190"/>
                  </a:cubicBezTo>
                  <a:cubicBezTo>
                    <a:pt x="95937" y="221604"/>
                    <a:pt x="65548" y="196659"/>
                    <a:pt x="47405" y="182598"/>
                  </a:cubicBezTo>
                  <a:cubicBezTo>
                    <a:pt x="29262" y="168537"/>
                    <a:pt x="5677" y="137694"/>
                    <a:pt x="1141" y="117283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4D6EA73-1901-4BE8-B599-C0F21EF9901F}"/>
                </a:ext>
              </a:extLst>
            </p:cNvPr>
            <p:cNvSpPr/>
            <p:nvPr/>
          </p:nvSpPr>
          <p:spPr bwMode="auto">
            <a:xfrm>
              <a:off x="4423956" y="2801975"/>
              <a:ext cx="99743" cy="57397"/>
            </a:xfrm>
            <a:custGeom>
              <a:avLst/>
              <a:gdLst>
                <a:gd name="connsiteX0" fmla="*/ 130 w 96401"/>
                <a:gd name="connsiteY0" fmla="*/ 1385 h 55888"/>
                <a:gd name="connsiteX1" fmla="*/ 68166 w 96401"/>
                <a:gd name="connsiteY1" fmla="*/ 17714 h 55888"/>
                <a:gd name="connsiteX2" fmla="*/ 92659 w 96401"/>
                <a:gd name="connsiteY2" fmla="*/ 34043 h 55888"/>
                <a:gd name="connsiteX3" fmla="*/ 87216 w 96401"/>
                <a:gd name="connsiteY3" fmla="*/ 55814 h 55888"/>
                <a:gd name="connsiteX4" fmla="*/ 130 w 96401"/>
                <a:gd name="connsiteY4" fmla="*/ 1385 h 55888"/>
                <a:gd name="connsiteX0" fmla="*/ 3808 w 99743"/>
                <a:gd name="connsiteY0" fmla="*/ 1096 h 57397"/>
                <a:gd name="connsiteX1" fmla="*/ 71844 w 99743"/>
                <a:gd name="connsiteY1" fmla="*/ 17425 h 57397"/>
                <a:gd name="connsiteX2" fmla="*/ 96337 w 99743"/>
                <a:gd name="connsiteY2" fmla="*/ 33754 h 57397"/>
                <a:gd name="connsiteX3" fmla="*/ 90894 w 99743"/>
                <a:gd name="connsiteY3" fmla="*/ 55525 h 57397"/>
                <a:gd name="connsiteX4" fmla="*/ 17415 w 99743"/>
                <a:gd name="connsiteY4" fmla="*/ 50082 h 57397"/>
                <a:gd name="connsiteX5" fmla="*/ 3808 w 99743"/>
                <a:gd name="connsiteY5" fmla="*/ 1096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743" h="57397">
                  <a:moveTo>
                    <a:pt x="3808" y="1096"/>
                  </a:moveTo>
                  <a:cubicBezTo>
                    <a:pt x="12879" y="-4347"/>
                    <a:pt x="56423" y="11982"/>
                    <a:pt x="71844" y="17425"/>
                  </a:cubicBezTo>
                  <a:cubicBezTo>
                    <a:pt x="87265" y="22868"/>
                    <a:pt x="93162" y="27404"/>
                    <a:pt x="96337" y="33754"/>
                  </a:cubicBezTo>
                  <a:cubicBezTo>
                    <a:pt x="99512" y="40104"/>
                    <a:pt x="104048" y="52804"/>
                    <a:pt x="90894" y="55525"/>
                  </a:cubicBezTo>
                  <a:cubicBezTo>
                    <a:pt x="77740" y="58246"/>
                    <a:pt x="31929" y="59154"/>
                    <a:pt x="17415" y="50082"/>
                  </a:cubicBezTo>
                  <a:cubicBezTo>
                    <a:pt x="2901" y="41011"/>
                    <a:pt x="-5263" y="6539"/>
                    <a:pt x="3808" y="1096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FEAE95B-20CD-4054-979B-9D04B60B7A3C}"/>
                </a:ext>
              </a:extLst>
            </p:cNvPr>
            <p:cNvSpPr/>
            <p:nvPr/>
          </p:nvSpPr>
          <p:spPr bwMode="auto">
            <a:xfrm>
              <a:off x="3298087" y="3112679"/>
              <a:ext cx="54727" cy="87724"/>
            </a:xfrm>
            <a:custGeom>
              <a:avLst/>
              <a:gdLst>
                <a:gd name="connsiteX0" fmla="*/ 35663 w 54727"/>
                <a:gd name="connsiteY0" fmla="*/ 87721 h 87724"/>
                <a:gd name="connsiteX1" fmla="*/ 54713 w 54727"/>
                <a:gd name="connsiteY1" fmla="*/ 27850 h 87724"/>
                <a:gd name="connsiteX2" fmla="*/ 32942 w 54727"/>
                <a:gd name="connsiteY2" fmla="*/ 11521 h 87724"/>
                <a:gd name="connsiteX3" fmla="*/ 11170 w 54727"/>
                <a:gd name="connsiteY3" fmla="*/ 635 h 87724"/>
                <a:gd name="connsiteX4" fmla="*/ 284 w 54727"/>
                <a:gd name="connsiteY4" fmla="*/ 30571 h 87724"/>
                <a:gd name="connsiteX5" fmla="*/ 35663 w 54727"/>
                <a:gd name="connsiteY5" fmla="*/ 87721 h 8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27" h="87724">
                  <a:moveTo>
                    <a:pt x="35663" y="87721"/>
                  </a:moveTo>
                  <a:cubicBezTo>
                    <a:pt x="44734" y="87268"/>
                    <a:pt x="55167" y="40550"/>
                    <a:pt x="54713" y="27850"/>
                  </a:cubicBezTo>
                  <a:cubicBezTo>
                    <a:pt x="54260" y="15150"/>
                    <a:pt x="40199" y="16057"/>
                    <a:pt x="32942" y="11521"/>
                  </a:cubicBezTo>
                  <a:cubicBezTo>
                    <a:pt x="25685" y="6985"/>
                    <a:pt x="16613" y="-2540"/>
                    <a:pt x="11170" y="635"/>
                  </a:cubicBezTo>
                  <a:cubicBezTo>
                    <a:pt x="5727" y="3810"/>
                    <a:pt x="-1530" y="21046"/>
                    <a:pt x="284" y="30571"/>
                  </a:cubicBezTo>
                  <a:cubicBezTo>
                    <a:pt x="2098" y="40096"/>
                    <a:pt x="26592" y="88174"/>
                    <a:pt x="35663" y="87721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FB0BA36-50D7-497E-B7AD-9F367E3C8E2F}"/>
                </a:ext>
              </a:extLst>
            </p:cNvPr>
            <p:cNvSpPr/>
            <p:nvPr/>
          </p:nvSpPr>
          <p:spPr bwMode="auto">
            <a:xfrm>
              <a:off x="3343948" y="3212983"/>
              <a:ext cx="78925" cy="66669"/>
            </a:xfrm>
            <a:custGeom>
              <a:avLst/>
              <a:gdLst>
                <a:gd name="connsiteX0" fmla="*/ 778 w 59965"/>
                <a:gd name="connsiteY0" fmla="*/ 66064 h 66162"/>
                <a:gd name="connsiteX1" fmla="*/ 49763 w 59965"/>
                <a:gd name="connsiteY1" fmla="*/ 19800 h 66162"/>
                <a:gd name="connsiteX2" fmla="*/ 57928 w 59965"/>
                <a:gd name="connsiteY2" fmla="*/ 750 h 66162"/>
                <a:gd name="connsiteX3" fmla="*/ 22549 w 59965"/>
                <a:gd name="connsiteY3" fmla="*/ 6193 h 66162"/>
                <a:gd name="connsiteX4" fmla="*/ 778 w 59965"/>
                <a:gd name="connsiteY4" fmla="*/ 66064 h 66162"/>
                <a:gd name="connsiteX0" fmla="*/ 19738 w 78925"/>
                <a:gd name="connsiteY0" fmla="*/ 66338 h 66669"/>
                <a:gd name="connsiteX1" fmla="*/ 68723 w 78925"/>
                <a:gd name="connsiteY1" fmla="*/ 20074 h 66669"/>
                <a:gd name="connsiteX2" fmla="*/ 76888 w 78925"/>
                <a:gd name="connsiteY2" fmla="*/ 1024 h 66669"/>
                <a:gd name="connsiteX3" fmla="*/ 41509 w 78925"/>
                <a:gd name="connsiteY3" fmla="*/ 6467 h 66669"/>
                <a:gd name="connsiteX4" fmla="*/ 688 w 78925"/>
                <a:gd name="connsiteY4" fmla="*/ 39124 h 66669"/>
                <a:gd name="connsiteX5" fmla="*/ 19738 w 78925"/>
                <a:gd name="connsiteY5" fmla="*/ 66338 h 6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925" h="66669">
                  <a:moveTo>
                    <a:pt x="19738" y="66338"/>
                  </a:moveTo>
                  <a:cubicBezTo>
                    <a:pt x="31077" y="63163"/>
                    <a:pt x="59198" y="30960"/>
                    <a:pt x="68723" y="20074"/>
                  </a:cubicBezTo>
                  <a:cubicBezTo>
                    <a:pt x="78248" y="9188"/>
                    <a:pt x="81424" y="3292"/>
                    <a:pt x="76888" y="1024"/>
                  </a:cubicBezTo>
                  <a:cubicBezTo>
                    <a:pt x="72352" y="-1244"/>
                    <a:pt x="54209" y="117"/>
                    <a:pt x="41509" y="6467"/>
                  </a:cubicBezTo>
                  <a:cubicBezTo>
                    <a:pt x="28809" y="12817"/>
                    <a:pt x="4317" y="29146"/>
                    <a:pt x="688" y="39124"/>
                  </a:cubicBezTo>
                  <a:cubicBezTo>
                    <a:pt x="-2940" y="49103"/>
                    <a:pt x="8399" y="69513"/>
                    <a:pt x="19738" y="66338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4DA6B41-6535-4623-A9B7-345C77BB6DDD}"/>
                </a:ext>
              </a:extLst>
            </p:cNvPr>
            <p:cNvSpPr/>
            <p:nvPr/>
          </p:nvSpPr>
          <p:spPr bwMode="auto">
            <a:xfrm>
              <a:off x="3069408" y="3317414"/>
              <a:ext cx="877558" cy="879987"/>
            </a:xfrm>
            <a:custGeom>
              <a:avLst/>
              <a:gdLst>
                <a:gd name="connsiteX0" fmla="*/ 117385 w 877558"/>
                <a:gd name="connsiteY0" fmla="*/ 24500 h 879987"/>
                <a:gd name="connsiteX1" fmla="*/ 177256 w 877558"/>
                <a:gd name="connsiteY1" fmla="*/ 16336 h 879987"/>
                <a:gd name="connsiteX2" fmla="*/ 201749 w 877558"/>
                <a:gd name="connsiteY2" fmla="*/ 21779 h 879987"/>
                <a:gd name="connsiteX3" fmla="*/ 218078 w 877558"/>
                <a:gd name="connsiteY3" fmla="*/ 7 h 879987"/>
                <a:gd name="connsiteX4" fmla="*/ 264342 w 877558"/>
                <a:gd name="connsiteY4" fmla="*/ 24500 h 879987"/>
                <a:gd name="connsiteX5" fmla="*/ 296999 w 877558"/>
                <a:gd name="connsiteY5" fmla="*/ 38107 h 879987"/>
                <a:gd name="connsiteX6" fmla="*/ 329656 w 877558"/>
                <a:gd name="connsiteY6" fmla="*/ 46272 h 879987"/>
                <a:gd name="connsiteX7" fmla="*/ 367756 w 877558"/>
                <a:gd name="connsiteY7" fmla="*/ 73486 h 879987"/>
                <a:gd name="connsiteX8" fmla="*/ 373199 w 877558"/>
                <a:gd name="connsiteY8" fmla="*/ 117029 h 879987"/>
                <a:gd name="connsiteX9" fmla="*/ 365035 w 877558"/>
                <a:gd name="connsiteY9" fmla="*/ 141522 h 879987"/>
                <a:gd name="connsiteX10" fmla="*/ 354149 w 877558"/>
                <a:gd name="connsiteY10" fmla="*/ 163293 h 879987"/>
                <a:gd name="connsiteX11" fmla="*/ 335099 w 877558"/>
                <a:gd name="connsiteY11" fmla="*/ 155129 h 879987"/>
                <a:gd name="connsiteX12" fmla="*/ 310606 w 877558"/>
                <a:gd name="connsiteY12" fmla="*/ 163293 h 879987"/>
                <a:gd name="connsiteX13" fmla="*/ 343263 w 877558"/>
                <a:gd name="connsiteY13" fmla="*/ 187786 h 879987"/>
                <a:gd name="connsiteX14" fmla="*/ 348706 w 877558"/>
                <a:gd name="connsiteY14" fmla="*/ 228607 h 879987"/>
                <a:gd name="connsiteX15" fmla="*/ 370478 w 877558"/>
                <a:gd name="connsiteY15" fmla="*/ 231329 h 879987"/>
                <a:gd name="connsiteX16" fmla="*/ 386806 w 877558"/>
                <a:gd name="connsiteY16" fmla="*/ 234050 h 879987"/>
                <a:gd name="connsiteX17" fmla="*/ 414021 w 877558"/>
                <a:gd name="connsiteY17" fmla="*/ 204115 h 879987"/>
                <a:gd name="connsiteX18" fmla="*/ 454842 w 877558"/>
                <a:gd name="connsiteY18" fmla="*/ 209557 h 879987"/>
                <a:gd name="connsiteX19" fmla="*/ 430349 w 877558"/>
                <a:gd name="connsiteY19" fmla="*/ 225886 h 879987"/>
                <a:gd name="connsiteX20" fmla="*/ 427628 w 877558"/>
                <a:gd name="connsiteY20" fmla="*/ 250379 h 879987"/>
                <a:gd name="connsiteX21" fmla="*/ 454842 w 877558"/>
                <a:gd name="connsiteY21" fmla="*/ 253100 h 879987"/>
                <a:gd name="connsiteX22" fmla="*/ 471171 w 877558"/>
                <a:gd name="connsiteY22" fmla="*/ 255822 h 879987"/>
                <a:gd name="connsiteX23" fmla="*/ 482056 w 877558"/>
                <a:gd name="connsiteY23" fmla="*/ 266707 h 879987"/>
                <a:gd name="connsiteX24" fmla="*/ 517435 w 877558"/>
                <a:gd name="connsiteY24" fmla="*/ 277593 h 879987"/>
                <a:gd name="connsiteX25" fmla="*/ 544649 w 877558"/>
                <a:gd name="connsiteY25" fmla="*/ 280315 h 879987"/>
                <a:gd name="connsiteX26" fmla="*/ 569142 w 877558"/>
                <a:gd name="connsiteY26" fmla="*/ 280315 h 879987"/>
                <a:gd name="connsiteX27" fmla="*/ 552813 w 877558"/>
                <a:gd name="connsiteY27" fmla="*/ 318415 h 879987"/>
                <a:gd name="connsiteX28" fmla="*/ 577306 w 877558"/>
                <a:gd name="connsiteY28" fmla="*/ 318415 h 879987"/>
                <a:gd name="connsiteX29" fmla="*/ 571863 w 877558"/>
                <a:gd name="connsiteY29" fmla="*/ 353793 h 879987"/>
                <a:gd name="connsiteX30" fmla="*/ 615406 w 877558"/>
                <a:gd name="connsiteY30" fmla="*/ 334743 h 879987"/>
                <a:gd name="connsiteX31" fmla="*/ 629013 w 877558"/>
                <a:gd name="connsiteY31" fmla="*/ 307529 h 879987"/>
                <a:gd name="connsiteX32" fmla="*/ 672556 w 877558"/>
                <a:gd name="connsiteY32" fmla="*/ 296643 h 879987"/>
                <a:gd name="connsiteX33" fmla="*/ 716099 w 877558"/>
                <a:gd name="connsiteY33" fmla="*/ 307529 h 879987"/>
                <a:gd name="connsiteX34" fmla="*/ 724263 w 877558"/>
                <a:gd name="connsiteY34" fmla="*/ 337465 h 879987"/>
                <a:gd name="connsiteX35" fmla="*/ 669835 w 877558"/>
                <a:gd name="connsiteY35" fmla="*/ 353793 h 879987"/>
                <a:gd name="connsiteX36" fmla="*/ 623571 w 877558"/>
                <a:gd name="connsiteY36" fmla="*/ 378286 h 879987"/>
                <a:gd name="connsiteX37" fmla="*/ 672556 w 877558"/>
                <a:gd name="connsiteY37" fmla="*/ 381007 h 879987"/>
                <a:gd name="connsiteX38" fmla="*/ 724263 w 877558"/>
                <a:gd name="connsiteY38" fmla="*/ 370122 h 879987"/>
                <a:gd name="connsiteX39" fmla="*/ 754199 w 877558"/>
                <a:gd name="connsiteY39" fmla="*/ 348350 h 879987"/>
                <a:gd name="connsiteX40" fmla="*/ 756921 w 877558"/>
                <a:gd name="connsiteY40" fmla="*/ 296643 h 879987"/>
                <a:gd name="connsiteX41" fmla="*/ 808628 w 877558"/>
                <a:gd name="connsiteY41" fmla="*/ 293922 h 879987"/>
                <a:gd name="connsiteX42" fmla="*/ 863056 w 877558"/>
                <a:gd name="connsiteY42" fmla="*/ 283036 h 879987"/>
                <a:gd name="connsiteX43" fmla="*/ 876663 w 877558"/>
                <a:gd name="connsiteY43" fmla="*/ 293922 h 879987"/>
                <a:gd name="connsiteX44" fmla="*/ 844006 w 877558"/>
                <a:gd name="connsiteY44" fmla="*/ 323857 h 879987"/>
                <a:gd name="connsiteX45" fmla="*/ 770528 w 877558"/>
                <a:gd name="connsiteY45" fmla="*/ 381007 h 879987"/>
                <a:gd name="connsiteX46" fmla="*/ 732428 w 877558"/>
                <a:gd name="connsiteY46" fmla="*/ 427272 h 879987"/>
                <a:gd name="connsiteX47" fmla="*/ 629013 w 877558"/>
                <a:gd name="connsiteY47" fmla="*/ 514357 h 879987"/>
                <a:gd name="connsiteX48" fmla="*/ 490221 w 877558"/>
                <a:gd name="connsiteY48" fmla="*/ 639543 h 879987"/>
                <a:gd name="connsiteX49" fmla="*/ 468449 w 877558"/>
                <a:gd name="connsiteY49" fmla="*/ 661315 h 879987"/>
                <a:gd name="connsiteX50" fmla="*/ 460285 w 877558"/>
                <a:gd name="connsiteY50" fmla="*/ 702136 h 879987"/>
                <a:gd name="connsiteX51" fmla="*/ 460285 w 877558"/>
                <a:gd name="connsiteY51" fmla="*/ 802829 h 879987"/>
                <a:gd name="connsiteX52" fmla="*/ 468449 w 877558"/>
                <a:gd name="connsiteY52" fmla="*/ 873586 h 879987"/>
                <a:gd name="connsiteX53" fmla="*/ 435792 w 877558"/>
                <a:gd name="connsiteY53" fmla="*/ 873586 h 879987"/>
                <a:gd name="connsiteX54" fmla="*/ 394971 w 877558"/>
                <a:gd name="connsiteY54" fmla="*/ 846372 h 879987"/>
                <a:gd name="connsiteX55" fmla="*/ 351428 w 877558"/>
                <a:gd name="connsiteY55" fmla="*/ 797386 h 879987"/>
                <a:gd name="connsiteX56" fmla="*/ 335099 w 877558"/>
                <a:gd name="connsiteY56" fmla="*/ 759286 h 879987"/>
                <a:gd name="connsiteX57" fmla="*/ 302442 w 877558"/>
                <a:gd name="connsiteY57" fmla="*/ 751122 h 879987"/>
                <a:gd name="connsiteX58" fmla="*/ 258899 w 877558"/>
                <a:gd name="connsiteY58" fmla="*/ 737515 h 879987"/>
                <a:gd name="connsiteX59" fmla="*/ 253456 w 877558"/>
                <a:gd name="connsiteY59" fmla="*/ 699415 h 879987"/>
                <a:gd name="connsiteX60" fmla="*/ 239849 w 877558"/>
                <a:gd name="connsiteY60" fmla="*/ 664036 h 879987"/>
                <a:gd name="connsiteX61" fmla="*/ 256178 w 877558"/>
                <a:gd name="connsiteY61" fmla="*/ 631379 h 879987"/>
                <a:gd name="connsiteX62" fmla="*/ 212635 w 877558"/>
                <a:gd name="connsiteY62" fmla="*/ 601443 h 879987"/>
                <a:gd name="connsiteX63" fmla="*/ 171813 w 877558"/>
                <a:gd name="connsiteY63" fmla="*/ 582393 h 879987"/>
                <a:gd name="connsiteX64" fmla="*/ 144599 w 877558"/>
                <a:gd name="connsiteY64" fmla="*/ 566065 h 879987"/>
                <a:gd name="connsiteX65" fmla="*/ 136435 w 877558"/>
                <a:gd name="connsiteY65" fmla="*/ 538850 h 879987"/>
                <a:gd name="connsiteX66" fmla="*/ 92892 w 877558"/>
                <a:gd name="connsiteY66" fmla="*/ 468093 h 879987"/>
                <a:gd name="connsiteX67" fmla="*/ 62956 w 877558"/>
                <a:gd name="connsiteY67" fmla="*/ 424550 h 879987"/>
                <a:gd name="connsiteX68" fmla="*/ 35742 w 877558"/>
                <a:gd name="connsiteY68" fmla="*/ 427272 h 879987"/>
                <a:gd name="connsiteX69" fmla="*/ 46628 w 877558"/>
                <a:gd name="connsiteY69" fmla="*/ 375565 h 879987"/>
                <a:gd name="connsiteX70" fmla="*/ 52071 w 877558"/>
                <a:gd name="connsiteY70" fmla="*/ 310250 h 879987"/>
                <a:gd name="connsiteX71" fmla="*/ 79285 w 877558"/>
                <a:gd name="connsiteY71" fmla="*/ 261265 h 879987"/>
                <a:gd name="connsiteX72" fmla="*/ 84728 w 877558"/>
                <a:gd name="connsiteY72" fmla="*/ 195950 h 879987"/>
                <a:gd name="connsiteX73" fmla="*/ 84728 w 877558"/>
                <a:gd name="connsiteY73" fmla="*/ 144243 h 879987"/>
                <a:gd name="connsiteX74" fmla="*/ 52071 w 877558"/>
                <a:gd name="connsiteY74" fmla="*/ 138800 h 879987"/>
                <a:gd name="connsiteX75" fmla="*/ 19413 w 877558"/>
                <a:gd name="connsiteY75" fmla="*/ 130636 h 879987"/>
                <a:gd name="connsiteX76" fmla="*/ 363 w 877558"/>
                <a:gd name="connsiteY76" fmla="*/ 62600 h 879987"/>
                <a:gd name="connsiteX77" fmla="*/ 35742 w 877558"/>
                <a:gd name="connsiteY77" fmla="*/ 35386 h 879987"/>
                <a:gd name="connsiteX78" fmla="*/ 117385 w 877558"/>
                <a:gd name="connsiteY78" fmla="*/ 24500 h 87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77558" h="879987">
                  <a:moveTo>
                    <a:pt x="117385" y="24500"/>
                  </a:moveTo>
                  <a:cubicBezTo>
                    <a:pt x="140971" y="21325"/>
                    <a:pt x="163195" y="16790"/>
                    <a:pt x="177256" y="16336"/>
                  </a:cubicBezTo>
                  <a:cubicBezTo>
                    <a:pt x="191317" y="15882"/>
                    <a:pt x="194945" y="24501"/>
                    <a:pt x="201749" y="21779"/>
                  </a:cubicBezTo>
                  <a:cubicBezTo>
                    <a:pt x="208553" y="19057"/>
                    <a:pt x="207646" y="-446"/>
                    <a:pt x="218078" y="7"/>
                  </a:cubicBezTo>
                  <a:cubicBezTo>
                    <a:pt x="228510" y="460"/>
                    <a:pt x="251188" y="18150"/>
                    <a:pt x="264342" y="24500"/>
                  </a:cubicBezTo>
                  <a:cubicBezTo>
                    <a:pt x="277496" y="30850"/>
                    <a:pt x="286113" y="34478"/>
                    <a:pt x="296999" y="38107"/>
                  </a:cubicBezTo>
                  <a:cubicBezTo>
                    <a:pt x="307885" y="41736"/>
                    <a:pt x="317863" y="40376"/>
                    <a:pt x="329656" y="46272"/>
                  </a:cubicBezTo>
                  <a:cubicBezTo>
                    <a:pt x="341449" y="52168"/>
                    <a:pt x="360499" y="61693"/>
                    <a:pt x="367756" y="73486"/>
                  </a:cubicBezTo>
                  <a:cubicBezTo>
                    <a:pt x="375013" y="85279"/>
                    <a:pt x="373653" y="105690"/>
                    <a:pt x="373199" y="117029"/>
                  </a:cubicBezTo>
                  <a:cubicBezTo>
                    <a:pt x="372745" y="128368"/>
                    <a:pt x="368210" y="133811"/>
                    <a:pt x="365035" y="141522"/>
                  </a:cubicBezTo>
                  <a:cubicBezTo>
                    <a:pt x="361860" y="149233"/>
                    <a:pt x="359138" y="161025"/>
                    <a:pt x="354149" y="163293"/>
                  </a:cubicBezTo>
                  <a:cubicBezTo>
                    <a:pt x="349160" y="165561"/>
                    <a:pt x="342356" y="155129"/>
                    <a:pt x="335099" y="155129"/>
                  </a:cubicBezTo>
                  <a:cubicBezTo>
                    <a:pt x="327842" y="155129"/>
                    <a:pt x="309245" y="157850"/>
                    <a:pt x="310606" y="163293"/>
                  </a:cubicBezTo>
                  <a:cubicBezTo>
                    <a:pt x="311967" y="168736"/>
                    <a:pt x="336913" y="176900"/>
                    <a:pt x="343263" y="187786"/>
                  </a:cubicBezTo>
                  <a:cubicBezTo>
                    <a:pt x="349613" y="198672"/>
                    <a:pt x="344170" y="221350"/>
                    <a:pt x="348706" y="228607"/>
                  </a:cubicBezTo>
                  <a:cubicBezTo>
                    <a:pt x="353242" y="235864"/>
                    <a:pt x="364128" y="230422"/>
                    <a:pt x="370478" y="231329"/>
                  </a:cubicBezTo>
                  <a:cubicBezTo>
                    <a:pt x="376828" y="232236"/>
                    <a:pt x="379549" y="238586"/>
                    <a:pt x="386806" y="234050"/>
                  </a:cubicBezTo>
                  <a:cubicBezTo>
                    <a:pt x="394063" y="229514"/>
                    <a:pt x="402682" y="208197"/>
                    <a:pt x="414021" y="204115"/>
                  </a:cubicBezTo>
                  <a:cubicBezTo>
                    <a:pt x="425360" y="200033"/>
                    <a:pt x="452121" y="205929"/>
                    <a:pt x="454842" y="209557"/>
                  </a:cubicBezTo>
                  <a:cubicBezTo>
                    <a:pt x="457563" y="213185"/>
                    <a:pt x="434885" y="219082"/>
                    <a:pt x="430349" y="225886"/>
                  </a:cubicBezTo>
                  <a:cubicBezTo>
                    <a:pt x="425813" y="232690"/>
                    <a:pt x="423546" y="245843"/>
                    <a:pt x="427628" y="250379"/>
                  </a:cubicBezTo>
                  <a:cubicBezTo>
                    <a:pt x="431710" y="254915"/>
                    <a:pt x="447585" y="252193"/>
                    <a:pt x="454842" y="253100"/>
                  </a:cubicBezTo>
                  <a:cubicBezTo>
                    <a:pt x="462099" y="254007"/>
                    <a:pt x="471171" y="255822"/>
                    <a:pt x="471171" y="255822"/>
                  </a:cubicBezTo>
                  <a:cubicBezTo>
                    <a:pt x="475707" y="258090"/>
                    <a:pt x="474345" y="263079"/>
                    <a:pt x="482056" y="266707"/>
                  </a:cubicBezTo>
                  <a:cubicBezTo>
                    <a:pt x="489767" y="270336"/>
                    <a:pt x="507003" y="275325"/>
                    <a:pt x="517435" y="277593"/>
                  </a:cubicBezTo>
                  <a:cubicBezTo>
                    <a:pt x="527867" y="279861"/>
                    <a:pt x="536031" y="279861"/>
                    <a:pt x="544649" y="280315"/>
                  </a:cubicBezTo>
                  <a:cubicBezTo>
                    <a:pt x="553267" y="280769"/>
                    <a:pt x="567781" y="273965"/>
                    <a:pt x="569142" y="280315"/>
                  </a:cubicBezTo>
                  <a:cubicBezTo>
                    <a:pt x="570503" y="286665"/>
                    <a:pt x="551452" y="312065"/>
                    <a:pt x="552813" y="318415"/>
                  </a:cubicBezTo>
                  <a:cubicBezTo>
                    <a:pt x="554174" y="324765"/>
                    <a:pt x="574131" y="312519"/>
                    <a:pt x="577306" y="318415"/>
                  </a:cubicBezTo>
                  <a:cubicBezTo>
                    <a:pt x="580481" y="324311"/>
                    <a:pt x="565513" y="351072"/>
                    <a:pt x="571863" y="353793"/>
                  </a:cubicBezTo>
                  <a:cubicBezTo>
                    <a:pt x="578213" y="356514"/>
                    <a:pt x="605881" y="342454"/>
                    <a:pt x="615406" y="334743"/>
                  </a:cubicBezTo>
                  <a:cubicBezTo>
                    <a:pt x="624931" y="327032"/>
                    <a:pt x="619488" y="313879"/>
                    <a:pt x="629013" y="307529"/>
                  </a:cubicBezTo>
                  <a:cubicBezTo>
                    <a:pt x="638538" y="301179"/>
                    <a:pt x="658042" y="296643"/>
                    <a:pt x="672556" y="296643"/>
                  </a:cubicBezTo>
                  <a:cubicBezTo>
                    <a:pt x="687070" y="296643"/>
                    <a:pt x="707481" y="300725"/>
                    <a:pt x="716099" y="307529"/>
                  </a:cubicBezTo>
                  <a:cubicBezTo>
                    <a:pt x="724717" y="314333"/>
                    <a:pt x="731974" y="329754"/>
                    <a:pt x="724263" y="337465"/>
                  </a:cubicBezTo>
                  <a:cubicBezTo>
                    <a:pt x="716552" y="345176"/>
                    <a:pt x="686617" y="346990"/>
                    <a:pt x="669835" y="353793"/>
                  </a:cubicBezTo>
                  <a:cubicBezTo>
                    <a:pt x="653053" y="360597"/>
                    <a:pt x="623118" y="373750"/>
                    <a:pt x="623571" y="378286"/>
                  </a:cubicBezTo>
                  <a:cubicBezTo>
                    <a:pt x="624025" y="382822"/>
                    <a:pt x="655774" y="382368"/>
                    <a:pt x="672556" y="381007"/>
                  </a:cubicBezTo>
                  <a:cubicBezTo>
                    <a:pt x="689338" y="379646"/>
                    <a:pt x="710656" y="375565"/>
                    <a:pt x="724263" y="370122"/>
                  </a:cubicBezTo>
                  <a:cubicBezTo>
                    <a:pt x="737870" y="364679"/>
                    <a:pt x="748756" y="360596"/>
                    <a:pt x="754199" y="348350"/>
                  </a:cubicBezTo>
                  <a:cubicBezTo>
                    <a:pt x="759642" y="336104"/>
                    <a:pt x="747850" y="305714"/>
                    <a:pt x="756921" y="296643"/>
                  </a:cubicBezTo>
                  <a:cubicBezTo>
                    <a:pt x="765992" y="287572"/>
                    <a:pt x="790939" y="296190"/>
                    <a:pt x="808628" y="293922"/>
                  </a:cubicBezTo>
                  <a:cubicBezTo>
                    <a:pt x="826317" y="291654"/>
                    <a:pt x="851717" y="283036"/>
                    <a:pt x="863056" y="283036"/>
                  </a:cubicBezTo>
                  <a:cubicBezTo>
                    <a:pt x="874395" y="283036"/>
                    <a:pt x="879838" y="287119"/>
                    <a:pt x="876663" y="293922"/>
                  </a:cubicBezTo>
                  <a:cubicBezTo>
                    <a:pt x="873488" y="300725"/>
                    <a:pt x="861695" y="309343"/>
                    <a:pt x="844006" y="323857"/>
                  </a:cubicBezTo>
                  <a:cubicBezTo>
                    <a:pt x="826317" y="338371"/>
                    <a:pt x="789124" y="363771"/>
                    <a:pt x="770528" y="381007"/>
                  </a:cubicBezTo>
                  <a:cubicBezTo>
                    <a:pt x="751932" y="398243"/>
                    <a:pt x="756014" y="405047"/>
                    <a:pt x="732428" y="427272"/>
                  </a:cubicBezTo>
                  <a:cubicBezTo>
                    <a:pt x="708842" y="449497"/>
                    <a:pt x="669381" y="478979"/>
                    <a:pt x="629013" y="514357"/>
                  </a:cubicBezTo>
                  <a:cubicBezTo>
                    <a:pt x="588645" y="549735"/>
                    <a:pt x="516982" y="615050"/>
                    <a:pt x="490221" y="639543"/>
                  </a:cubicBezTo>
                  <a:cubicBezTo>
                    <a:pt x="463460" y="664036"/>
                    <a:pt x="473438" y="650883"/>
                    <a:pt x="468449" y="661315"/>
                  </a:cubicBezTo>
                  <a:cubicBezTo>
                    <a:pt x="463460" y="671747"/>
                    <a:pt x="461646" y="678550"/>
                    <a:pt x="460285" y="702136"/>
                  </a:cubicBezTo>
                  <a:cubicBezTo>
                    <a:pt x="458924" y="725722"/>
                    <a:pt x="458924" y="774254"/>
                    <a:pt x="460285" y="802829"/>
                  </a:cubicBezTo>
                  <a:cubicBezTo>
                    <a:pt x="461646" y="831404"/>
                    <a:pt x="472531" y="861793"/>
                    <a:pt x="468449" y="873586"/>
                  </a:cubicBezTo>
                  <a:cubicBezTo>
                    <a:pt x="464367" y="885379"/>
                    <a:pt x="448038" y="878122"/>
                    <a:pt x="435792" y="873586"/>
                  </a:cubicBezTo>
                  <a:cubicBezTo>
                    <a:pt x="423546" y="869050"/>
                    <a:pt x="409031" y="859072"/>
                    <a:pt x="394971" y="846372"/>
                  </a:cubicBezTo>
                  <a:cubicBezTo>
                    <a:pt x="380911" y="833672"/>
                    <a:pt x="361407" y="811900"/>
                    <a:pt x="351428" y="797386"/>
                  </a:cubicBezTo>
                  <a:cubicBezTo>
                    <a:pt x="341449" y="782872"/>
                    <a:pt x="343263" y="766997"/>
                    <a:pt x="335099" y="759286"/>
                  </a:cubicBezTo>
                  <a:cubicBezTo>
                    <a:pt x="326935" y="751575"/>
                    <a:pt x="315142" y="754751"/>
                    <a:pt x="302442" y="751122"/>
                  </a:cubicBezTo>
                  <a:cubicBezTo>
                    <a:pt x="289742" y="747494"/>
                    <a:pt x="267063" y="746133"/>
                    <a:pt x="258899" y="737515"/>
                  </a:cubicBezTo>
                  <a:cubicBezTo>
                    <a:pt x="250735" y="728897"/>
                    <a:pt x="256631" y="711661"/>
                    <a:pt x="253456" y="699415"/>
                  </a:cubicBezTo>
                  <a:cubicBezTo>
                    <a:pt x="250281" y="687169"/>
                    <a:pt x="239395" y="675375"/>
                    <a:pt x="239849" y="664036"/>
                  </a:cubicBezTo>
                  <a:cubicBezTo>
                    <a:pt x="240303" y="652697"/>
                    <a:pt x="260714" y="641811"/>
                    <a:pt x="256178" y="631379"/>
                  </a:cubicBezTo>
                  <a:cubicBezTo>
                    <a:pt x="251642" y="620947"/>
                    <a:pt x="226696" y="609607"/>
                    <a:pt x="212635" y="601443"/>
                  </a:cubicBezTo>
                  <a:cubicBezTo>
                    <a:pt x="198574" y="593279"/>
                    <a:pt x="183152" y="588289"/>
                    <a:pt x="171813" y="582393"/>
                  </a:cubicBezTo>
                  <a:cubicBezTo>
                    <a:pt x="160474" y="576497"/>
                    <a:pt x="150495" y="573322"/>
                    <a:pt x="144599" y="566065"/>
                  </a:cubicBezTo>
                  <a:cubicBezTo>
                    <a:pt x="138703" y="558808"/>
                    <a:pt x="145053" y="555179"/>
                    <a:pt x="136435" y="538850"/>
                  </a:cubicBezTo>
                  <a:cubicBezTo>
                    <a:pt x="127817" y="522521"/>
                    <a:pt x="105139" y="487143"/>
                    <a:pt x="92892" y="468093"/>
                  </a:cubicBezTo>
                  <a:cubicBezTo>
                    <a:pt x="80645" y="449043"/>
                    <a:pt x="72481" y="431353"/>
                    <a:pt x="62956" y="424550"/>
                  </a:cubicBezTo>
                  <a:cubicBezTo>
                    <a:pt x="53431" y="417747"/>
                    <a:pt x="38463" y="435436"/>
                    <a:pt x="35742" y="427272"/>
                  </a:cubicBezTo>
                  <a:cubicBezTo>
                    <a:pt x="33021" y="419108"/>
                    <a:pt x="43907" y="395069"/>
                    <a:pt x="46628" y="375565"/>
                  </a:cubicBezTo>
                  <a:cubicBezTo>
                    <a:pt x="49349" y="356061"/>
                    <a:pt x="46628" y="329300"/>
                    <a:pt x="52071" y="310250"/>
                  </a:cubicBezTo>
                  <a:cubicBezTo>
                    <a:pt x="57514" y="291200"/>
                    <a:pt x="73842" y="280315"/>
                    <a:pt x="79285" y="261265"/>
                  </a:cubicBezTo>
                  <a:cubicBezTo>
                    <a:pt x="84728" y="242215"/>
                    <a:pt x="83821" y="215454"/>
                    <a:pt x="84728" y="195950"/>
                  </a:cubicBezTo>
                  <a:cubicBezTo>
                    <a:pt x="85635" y="176446"/>
                    <a:pt x="90171" y="153768"/>
                    <a:pt x="84728" y="144243"/>
                  </a:cubicBezTo>
                  <a:cubicBezTo>
                    <a:pt x="79285" y="134718"/>
                    <a:pt x="62957" y="141068"/>
                    <a:pt x="52071" y="138800"/>
                  </a:cubicBezTo>
                  <a:cubicBezTo>
                    <a:pt x="41185" y="136532"/>
                    <a:pt x="28031" y="143336"/>
                    <a:pt x="19413" y="130636"/>
                  </a:cubicBezTo>
                  <a:cubicBezTo>
                    <a:pt x="10795" y="117936"/>
                    <a:pt x="-2358" y="78475"/>
                    <a:pt x="363" y="62600"/>
                  </a:cubicBezTo>
                  <a:cubicBezTo>
                    <a:pt x="3084" y="46725"/>
                    <a:pt x="24403" y="42643"/>
                    <a:pt x="35742" y="35386"/>
                  </a:cubicBezTo>
                  <a:cubicBezTo>
                    <a:pt x="47081" y="28129"/>
                    <a:pt x="93799" y="27675"/>
                    <a:pt x="117385" y="2450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21AE0AE-CC53-41F3-A5B0-005D0BD06D8F}"/>
                </a:ext>
              </a:extLst>
            </p:cNvPr>
            <p:cNvSpPr/>
            <p:nvPr/>
          </p:nvSpPr>
          <p:spPr bwMode="auto">
            <a:xfrm>
              <a:off x="4194363" y="3678605"/>
              <a:ext cx="257218" cy="175901"/>
            </a:xfrm>
            <a:custGeom>
              <a:avLst/>
              <a:gdLst>
                <a:gd name="connsiteX0" fmla="*/ 2080 w 257218"/>
                <a:gd name="connsiteY0" fmla="*/ 166774 h 175901"/>
                <a:gd name="connsiteX1" fmla="*/ 94608 w 257218"/>
                <a:gd name="connsiteY1" fmla="*/ 155888 h 175901"/>
                <a:gd name="connsiteX2" fmla="*/ 189858 w 257218"/>
                <a:gd name="connsiteY2" fmla="*/ 147724 h 175901"/>
                <a:gd name="connsiteX3" fmla="*/ 249730 w 257218"/>
                <a:gd name="connsiteY3" fmla="*/ 139559 h 175901"/>
                <a:gd name="connsiteX4" fmla="*/ 252451 w 257218"/>
                <a:gd name="connsiteY4" fmla="*/ 125952 h 175901"/>
                <a:gd name="connsiteX5" fmla="*/ 214351 w 257218"/>
                <a:gd name="connsiteY5" fmla="*/ 125952 h 175901"/>
                <a:gd name="connsiteX6" fmla="*/ 151758 w 257218"/>
                <a:gd name="connsiteY6" fmla="*/ 98738 h 175901"/>
                <a:gd name="connsiteX7" fmla="*/ 116380 w 257218"/>
                <a:gd name="connsiteY7" fmla="*/ 68802 h 175901"/>
                <a:gd name="connsiteX8" fmla="*/ 83723 w 257218"/>
                <a:gd name="connsiteY8" fmla="*/ 38866 h 175901"/>
                <a:gd name="connsiteX9" fmla="*/ 53787 w 257218"/>
                <a:gd name="connsiteY9" fmla="*/ 22538 h 175901"/>
                <a:gd name="connsiteX10" fmla="*/ 32016 w 257218"/>
                <a:gd name="connsiteY10" fmla="*/ 8931 h 175901"/>
                <a:gd name="connsiteX11" fmla="*/ 2080 w 257218"/>
                <a:gd name="connsiteY11" fmla="*/ 166774 h 17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7218" h="175901">
                  <a:moveTo>
                    <a:pt x="2080" y="166774"/>
                  </a:moveTo>
                  <a:cubicBezTo>
                    <a:pt x="12512" y="191267"/>
                    <a:pt x="63312" y="159063"/>
                    <a:pt x="94608" y="155888"/>
                  </a:cubicBezTo>
                  <a:cubicBezTo>
                    <a:pt x="125904" y="152713"/>
                    <a:pt x="164004" y="150445"/>
                    <a:pt x="189858" y="147724"/>
                  </a:cubicBezTo>
                  <a:cubicBezTo>
                    <a:pt x="215712" y="145003"/>
                    <a:pt x="239298" y="143188"/>
                    <a:pt x="249730" y="139559"/>
                  </a:cubicBezTo>
                  <a:cubicBezTo>
                    <a:pt x="260162" y="135930"/>
                    <a:pt x="258348" y="128220"/>
                    <a:pt x="252451" y="125952"/>
                  </a:cubicBezTo>
                  <a:cubicBezTo>
                    <a:pt x="246555" y="123684"/>
                    <a:pt x="231133" y="130488"/>
                    <a:pt x="214351" y="125952"/>
                  </a:cubicBezTo>
                  <a:cubicBezTo>
                    <a:pt x="197569" y="121416"/>
                    <a:pt x="168086" y="108263"/>
                    <a:pt x="151758" y="98738"/>
                  </a:cubicBezTo>
                  <a:cubicBezTo>
                    <a:pt x="135430" y="89213"/>
                    <a:pt x="127719" y="78781"/>
                    <a:pt x="116380" y="68802"/>
                  </a:cubicBezTo>
                  <a:cubicBezTo>
                    <a:pt x="105041" y="58823"/>
                    <a:pt x="94155" y="46577"/>
                    <a:pt x="83723" y="38866"/>
                  </a:cubicBezTo>
                  <a:cubicBezTo>
                    <a:pt x="73291" y="31155"/>
                    <a:pt x="62405" y="27527"/>
                    <a:pt x="53787" y="22538"/>
                  </a:cubicBezTo>
                  <a:cubicBezTo>
                    <a:pt x="45169" y="17549"/>
                    <a:pt x="40634" y="-15562"/>
                    <a:pt x="32016" y="8931"/>
                  </a:cubicBezTo>
                  <a:cubicBezTo>
                    <a:pt x="23398" y="33424"/>
                    <a:pt x="-8352" y="142281"/>
                    <a:pt x="2080" y="16677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2EB44E8-B83F-4DD5-B705-7550EE558C62}"/>
                </a:ext>
              </a:extLst>
            </p:cNvPr>
            <p:cNvSpPr/>
            <p:nvPr/>
          </p:nvSpPr>
          <p:spPr bwMode="auto">
            <a:xfrm>
              <a:off x="4211645" y="3825318"/>
              <a:ext cx="1974883" cy="239575"/>
            </a:xfrm>
            <a:custGeom>
              <a:avLst/>
              <a:gdLst>
                <a:gd name="connsiteX0" fmla="*/ 1126 w 1974883"/>
                <a:gd name="connsiteY0" fmla="*/ 44553 h 239575"/>
                <a:gd name="connsiteX1" fmla="*/ 60998 w 1974883"/>
                <a:gd name="connsiteY1" fmla="*/ 44553 h 239575"/>
                <a:gd name="connsiteX2" fmla="*/ 126312 w 1974883"/>
                <a:gd name="connsiteY2" fmla="*/ 52718 h 239575"/>
                <a:gd name="connsiteX3" fmla="*/ 161691 w 1974883"/>
                <a:gd name="connsiteY3" fmla="*/ 49996 h 239575"/>
                <a:gd name="connsiteX4" fmla="*/ 251498 w 1974883"/>
                <a:gd name="connsiteY4" fmla="*/ 66325 h 239575"/>
                <a:gd name="connsiteX5" fmla="*/ 338584 w 1974883"/>
                <a:gd name="connsiteY5" fmla="*/ 41832 h 239575"/>
                <a:gd name="connsiteX6" fmla="*/ 376684 w 1974883"/>
                <a:gd name="connsiteY6" fmla="*/ 55439 h 239575"/>
                <a:gd name="connsiteX7" fmla="*/ 474655 w 1974883"/>
                <a:gd name="connsiteY7" fmla="*/ 85375 h 239575"/>
                <a:gd name="connsiteX8" fmla="*/ 537248 w 1974883"/>
                <a:gd name="connsiteY8" fmla="*/ 96261 h 239575"/>
                <a:gd name="connsiteX9" fmla="*/ 556298 w 1974883"/>
                <a:gd name="connsiteY9" fmla="*/ 139803 h 239575"/>
                <a:gd name="connsiteX10" fmla="*/ 599841 w 1974883"/>
                <a:gd name="connsiteY10" fmla="*/ 164296 h 239575"/>
                <a:gd name="connsiteX11" fmla="*/ 678762 w 1974883"/>
                <a:gd name="connsiteY11" fmla="*/ 199675 h 239575"/>
                <a:gd name="connsiteX12" fmla="*/ 752241 w 1974883"/>
                <a:gd name="connsiteY12" fmla="*/ 202396 h 239575"/>
                <a:gd name="connsiteX13" fmla="*/ 806669 w 1974883"/>
                <a:gd name="connsiteY13" fmla="*/ 216003 h 239575"/>
                <a:gd name="connsiteX14" fmla="*/ 915526 w 1974883"/>
                <a:gd name="connsiteY14" fmla="*/ 186068 h 239575"/>
                <a:gd name="connsiteX15" fmla="*/ 1040712 w 1974883"/>
                <a:gd name="connsiteY15" fmla="*/ 207839 h 239575"/>
                <a:gd name="connsiteX16" fmla="*/ 1103305 w 1974883"/>
                <a:gd name="connsiteY16" fmla="*/ 177903 h 239575"/>
                <a:gd name="connsiteX17" fmla="*/ 1182226 w 1974883"/>
                <a:gd name="connsiteY17" fmla="*/ 194232 h 239575"/>
                <a:gd name="connsiteX18" fmla="*/ 1291084 w 1974883"/>
                <a:gd name="connsiteY18" fmla="*/ 183346 h 239575"/>
                <a:gd name="connsiteX19" fmla="*/ 1321019 w 1974883"/>
                <a:gd name="connsiteY19" fmla="*/ 188789 h 239575"/>
                <a:gd name="connsiteX20" fmla="*/ 1386334 w 1974883"/>
                <a:gd name="connsiteY20" fmla="*/ 235053 h 239575"/>
                <a:gd name="connsiteX21" fmla="*/ 1418991 w 1974883"/>
                <a:gd name="connsiteY21" fmla="*/ 235053 h 239575"/>
                <a:gd name="connsiteX22" fmla="*/ 1467976 w 1974883"/>
                <a:gd name="connsiteY22" fmla="*/ 210561 h 239575"/>
                <a:gd name="connsiteX23" fmla="*/ 1492469 w 1974883"/>
                <a:gd name="connsiteY23" fmla="*/ 210561 h 239575"/>
                <a:gd name="connsiteX24" fmla="*/ 1557784 w 1974883"/>
                <a:gd name="connsiteY24" fmla="*/ 218725 h 239575"/>
                <a:gd name="connsiteX25" fmla="*/ 1601326 w 1974883"/>
                <a:gd name="connsiteY25" fmla="*/ 229611 h 239575"/>
                <a:gd name="connsiteX26" fmla="*/ 1696576 w 1974883"/>
                <a:gd name="connsiteY26" fmla="*/ 210561 h 239575"/>
                <a:gd name="connsiteX27" fmla="*/ 1729234 w 1974883"/>
                <a:gd name="connsiteY27" fmla="*/ 213282 h 239575"/>
                <a:gd name="connsiteX28" fmla="*/ 1791826 w 1974883"/>
                <a:gd name="connsiteY28" fmla="*/ 229611 h 239575"/>
                <a:gd name="connsiteX29" fmla="*/ 1848976 w 1974883"/>
                <a:gd name="connsiteY29" fmla="*/ 232332 h 239575"/>
                <a:gd name="connsiteX30" fmla="*/ 1927898 w 1974883"/>
                <a:gd name="connsiteY30" fmla="*/ 226889 h 239575"/>
                <a:gd name="connsiteX31" fmla="*/ 1968719 w 1974883"/>
                <a:gd name="connsiteY31" fmla="*/ 188789 h 239575"/>
                <a:gd name="connsiteX32" fmla="*/ 1968719 w 1974883"/>
                <a:gd name="connsiteY32" fmla="*/ 169739 h 239575"/>
                <a:gd name="connsiteX33" fmla="*/ 1911569 w 1974883"/>
                <a:gd name="connsiteY33" fmla="*/ 131639 h 239575"/>
                <a:gd name="connsiteX34" fmla="*/ 1873469 w 1974883"/>
                <a:gd name="connsiteY34" fmla="*/ 126196 h 239575"/>
                <a:gd name="connsiteX35" fmla="*/ 1789105 w 1974883"/>
                <a:gd name="connsiteY35" fmla="*/ 126196 h 239575"/>
                <a:gd name="connsiteX36" fmla="*/ 1715626 w 1974883"/>
                <a:gd name="connsiteY36" fmla="*/ 123475 h 239575"/>
                <a:gd name="connsiteX37" fmla="*/ 1653034 w 1974883"/>
                <a:gd name="connsiteY37" fmla="*/ 112589 h 239575"/>
                <a:gd name="connsiteX38" fmla="*/ 1606769 w 1974883"/>
                <a:gd name="connsiteY38" fmla="*/ 93539 h 239575"/>
                <a:gd name="connsiteX39" fmla="*/ 1473419 w 1974883"/>
                <a:gd name="connsiteY39" fmla="*/ 104425 h 239575"/>
                <a:gd name="connsiteX40" fmla="*/ 1356398 w 1974883"/>
                <a:gd name="connsiteY40" fmla="*/ 120753 h 239575"/>
                <a:gd name="connsiteX41" fmla="*/ 1337348 w 1974883"/>
                <a:gd name="connsiteY41" fmla="*/ 126196 h 239575"/>
                <a:gd name="connsiteX42" fmla="*/ 1168619 w 1974883"/>
                <a:gd name="connsiteY42" fmla="*/ 109868 h 239575"/>
                <a:gd name="connsiteX43" fmla="*/ 1108748 w 1974883"/>
                <a:gd name="connsiteY43" fmla="*/ 109868 h 239575"/>
                <a:gd name="connsiteX44" fmla="*/ 969955 w 1974883"/>
                <a:gd name="connsiteY44" fmla="*/ 131639 h 239575"/>
                <a:gd name="connsiteX45" fmla="*/ 831162 w 1974883"/>
                <a:gd name="connsiteY45" fmla="*/ 137082 h 239575"/>
                <a:gd name="connsiteX46" fmla="*/ 787619 w 1974883"/>
                <a:gd name="connsiteY46" fmla="*/ 137082 h 239575"/>
                <a:gd name="connsiteX47" fmla="*/ 676041 w 1974883"/>
                <a:gd name="connsiteY47" fmla="*/ 85375 h 239575"/>
                <a:gd name="connsiteX48" fmla="*/ 512755 w 1974883"/>
                <a:gd name="connsiteY48" fmla="*/ 25503 h 239575"/>
                <a:gd name="connsiteX49" fmla="*/ 395734 w 1974883"/>
                <a:gd name="connsiteY49" fmla="*/ 1011 h 239575"/>
                <a:gd name="connsiteX50" fmla="*/ 278712 w 1974883"/>
                <a:gd name="connsiteY50" fmla="*/ 6453 h 239575"/>
                <a:gd name="connsiteX51" fmla="*/ 115426 w 1974883"/>
                <a:gd name="connsiteY51" fmla="*/ 22782 h 239575"/>
                <a:gd name="connsiteX52" fmla="*/ 1126 w 1974883"/>
                <a:gd name="connsiteY52" fmla="*/ 44553 h 23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974883" h="239575">
                  <a:moveTo>
                    <a:pt x="1126" y="44553"/>
                  </a:moveTo>
                  <a:cubicBezTo>
                    <a:pt x="-7945" y="48181"/>
                    <a:pt x="40134" y="43192"/>
                    <a:pt x="60998" y="44553"/>
                  </a:cubicBezTo>
                  <a:cubicBezTo>
                    <a:pt x="81862" y="45914"/>
                    <a:pt x="109530" y="51811"/>
                    <a:pt x="126312" y="52718"/>
                  </a:cubicBezTo>
                  <a:cubicBezTo>
                    <a:pt x="143094" y="53625"/>
                    <a:pt x="140827" y="47728"/>
                    <a:pt x="161691" y="49996"/>
                  </a:cubicBezTo>
                  <a:cubicBezTo>
                    <a:pt x="182555" y="52264"/>
                    <a:pt x="222016" y="67686"/>
                    <a:pt x="251498" y="66325"/>
                  </a:cubicBezTo>
                  <a:cubicBezTo>
                    <a:pt x="280980" y="64964"/>
                    <a:pt x="317720" y="43646"/>
                    <a:pt x="338584" y="41832"/>
                  </a:cubicBezTo>
                  <a:cubicBezTo>
                    <a:pt x="359448" y="40018"/>
                    <a:pt x="354006" y="48182"/>
                    <a:pt x="376684" y="55439"/>
                  </a:cubicBezTo>
                  <a:cubicBezTo>
                    <a:pt x="399362" y="62696"/>
                    <a:pt x="447894" y="78571"/>
                    <a:pt x="474655" y="85375"/>
                  </a:cubicBezTo>
                  <a:cubicBezTo>
                    <a:pt x="501416" y="92179"/>
                    <a:pt x="523641" y="87190"/>
                    <a:pt x="537248" y="96261"/>
                  </a:cubicBezTo>
                  <a:cubicBezTo>
                    <a:pt x="550855" y="105332"/>
                    <a:pt x="545866" y="128464"/>
                    <a:pt x="556298" y="139803"/>
                  </a:cubicBezTo>
                  <a:cubicBezTo>
                    <a:pt x="566730" y="151142"/>
                    <a:pt x="579430" y="154317"/>
                    <a:pt x="599841" y="164296"/>
                  </a:cubicBezTo>
                  <a:cubicBezTo>
                    <a:pt x="620252" y="174275"/>
                    <a:pt x="653362" y="193325"/>
                    <a:pt x="678762" y="199675"/>
                  </a:cubicBezTo>
                  <a:cubicBezTo>
                    <a:pt x="704162" y="206025"/>
                    <a:pt x="730923" y="199675"/>
                    <a:pt x="752241" y="202396"/>
                  </a:cubicBezTo>
                  <a:cubicBezTo>
                    <a:pt x="773559" y="205117"/>
                    <a:pt x="779455" y="218724"/>
                    <a:pt x="806669" y="216003"/>
                  </a:cubicBezTo>
                  <a:cubicBezTo>
                    <a:pt x="833883" y="213282"/>
                    <a:pt x="876519" y="187429"/>
                    <a:pt x="915526" y="186068"/>
                  </a:cubicBezTo>
                  <a:cubicBezTo>
                    <a:pt x="954533" y="184707"/>
                    <a:pt x="1009416" y="209200"/>
                    <a:pt x="1040712" y="207839"/>
                  </a:cubicBezTo>
                  <a:cubicBezTo>
                    <a:pt x="1072008" y="206478"/>
                    <a:pt x="1079719" y="180171"/>
                    <a:pt x="1103305" y="177903"/>
                  </a:cubicBezTo>
                  <a:cubicBezTo>
                    <a:pt x="1126891" y="175635"/>
                    <a:pt x="1150930" y="193325"/>
                    <a:pt x="1182226" y="194232"/>
                  </a:cubicBezTo>
                  <a:cubicBezTo>
                    <a:pt x="1213522" y="195139"/>
                    <a:pt x="1267952" y="184253"/>
                    <a:pt x="1291084" y="183346"/>
                  </a:cubicBezTo>
                  <a:cubicBezTo>
                    <a:pt x="1314216" y="182439"/>
                    <a:pt x="1305144" y="180171"/>
                    <a:pt x="1321019" y="188789"/>
                  </a:cubicBezTo>
                  <a:cubicBezTo>
                    <a:pt x="1336894" y="197407"/>
                    <a:pt x="1370005" y="227342"/>
                    <a:pt x="1386334" y="235053"/>
                  </a:cubicBezTo>
                  <a:cubicBezTo>
                    <a:pt x="1402663" y="242764"/>
                    <a:pt x="1405384" y="239135"/>
                    <a:pt x="1418991" y="235053"/>
                  </a:cubicBezTo>
                  <a:cubicBezTo>
                    <a:pt x="1432598" y="230971"/>
                    <a:pt x="1455730" y="214643"/>
                    <a:pt x="1467976" y="210561"/>
                  </a:cubicBezTo>
                  <a:cubicBezTo>
                    <a:pt x="1480222" y="206479"/>
                    <a:pt x="1477501" y="209200"/>
                    <a:pt x="1492469" y="210561"/>
                  </a:cubicBezTo>
                  <a:cubicBezTo>
                    <a:pt x="1507437" y="211922"/>
                    <a:pt x="1539641" y="215550"/>
                    <a:pt x="1557784" y="218725"/>
                  </a:cubicBezTo>
                  <a:cubicBezTo>
                    <a:pt x="1575927" y="221900"/>
                    <a:pt x="1578194" y="230972"/>
                    <a:pt x="1601326" y="229611"/>
                  </a:cubicBezTo>
                  <a:cubicBezTo>
                    <a:pt x="1624458" y="228250"/>
                    <a:pt x="1675258" y="213283"/>
                    <a:pt x="1696576" y="210561"/>
                  </a:cubicBezTo>
                  <a:cubicBezTo>
                    <a:pt x="1717894" y="207839"/>
                    <a:pt x="1713359" y="210107"/>
                    <a:pt x="1729234" y="213282"/>
                  </a:cubicBezTo>
                  <a:cubicBezTo>
                    <a:pt x="1745109" y="216457"/>
                    <a:pt x="1771869" y="226436"/>
                    <a:pt x="1791826" y="229611"/>
                  </a:cubicBezTo>
                  <a:cubicBezTo>
                    <a:pt x="1811783" y="232786"/>
                    <a:pt x="1826297" y="232786"/>
                    <a:pt x="1848976" y="232332"/>
                  </a:cubicBezTo>
                  <a:cubicBezTo>
                    <a:pt x="1871655" y="231878"/>
                    <a:pt x="1907941" y="234146"/>
                    <a:pt x="1927898" y="226889"/>
                  </a:cubicBezTo>
                  <a:cubicBezTo>
                    <a:pt x="1947855" y="219632"/>
                    <a:pt x="1961916" y="198314"/>
                    <a:pt x="1968719" y="188789"/>
                  </a:cubicBezTo>
                  <a:cubicBezTo>
                    <a:pt x="1975522" y="179264"/>
                    <a:pt x="1978244" y="179264"/>
                    <a:pt x="1968719" y="169739"/>
                  </a:cubicBezTo>
                  <a:cubicBezTo>
                    <a:pt x="1959194" y="160214"/>
                    <a:pt x="1927444" y="138896"/>
                    <a:pt x="1911569" y="131639"/>
                  </a:cubicBezTo>
                  <a:cubicBezTo>
                    <a:pt x="1895694" y="124382"/>
                    <a:pt x="1893880" y="127103"/>
                    <a:pt x="1873469" y="126196"/>
                  </a:cubicBezTo>
                  <a:cubicBezTo>
                    <a:pt x="1853058" y="125289"/>
                    <a:pt x="1815412" y="126649"/>
                    <a:pt x="1789105" y="126196"/>
                  </a:cubicBezTo>
                  <a:cubicBezTo>
                    <a:pt x="1762798" y="125743"/>
                    <a:pt x="1738304" y="125743"/>
                    <a:pt x="1715626" y="123475"/>
                  </a:cubicBezTo>
                  <a:cubicBezTo>
                    <a:pt x="1692948" y="121207"/>
                    <a:pt x="1671177" y="117578"/>
                    <a:pt x="1653034" y="112589"/>
                  </a:cubicBezTo>
                  <a:cubicBezTo>
                    <a:pt x="1634891" y="107600"/>
                    <a:pt x="1636705" y="94900"/>
                    <a:pt x="1606769" y="93539"/>
                  </a:cubicBezTo>
                  <a:cubicBezTo>
                    <a:pt x="1576833" y="92178"/>
                    <a:pt x="1515148" y="99889"/>
                    <a:pt x="1473419" y="104425"/>
                  </a:cubicBezTo>
                  <a:cubicBezTo>
                    <a:pt x="1431691" y="108961"/>
                    <a:pt x="1379076" y="117125"/>
                    <a:pt x="1356398" y="120753"/>
                  </a:cubicBezTo>
                  <a:cubicBezTo>
                    <a:pt x="1333720" y="124381"/>
                    <a:pt x="1368645" y="128010"/>
                    <a:pt x="1337348" y="126196"/>
                  </a:cubicBezTo>
                  <a:cubicBezTo>
                    <a:pt x="1306052" y="124382"/>
                    <a:pt x="1206719" y="112589"/>
                    <a:pt x="1168619" y="109868"/>
                  </a:cubicBezTo>
                  <a:cubicBezTo>
                    <a:pt x="1130519" y="107147"/>
                    <a:pt x="1141859" y="106240"/>
                    <a:pt x="1108748" y="109868"/>
                  </a:cubicBezTo>
                  <a:cubicBezTo>
                    <a:pt x="1075637" y="113497"/>
                    <a:pt x="1016219" y="127103"/>
                    <a:pt x="969955" y="131639"/>
                  </a:cubicBezTo>
                  <a:cubicBezTo>
                    <a:pt x="923691" y="136175"/>
                    <a:pt x="861551" y="136175"/>
                    <a:pt x="831162" y="137082"/>
                  </a:cubicBezTo>
                  <a:cubicBezTo>
                    <a:pt x="800773" y="137989"/>
                    <a:pt x="813472" y="145700"/>
                    <a:pt x="787619" y="137082"/>
                  </a:cubicBezTo>
                  <a:cubicBezTo>
                    <a:pt x="761766" y="128464"/>
                    <a:pt x="721851" y="103971"/>
                    <a:pt x="676041" y="85375"/>
                  </a:cubicBezTo>
                  <a:cubicBezTo>
                    <a:pt x="630231" y="66779"/>
                    <a:pt x="559473" y="39564"/>
                    <a:pt x="512755" y="25503"/>
                  </a:cubicBezTo>
                  <a:cubicBezTo>
                    <a:pt x="466037" y="11442"/>
                    <a:pt x="434741" y="4186"/>
                    <a:pt x="395734" y="1011"/>
                  </a:cubicBezTo>
                  <a:cubicBezTo>
                    <a:pt x="356727" y="-2164"/>
                    <a:pt x="325430" y="2824"/>
                    <a:pt x="278712" y="6453"/>
                  </a:cubicBezTo>
                  <a:cubicBezTo>
                    <a:pt x="231994" y="10081"/>
                    <a:pt x="158515" y="17339"/>
                    <a:pt x="115426" y="22782"/>
                  </a:cubicBezTo>
                  <a:cubicBezTo>
                    <a:pt x="72337" y="28225"/>
                    <a:pt x="10197" y="40925"/>
                    <a:pt x="1126" y="44553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4A026EC-72D8-4AF4-A580-9692EC7B154E}"/>
                </a:ext>
              </a:extLst>
            </p:cNvPr>
            <p:cNvSpPr/>
            <p:nvPr/>
          </p:nvSpPr>
          <p:spPr bwMode="auto">
            <a:xfrm>
              <a:off x="4624009" y="3300948"/>
              <a:ext cx="427589" cy="356921"/>
            </a:xfrm>
            <a:custGeom>
              <a:avLst/>
              <a:gdLst>
                <a:gd name="connsiteX0" fmla="*/ 190198 w 427589"/>
                <a:gd name="connsiteY0" fmla="*/ 332159 h 356921"/>
                <a:gd name="connsiteX1" fmla="*/ 86784 w 427589"/>
                <a:gd name="connsiteY1" fmla="*/ 280452 h 356921"/>
                <a:gd name="connsiteX2" fmla="*/ 2420 w 427589"/>
                <a:gd name="connsiteY2" fmla="*/ 261402 h 356921"/>
                <a:gd name="connsiteX3" fmla="*/ 24191 w 427589"/>
                <a:gd name="connsiteY3" fmla="*/ 239631 h 356921"/>
                <a:gd name="connsiteX4" fmla="*/ 37798 w 427589"/>
                <a:gd name="connsiteY4" fmla="*/ 217859 h 356921"/>
                <a:gd name="connsiteX5" fmla="*/ 16027 w 427589"/>
                <a:gd name="connsiteY5" fmla="*/ 179759 h 356921"/>
                <a:gd name="connsiteX6" fmla="*/ 35077 w 427589"/>
                <a:gd name="connsiteY6" fmla="*/ 152545 h 356921"/>
                <a:gd name="connsiteX7" fmla="*/ 62291 w 427589"/>
                <a:gd name="connsiteY7" fmla="*/ 149823 h 356921"/>
                <a:gd name="connsiteX8" fmla="*/ 43241 w 427589"/>
                <a:gd name="connsiteY8" fmla="*/ 114445 h 356921"/>
                <a:gd name="connsiteX9" fmla="*/ 43241 w 427589"/>
                <a:gd name="connsiteY9" fmla="*/ 89952 h 356921"/>
                <a:gd name="connsiteX10" fmla="*/ 78620 w 427589"/>
                <a:gd name="connsiteY10" fmla="*/ 60016 h 356921"/>
                <a:gd name="connsiteX11" fmla="*/ 122162 w 427589"/>
                <a:gd name="connsiteY11" fmla="*/ 65459 h 356921"/>
                <a:gd name="connsiteX12" fmla="*/ 146655 w 427589"/>
                <a:gd name="connsiteY12" fmla="*/ 76345 h 356921"/>
                <a:gd name="connsiteX13" fmla="*/ 165705 w 427589"/>
                <a:gd name="connsiteY13" fmla="*/ 92673 h 356921"/>
                <a:gd name="connsiteX14" fmla="*/ 190198 w 427589"/>
                <a:gd name="connsiteY14" fmla="*/ 73623 h 356921"/>
                <a:gd name="connsiteX15" fmla="*/ 124884 w 427589"/>
                <a:gd name="connsiteY15" fmla="*/ 43688 h 356921"/>
                <a:gd name="connsiteX16" fmla="*/ 184755 w 427589"/>
                <a:gd name="connsiteY16" fmla="*/ 40966 h 356921"/>
                <a:gd name="connsiteX17" fmla="*/ 198362 w 427589"/>
                <a:gd name="connsiteY17" fmla="*/ 145 h 356921"/>
                <a:gd name="connsiteX18" fmla="*/ 244627 w 427589"/>
                <a:gd name="connsiteY18" fmla="*/ 27359 h 356921"/>
                <a:gd name="connsiteX19" fmla="*/ 277284 w 427589"/>
                <a:gd name="connsiteY19" fmla="*/ 27359 h 356921"/>
                <a:gd name="connsiteX20" fmla="*/ 307220 w 427589"/>
                <a:gd name="connsiteY20" fmla="*/ 43688 h 356921"/>
                <a:gd name="connsiteX21" fmla="*/ 307220 w 427589"/>
                <a:gd name="connsiteY21" fmla="*/ 65459 h 356921"/>
                <a:gd name="connsiteX22" fmla="*/ 364370 w 427589"/>
                <a:gd name="connsiteY22" fmla="*/ 87231 h 356921"/>
                <a:gd name="connsiteX23" fmla="*/ 388862 w 427589"/>
                <a:gd name="connsiteY23" fmla="*/ 111723 h 356921"/>
                <a:gd name="connsiteX24" fmla="*/ 421520 w 427589"/>
                <a:gd name="connsiteY24" fmla="*/ 141659 h 356921"/>
                <a:gd name="connsiteX25" fmla="*/ 426962 w 427589"/>
                <a:gd name="connsiteY25" fmla="*/ 168873 h 356921"/>
                <a:gd name="connsiteX26" fmla="*/ 413355 w 427589"/>
                <a:gd name="connsiteY26" fmla="*/ 206973 h 356921"/>
                <a:gd name="connsiteX27" fmla="*/ 369812 w 427589"/>
                <a:gd name="connsiteY27" fmla="*/ 226023 h 356921"/>
                <a:gd name="connsiteX28" fmla="*/ 320827 w 427589"/>
                <a:gd name="connsiteY28" fmla="*/ 245073 h 356921"/>
                <a:gd name="connsiteX29" fmla="*/ 293612 w 427589"/>
                <a:gd name="connsiteY29" fmla="*/ 242352 h 356921"/>
                <a:gd name="connsiteX30" fmla="*/ 269120 w 427589"/>
                <a:gd name="connsiteY30" fmla="*/ 245073 h 356921"/>
                <a:gd name="connsiteX31" fmla="*/ 263677 w 427589"/>
                <a:gd name="connsiteY31" fmla="*/ 266845 h 356921"/>
                <a:gd name="connsiteX32" fmla="*/ 285448 w 427589"/>
                <a:gd name="connsiteY32" fmla="*/ 294059 h 356921"/>
                <a:gd name="connsiteX33" fmla="*/ 266398 w 427589"/>
                <a:gd name="connsiteY33" fmla="*/ 296781 h 356921"/>
                <a:gd name="connsiteX34" fmla="*/ 271841 w 427589"/>
                <a:gd name="connsiteY34" fmla="*/ 329438 h 356921"/>
                <a:gd name="connsiteX35" fmla="*/ 296334 w 427589"/>
                <a:gd name="connsiteY35" fmla="*/ 356652 h 356921"/>
                <a:gd name="connsiteX36" fmla="*/ 266398 w 427589"/>
                <a:gd name="connsiteY36" fmla="*/ 343045 h 356921"/>
                <a:gd name="connsiteX37" fmla="*/ 190198 w 427589"/>
                <a:gd name="connsiteY37" fmla="*/ 332159 h 35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27589" h="356921">
                  <a:moveTo>
                    <a:pt x="190198" y="332159"/>
                  </a:moveTo>
                  <a:cubicBezTo>
                    <a:pt x="160262" y="321727"/>
                    <a:pt x="118080" y="292245"/>
                    <a:pt x="86784" y="280452"/>
                  </a:cubicBezTo>
                  <a:cubicBezTo>
                    <a:pt x="55488" y="268659"/>
                    <a:pt x="12852" y="268205"/>
                    <a:pt x="2420" y="261402"/>
                  </a:cubicBezTo>
                  <a:cubicBezTo>
                    <a:pt x="-8012" y="254599"/>
                    <a:pt x="18295" y="246888"/>
                    <a:pt x="24191" y="239631"/>
                  </a:cubicBezTo>
                  <a:cubicBezTo>
                    <a:pt x="30087" y="232374"/>
                    <a:pt x="39159" y="227838"/>
                    <a:pt x="37798" y="217859"/>
                  </a:cubicBezTo>
                  <a:cubicBezTo>
                    <a:pt x="36437" y="207880"/>
                    <a:pt x="16480" y="190645"/>
                    <a:pt x="16027" y="179759"/>
                  </a:cubicBezTo>
                  <a:cubicBezTo>
                    <a:pt x="15573" y="168873"/>
                    <a:pt x="27366" y="157534"/>
                    <a:pt x="35077" y="152545"/>
                  </a:cubicBezTo>
                  <a:cubicBezTo>
                    <a:pt x="42788" y="147556"/>
                    <a:pt x="60930" y="156173"/>
                    <a:pt x="62291" y="149823"/>
                  </a:cubicBezTo>
                  <a:cubicBezTo>
                    <a:pt x="63652" y="143473"/>
                    <a:pt x="46416" y="124424"/>
                    <a:pt x="43241" y="114445"/>
                  </a:cubicBezTo>
                  <a:cubicBezTo>
                    <a:pt x="40066" y="104466"/>
                    <a:pt x="37345" y="99023"/>
                    <a:pt x="43241" y="89952"/>
                  </a:cubicBezTo>
                  <a:cubicBezTo>
                    <a:pt x="49137" y="80881"/>
                    <a:pt x="65466" y="64098"/>
                    <a:pt x="78620" y="60016"/>
                  </a:cubicBezTo>
                  <a:cubicBezTo>
                    <a:pt x="91773" y="55934"/>
                    <a:pt x="110823" y="62738"/>
                    <a:pt x="122162" y="65459"/>
                  </a:cubicBezTo>
                  <a:cubicBezTo>
                    <a:pt x="133501" y="68180"/>
                    <a:pt x="139398" y="71809"/>
                    <a:pt x="146655" y="76345"/>
                  </a:cubicBezTo>
                  <a:cubicBezTo>
                    <a:pt x="153912" y="80881"/>
                    <a:pt x="158448" y="93127"/>
                    <a:pt x="165705" y="92673"/>
                  </a:cubicBezTo>
                  <a:cubicBezTo>
                    <a:pt x="172962" y="92219"/>
                    <a:pt x="197001" y="81787"/>
                    <a:pt x="190198" y="73623"/>
                  </a:cubicBezTo>
                  <a:cubicBezTo>
                    <a:pt x="183395" y="65459"/>
                    <a:pt x="125791" y="49131"/>
                    <a:pt x="124884" y="43688"/>
                  </a:cubicBezTo>
                  <a:cubicBezTo>
                    <a:pt x="123977" y="38245"/>
                    <a:pt x="172509" y="48223"/>
                    <a:pt x="184755" y="40966"/>
                  </a:cubicBezTo>
                  <a:cubicBezTo>
                    <a:pt x="197001" y="33709"/>
                    <a:pt x="188383" y="2413"/>
                    <a:pt x="198362" y="145"/>
                  </a:cubicBezTo>
                  <a:cubicBezTo>
                    <a:pt x="208341" y="-2123"/>
                    <a:pt x="231473" y="22823"/>
                    <a:pt x="244627" y="27359"/>
                  </a:cubicBezTo>
                  <a:cubicBezTo>
                    <a:pt x="257781" y="31895"/>
                    <a:pt x="266852" y="24637"/>
                    <a:pt x="277284" y="27359"/>
                  </a:cubicBezTo>
                  <a:cubicBezTo>
                    <a:pt x="287716" y="30081"/>
                    <a:pt x="302231" y="37338"/>
                    <a:pt x="307220" y="43688"/>
                  </a:cubicBezTo>
                  <a:cubicBezTo>
                    <a:pt x="312209" y="50038"/>
                    <a:pt x="297695" y="58202"/>
                    <a:pt x="307220" y="65459"/>
                  </a:cubicBezTo>
                  <a:cubicBezTo>
                    <a:pt x="316745" y="72716"/>
                    <a:pt x="350763" y="79520"/>
                    <a:pt x="364370" y="87231"/>
                  </a:cubicBezTo>
                  <a:cubicBezTo>
                    <a:pt x="377977" y="94942"/>
                    <a:pt x="379337" y="102652"/>
                    <a:pt x="388862" y="111723"/>
                  </a:cubicBezTo>
                  <a:cubicBezTo>
                    <a:pt x="398387" y="120794"/>
                    <a:pt x="415170" y="132134"/>
                    <a:pt x="421520" y="141659"/>
                  </a:cubicBezTo>
                  <a:cubicBezTo>
                    <a:pt x="427870" y="151184"/>
                    <a:pt x="428323" y="157987"/>
                    <a:pt x="426962" y="168873"/>
                  </a:cubicBezTo>
                  <a:cubicBezTo>
                    <a:pt x="425601" y="179759"/>
                    <a:pt x="422880" y="197448"/>
                    <a:pt x="413355" y="206973"/>
                  </a:cubicBezTo>
                  <a:cubicBezTo>
                    <a:pt x="403830" y="216498"/>
                    <a:pt x="385233" y="219673"/>
                    <a:pt x="369812" y="226023"/>
                  </a:cubicBezTo>
                  <a:cubicBezTo>
                    <a:pt x="354391" y="232373"/>
                    <a:pt x="333527" y="242352"/>
                    <a:pt x="320827" y="245073"/>
                  </a:cubicBezTo>
                  <a:cubicBezTo>
                    <a:pt x="308127" y="247794"/>
                    <a:pt x="302230" y="242352"/>
                    <a:pt x="293612" y="242352"/>
                  </a:cubicBezTo>
                  <a:cubicBezTo>
                    <a:pt x="284994" y="242352"/>
                    <a:pt x="274109" y="240991"/>
                    <a:pt x="269120" y="245073"/>
                  </a:cubicBezTo>
                  <a:cubicBezTo>
                    <a:pt x="264131" y="249155"/>
                    <a:pt x="260956" y="258681"/>
                    <a:pt x="263677" y="266845"/>
                  </a:cubicBezTo>
                  <a:cubicBezTo>
                    <a:pt x="266398" y="275009"/>
                    <a:pt x="284995" y="289070"/>
                    <a:pt x="285448" y="294059"/>
                  </a:cubicBezTo>
                  <a:cubicBezTo>
                    <a:pt x="285902" y="299048"/>
                    <a:pt x="268666" y="290884"/>
                    <a:pt x="266398" y="296781"/>
                  </a:cubicBezTo>
                  <a:cubicBezTo>
                    <a:pt x="264130" y="302677"/>
                    <a:pt x="266852" y="319460"/>
                    <a:pt x="271841" y="329438"/>
                  </a:cubicBezTo>
                  <a:cubicBezTo>
                    <a:pt x="276830" y="339416"/>
                    <a:pt x="297241" y="354384"/>
                    <a:pt x="296334" y="356652"/>
                  </a:cubicBezTo>
                  <a:cubicBezTo>
                    <a:pt x="295427" y="358920"/>
                    <a:pt x="280005" y="346220"/>
                    <a:pt x="266398" y="343045"/>
                  </a:cubicBezTo>
                  <a:cubicBezTo>
                    <a:pt x="252791" y="339870"/>
                    <a:pt x="220134" y="342591"/>
                    <a:pt x="190198" y="33215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F6A17C9-6194-4F78-8E1F-8C276A723933}"/>
                </a:ext>
              </a:extLst>
            </p:cNvPr>
            <p:cNvSpPr/>
            <p:nvPr/>
          </p:nvSpPr>
          <p:spPr bwMode="auto">
            <a:xfrm>
              <a:off x="6026046" y="4057027"/>
              <a:ext cx="582886" cy="642943"/>
            </a:xfrm>
            <a:custGeom>
              <a:avLst/>
              <a:gdLst>
                <a:gd name="connsiteX0" fmla="*/ 159761 w 582886"/>
                <a:gd name="connsiteY0" fmla="*/ 3344 h 642943"/>
                <a:gd name="connsiteX1" fmla="*/ 108054 w 582886"/>
                <a:gd name="connsiteY1" fmla="*/ 14230 h 642943"/>
                <a:gd name="connsiteX2" fmla="*/ 86283 w 582886"/>
                <a:gd name="connsiteY2" fmla="*/ 38723 h 642943"/>
                <a:gd name="connsiteX3" fmla="*/ 127104 w 582886"/>
                <a:gd name="connsiteY3" fmla="*/ 71380 h 642943"/>
                <a:gd name="connsiteX4" fmla="*/ 97168 w 582886"/>
                <a:gd name="connsiteY4" fmla="*/ 82266 h 642943"/>
                <a:gd name="connsiteX5" fmla="*/ 83561 w 582886"/>
                <a:gd name="connsiteY5" fmla="*/ 120366 h 642943"/>
                <a:gd name="connsiteX6" fmla="*/ 67233 w 582886"/>
                <a:gd name="connsiteY6" fmla="*/ 155744 h 642943"/>
                <a:gd name="connsiteX7" fmla="*/ 48183 w 582886"/>
                <a:gd name="connsiteY7" fmla="*/ 207452 h 642943"/>
                <a:gd name="connsiteX8" fmla="*/ 7361 w 582886"/>
                <a:gd name="connsiteY8" fmla="*/ 253716 h 642943"/>
                <a:gd name="connsiteX9" fmla="*/ 1918 w 582886"/>
                <a:gd name="connsiteY9" fmla="*/ 278209 h 642943"/>
                <a:gd name="connsiteX10" fmla="*/ 29133 w 582886"/>
                <a:gd name="connsiteY10" fmla="*/ 316309 h 642943"/>
                <a:gd name="connsiteX11" fmla="*/ 37297 w 582886"/>
                <a:gd name="connsiteY11" fmla="*/ 381623 h 642943"/>
                <a:gd name="connsiteX12" fmla="*/ 72675 w 582886"/>
                <a:gd name="connsiteY12" fmla="*/ 468709 h 642943"/>
                <a:gd name="connsiteX13" fmla="*/ 102611 w 582886"/>
                <a:gd name="connsiteY13" fmla="*/ 509530 h 642943"/>
                <a:gd name="connsiteX14" fmla="*/ 127104 w 582886"/>
                <a:gd name="connsiteY14" fmla="*/ 553073 h 642943"/>
                <a:gd name="connsiteX15" fmla="*/ 154318 w 582886"/>
                <a:gd name="connsiteY15" fmla="*/ 572123 h 642943"/>
                <a:gd name="connsiteX16" fmla="*/ 181533 w 582886"/>
                <a:gd name="connsiteY16" fmla="*/ 577566 h 642943"/>
                <a:gd name="connsiteX17" fmla="*/ 206025 w 582886"/>
                <a:gd name="connsiteY17" fmla="*/ 566680 h 642943"/>
                <a:gd name="connsiteX18" fmla="*/ 222354 w 582886"/>
                <a:gd name="connsiteY18" fmla="*/ 602059 h 642943"/>
                <a:gd name="connsiteX19" fmla="*/ 227797 w 582886"/>
                <a:gd name="connsiteY19" fmla="*/ 615666 h 642943"/>
                <a:gd name="connsiteX20" fmla="*/ 263175 w 582886"/>
                <a:gd name="connsiteY20" fmla="*/ 621109 h 642943"/>
                <a:gd name="connsiteX21" fmla="*/ 303997 w 582886"/>
                <a:gd name="connsiteY21" fmla="*/ 623830 h 642943"/>
                <a:gd name="connsiteX22" fmla="*/ 350261 w 582886"/>
                <a:gd name="connsiteY22" fmla="*/ 642880 h 642943"/>
                <a:gd name="connsiteX23" fmla="*/ 377475 w 582886"/>
                <a:gd name="connsiteY23" fmla="*/ 629273 h 642943"/>
                <a:gd name="connsiteX24" fmla="*/ 423740 w 582886"/>
                <a:gd name="connsiteY24" fmla="*/ 610223 h 642943"/>
                <a:gd name="connsiteX25" fmla="*/ 467283 w 582886"/>
                <a:gd name="connsiteY25" fmla="*/ 583009 h 642943"/>
                <a:gd name="connsiteX26" fmla="*/ 505383 w 582886"/>
                <a:gd name="connsiteY26" fmla="*/ 561237 h 642943"/>
                <a:gd name="connsiteX27" fmla="*/ 518990 w 582886"/>
                <a:gd name="connsiteY27" fmla="*/ 536744 h 642943"/>
                <a:gd name="connsiteX28" fmla="*/ 540761 w 582886"/>
                <a:gd name="connsiteY28" fmla="*/ 517694 h 642943"/>
                <a:gd name="connsiteX29" fmla="*/ 578861 w 582886"/>
                <a:gd name="connsiteY29" fmla="*/ 490480 h 642943"/>
                <a:gd name="connsiteX30" fmla="*/ 570697 w 582886"/>
                <a:gd name="connsiteY30" fmla="*/ 444216 h 642943"/>
                <a:gd name="connsiteX31" fmla="*/ 480890 w 582886"/>
                <a:gd name="connsiteY31" fmla="*/ 310866 h 642943"/>
                <a:gd name="connsiteX32" fmla="*/ 412854 w 582886"/>
                <a:gd name="connsiteY32" fmla="*/ 218337 h 642943"/>
                <a:gd name="connsiteX33" fmla="*/ 377475 w 582886"/>
                <a:gd name="connsiteY33" fmla="*/ 185680 h 642943"/>
                <a:gd name="connsiteX34" fmla="*/ 312161 w 582886"/>
                <a:gd name="connsiteY34" fmla="*/ 147580 h 642943"/>
                <a:gd name="connsiteX35" fmla="*/ 211468 w 582886"/>
                <a:gd name="connsiteY35" fmla="*/ 93152 h 642943"/>
                <a:gd name="connsiteX36" fmla="*/ 165204 w 582886"/>
                <a:gd name="connsiteY36" fmla="*/ 74102 h 642943"/>
                <a:gd name="connsiteX37" fmla="*/ 159761 w 582886"/>
                <a:gd name="connsiteY37" fmla="*/ 3344 h 64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82886" h="642943">
                  <a:moveTo>
                    <a:pt x="159761" y="3344"/>
                  </a:moveTo>
                  <a:cubicBezTo>
                    <a:pt x="150236" y="-6635"/>
                    <a:pt x="120300" y="8334"/>
                    <a:pt x="108054" y="14230"/>
                  </a:cubicBezTo>
                  <a:cubicBezTo>
                    <a:pt x="95808" y="20126"/>
                    <a:pt x="83108" y="29198"/>
                    <a:pt x="86283" y="38723"/>
                  </a:cubicBezTo>
                  <a:cubicBezTo>
                    <a:pt x="89458" y="48248"/>
                    <a:pt x="125290" y="64123"/>
                    <a:pt x="127104" y="71380"/>
                  </a:cubicBezTo>
                  <a:cubicBezTo>
                    <a:pt x="128918" y="78637"/>
                    <a:pt x="104425" y="74102"/>
                    <a:pt x="97168" y="82266"/>
                  </a:cubicBezTo>
                  <a:cubicBezTo>
                    <a:pt x="89911" y="90430"/>
                    <a:pt x="88550" y="108120"/>
                    <a:pt x="83561" y="120366"/>
                  </a:cubicBezTo>
                  <a:cubicBezTo>
                    <a:pt x="78572" y="132612"/>
                    <a:pt x="73129" y="141230"/>
                    <a:pt x="67233" y="155744"/>
                  </a:cubicBezTo>
                  <a:cubicBezTo>
                    <a:pt x="61337" y="170258"/>
                    <a:pt x="58162" y="191123"/>
                    <a:pt x="48183" y="207452"/>
                  </a:cubicBezTo>
                  <a:cubicBezTo>
                    <a:pt x="38204" y="223781"/>
                    <a:pt x="15072" y="241923"/>
                    <a:pt x="7361" y="253716"/>
                  </a:cubicBezTo>
                  <a:cubicBezTo>
                    <a:pt x="-350" y="265509"/>
                    <a:pt x="-1711" y="267777"/>
                    <a:pt x="1918" y="278209"/>
                  </a:cubicBezTo>
                  <a:cubicBezTo>
                    <a:pt x="5547" y="288641"/>
                    <a:pt x="23236" y="299073"/>
                    <a:pt x="29133" y="316309"/>
                  </a:cubicBezTo>
                  <a:cubicBezTo>
                    <a:pt x="35029" y="333545"/>
                    <a:pt x="30040" y="356223"/>
                    <a:pt x="37297" y="381623"/>
                  </a:cubicBezTo>
                  <a:cubicBezTo>
                    <a:pt x="44554" y="407023"/>
                    <a:pt x="61789" y="447391"/>
                    <a:pt x="72675" y="468709"/>
                  </a:cubicBezTo>
                  <a:cubicBezTo>
                    <a:pt x="83561" y="490027"/>
                    <a:pt x="93539" y="495469"/>
                    <a:pt x="102611" y="509530"/>
                  </a:cubicBezTo>
                  <a:cubicBezTo>
                    <a:pt x="111682" y="523591"/>
                    <a:pt x="118486" y="542641"/>
                    <a:pt x="127104" y="553073"/>
                  </a:cubicBezTo>
                  <a:cubicBezTo>
                    <a:pt x="135722" y="563505"/>
                    <a:pt x="145246" y="568041"/>
                    <a:pt x="154318" y="572123"/>
                  </a:cubicBezTo>
                  <a:cubicBezTo>
                    <a:pt x="163390" y="576205"/>
                    <a:pt x="172915" y="578473"/>
                    <a:pt x="181533" y="577566"/>
                  </a:cubicBezTo>
                  <a:cubicBezTo>
                    <a:pt x="190151" y="576659"/>
                    <a:pt x="199222" y="562598"/>
                    <a:pt x="206025" y="566680"/>
                  </a:cubicBezTo>
                  <a:cubicBezTo>
                    <a:pt x="212828" y="570762"/>
                    <a:pt x="218725" y="593895"/>
                    <a:pt x="222354" y="602059"/>
                  </a:cubicBezTo>
                  <a:cubicBezTo>
                    <a:pt x="225983" y="610223"/>
                    <a:pt x="220994" y="612491"/>
                    <a:pt x="227797" y="615666"/>
                  </a:cubicBezTo>
                  <a:cubicBezTo>
                    <a:pt x="234600" y="618841"/>
                    <a:pt x="250475" y="619748"/>
                    <a:pt x="263175" y="621109"/>
                  </a:cubicBezTo>
                  <a:cubicBezTo>
                    <a:pt x="275875" y="622470"/>
                    <a:pt x="289483" y="620202"/>
                    <a:pt x="303997" y="623830"/>
                  </a:cubicBezTo>
                  <a:cubicBezTo>
                    <a:pt x="318511" y="627458"/>
                    <a:pt x="338015" y="641973"/>
                    <a:pt x="350261" y="642880"/>
                  </a:cubicBezTo>
                  <a:cubicBezTo>
                    <a:pt x="362507" y="643787"/>
                    <a:pt x="365229" y="634716"/>
                    <a:pt x="377475" y="629273"/>
                  </a:cubicBezTo>
                  <a:cubicBezTo>
                    <a:pt x="389721" y="623830"/>
                    <a:pt x="408772" y="617934"/>
                    <a:pt x="423740" y="610223"/>
                  </a:cubicBezTo>
                  <a:cubicBezTo>
                    <a:pt x="438708" y="602512"/>
                    <a:pt x="453676" y="591173"/>
                    <a:pt x="467283" y="583009"/>
                  </a:cubicBezTo>
                  <a:cubicBezTo>
                    <a:pt x="480890" y="574845"/>
                    <a:pt x="496765" y="568948"/>
                    <a:pt x="505383" y="561237"/>
                  </a:cubicBezTo>
                  <a:cubicBezTo>
                    <a:pt x="514001" y="553526"/>
                    <a:pt x="513094" y="544001"/>
                    <a:pt x="518990" y="536744"/>
                  </a:cubicBezTo>
                  <a:cubicBezTo>
                    <a:pt x="524886" y="529487"/>
                    <a:pt x="530783" y="525405"/>
                    <a:pt x="540761" y="517694"/>
                  </a:cubicBezTo>
                  <a:cubicBezTo>
                    <a:pt x="550739" y="509983"/>
                    <a:pt x="573872" y="502726"/>
                    <a:pt x="578861" y="490480"/>
                  </a:cubicBezTo>
                  <a:cubicBezTo>
                    <a:pt x="583850" y="478234"/>
                    <a:pt x="587025" y="474152"/>
                    <a:pt x="570697" y="444216"/>
                  </a:cubicBezTo>
                  <a:cubicBezTo>
                    <a:pt x="554369" y="414280"/>
                    <a:pt x="507197" y="348512"/>
                    <a:pt x="480890" y="310866"/>
                  </a:cubicBezTo>
                  <a:cubicBezTo>
                    <a:pt x="454583" y="273220"/>
                    <a:pt x="430090" y="239201"/>
                    <a:pt x="412854" y="218337"/>
                  </a:cubicBezTo>
                  <a:cubicBezTo>
                    <a:pt x="395618" y="197473"/>
                    <a:pt x="394257" y="197473"/>
                    <a:pt x="377475" y="185680"/>
                  </a:cubicBezTo>
                  <a:cubicBezTo>
                    <a:pt x="360693" y="173887"/>
                    <a:pt x="339829" y="163001"/>
                    <a:pt x="312161" y="147580"/>
                  </a:cubicBezTo>
                  <a:cubicBezTo>
                    <a:pt x="284493" y="132159"/>
                    <a:pt x="235961" y="105398"/>
                    <a:pt x="211468" y="93152"/>
                  </a:cubicBezTo>
                  <a:cubicBezTo>
                    <a:pt x="186975" y="80906"/>
                    <a:pt x="174275" y="89070"/>
                    <a:pt x="165204" y="74102"/>
                  </a:cubicBezTo>
                  <a:cubicBezTo>
                    <a:pt x="156133" y="59134"/>
                    <a:pt x="169286" y="13323"/>
                    <a:pt x="159761" y="334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164022C-EF06-42BC-B55A-2927BE16CA17}"/>
                </a:ext>
              </a:extLst>
            </p:cNvPr>
            <p:cNvSpPr/>
            <p:nvPr/>
          </p:nvSpPr>
          <p:spPr bwMode="auto">
            <a:xfrm>
              <a:off x="4636705" y="4320854"/>
              <a:ext cx="757711" cy="1339723"/>
            </a:xfrm>
            <a:custGeom>
              <a:avLst/>
              <a:gdLst>
                <a:gd name="connsiteX0" fmla="*/ 351674 w 757711"/>
                <a:gd name="connsiteY0" fmla="*/ 104189 h 1339723"/>
                <a:gd name="connsiteX1" fmla="*/ 422431 w 757711"/>
                <a:gd name="connsiteY1" fmla="*/ 155896 h 1339723"/>
                <a:gd name="connsiteX2" fmla="*/ 463252 w 757711"/>
                <a:gd name="connsiteY2" fmla="*/ 223932 h 1339723"/>
                <a:gd name="connsiteX3" fmla="*/ 493188 w 757711"/>
                <a:gd name="connsiteY3" fmla="*/ 278360 h 1339723"/>
                <a:gd name="connsiteX4" fmla="*/ 514959 w 757711"/>
                <a:gd name="connsiteY4" fmla="*/ 327346 h 1339723"/>
                <a:gd name="connsiteX5" fmla="*/ 531288 w 757711"/>
                <a:gd name="connsiteY5" fmla="*/ 395382 h 1339723"/>
                <a:gd name="connsiteX6" fmla="*/ 517681 w 757711"/>
                <a:gd name="connsiteY6" fmla="*/ 406267 h 1339723"/>
                <a:gd name="connsiteX7" fmla="*/ 534009 w 757711"/>
                <a:gd name="connsiteY7" fmla="*/ 466139 h 1339723"/>
                <a:gd name="connsiteX8" fmla="*/ 553059 w 757711"/>
                <a:gd name="connsiteY8" fmla="*/ 523289 h 1339723"/>
                <a:gd name="connsiteX9" fmla="*/ 547616 w 757711"/>
                <a:gd name="connsiteY9" fmla="*/ 553225 h 1339723"/>
                <a:gd name="connsiteX10" fmla="*/ 531288 w 757711"/>
                <a:gd name="connsiteY10" fmla="*/ 553225 h 1339723"/>
                <a:gd name="connsiteX11" fmla="*/ 582995 w 757711"/>
                <a:gd name="connsiteY11" fmla="*/ 618539 h 1339723"/>
                <a:gd name="connsiteX12" fmla="*/ 645588 w 757711"/>
                <a:gd name="connsiteY12" fmla="*/ 683853 h 1339723"/>
                <a:gd name="connsiteX13" fmla="*/ 678245 w 757711"/>
                <a:gd name="connsiteY13" fmla="*/ 692017 h 1339723"/>
                <a:gd name="connsiteX14" fmla="*/ 700016 w 757711"/>
                <a:gd name="connsiteY14" fmla="*/ 713789 h 1339723"/>
                <a:gd name="connsiteX15" fmla="*/ 691852 w 757711"/>
                <a:gd name="connsiteY15" fmla="*/ 730117 h 1339723"/>
                <a:gd name="connsiteX16" fmla="*/ 708181 w 757711"/>
                <a:gd name="connsiteY16" fmla="*/ 781825 h 1339723"/>
                <a:gd name="connsiteX17" fmla="*/ 743559 w 757711"/>
                <a:gd name="connsiteY17" fmla="*/ 852582 h 1339723"/>
                <a:gd name="connsiteX18" fmla="*/ 743559 w 757711"/>
                <a:gd name="connsiteY18" fmla="*/ 896125 h 1339723"/>
                <a:gd name="connsiteX19" fmla="*/ 757166 w 757711"/>
                <a:gd name="connsiteY19" fmla="*/ 953275 h 1339723"/>
                <a:gd name="connsiteX20" fmla="*/ 754445 w 757711"/>
                <a:gd name="connsiteY20" fmla="*/ 1059410 h 1339723"/>
                <a:gd name="connsiteX21" fmla="*/ 749002 w 757711"/>
                <a:gd name="connsiteY21" fmla="*/ 1102953 h 1339723"/>
                <a:gd name="connsiteX22" fmla="*/ 700016 w 757711"/>
                <a:gd name="connsiteY22" fmla="*/ 1179153 h 1339723"/>
                <a:gd name="connsiteX23" fmla="*/ 689131 w 757711"/>
                <a:gd name="connsiteY23" fmla="*/ 1258075 h 1339723"/>
                <a:gd name="connsiteX24" fmla="*/ 678245 w 757711"/>
                <a:gd name="connsiteY24" fmla="*/ 1277125 h 1339723"/>
                <a:gd name="connsiteX25" fmla="*/ 651031 w 757711"/>
                <a:gd name="connsiteY25" fmla="*/ 1266239 h 1339723"/>
                <a:gd name="connsiteX26" fmla="*/ 621095 w 757711"/>
                <a:gd name="connsiteY26" fmla="*/ 1266239 h 1339723"/>
                <a:gd name="connsiteX27" fmla="*/ 610209 w 757711"/>
                <a:gd name="connsiteY27" fmla="*/ 1290732 h 1339723"/>
                <a:gd name="connsiteX28" fmla="*/ 618374 w 757711"/>
                <a:gd name="connsiteY28" fmla="*/ 1307060 h 1339723"/>
                <a:gd name="connsiteX29" fmla="*/ 580274 w 757711"/>
                <a:gd name="connsiteY29" fmla="*/ 1339717 h 1339723"/>
                <a:gd name="connsiteX30" fmla="*/ 580274 w 757711"/>
                <a:gd name="connsiteY30" fmla="*/ 1304339 h 1339723"/>
                <a:gd name="connsiteX31" fmla="*/ 539452 w 757711"/>
                <a:gd name="connsiteY31" fmla="*/ 1304339 h 1339723"/>
                <a:gd name="connsiteX32" fmla="*/ 476859 w 757711"/>
                <a:gd name="connsiteY32" fmla="*/ 1296175 h 1339723"/>
                <a:gd name="connsiteX33" fmla="*/ 455088 w 757711"/>
                <a:gd name="connsiteY33" fmla="*/ 1266239 h 1339723"/>
                <a:gd name="connsiteX34" fmla="*/ 422431 w 757711"/>
                <a:gd name="connsiteY34" fmla="*/ 1258075 h 1339723"/>
                <a:gd name="connsiteX35" fmla="*/ 403381 w 757711"/>
                <a:gd name="connsiteY35" fmla="*/ 1255353 h 1339723"/>
                <a:gd name="connsiteX36" fmla="*/ 327181 w 757711"/>
                <a:gd name="connsiteY36" fmla="*/ 1173710 h 1339723"/>
                <a:gd name="connsiteX37" fmla="*/ 310852 w 757711"/>
                <a:gd name="connsiteY37" fmla="*/ 1124725 h 1339723"/>
                <a:gd name="connsiteX38" fmla="*/ 270031 w 757711"/>
                <a:gd name="connsiteY38" fmla="*/ 1078460 h 1339723"/>
                <a:gd name="connsiteX39" fmla="*/ 253702 w 757711"/>
                <a:gd name="connsiteY39" fmla="*/ 1059410 h 1339723"/>
                <a:gd name="connsiteX40" fmla="*/ 221045 w 757711"/>
                <a:gd name="connsiteY40" fmla="*/ 975046 h 1339723"/>
                <a:gd name="connsiteX41" fmla="*/ 153009 w 757711"/>
                <a:gd name="connsiteY41" fmla="*/ 885239 h 1339723"/>
                <a:gd name="connsiteX42" fmla="*/ 144845 w 757711"/>
                <a:gd name="connsiteY42" fmla="*/ 844417 h 1339723"/>
                <a:gd name="connsiteX43" fmla="*/ 128516 w 757711"/>
                <a:gd name="connsiteY43" fmla="*/ 844417 h 1339723"/>
                <a:gd name="connsiteX44" fmla="*/ 79531 w 757711"/>
                <a:gd name="connsiteY44" fmla="*/ 686575 h 1339723"/>
                <a:gd name="connsiteX45" fmla="*/ 49595 w 757711"/>
                <a:gd name="connsiteY45" fmla="*/ 626703 h 1339723"/>
                <a:gd name="connsiteX46" fmla="*/ 52316 w 757711"/>
                <a:gd name="connsiteY46" fmla="*/ 583160 h 1339723"/>
                <a:gd name="connsiteX47" fmla="*/ 79531 w 757711"/>
                <a:gd name="connsiteY47" fmla="*/ 599489 h 1339723"/>
                <a:gd name="connsiteX48" fmla="*/ 68645 w 757711"/>
                <a:gd name="connsiteY48" fmla="*/ 561389 h 1339723"/>
                <a:gd name="connsiteX49" fmla="*/ 46874 w 757711"/>
                <a:gd name="connsiteY49" fmla="*/ 474303 h 1339723"/>
                <a:gd name="connsiteX50" fmla="*/ 609 w 757711"/>
                <a:gd name="connsiteY50" fmla="*/ 300132 h 1339723"/>
                <a:gd name="connsiteX51" fmla="*/ 19659 w 757711"/>
                <a:gd name="connsiteY51" fmla="*/ 264753 h 1339723"/>
                <a:gd name="connsiteX52" fmla="*/ 8774 w 757711"/>
                <a:gd name="connsiteY52" fmla="*/ 210325 h 1339723"/>
                <a:gd name="connsiteX53" fmla="*/ 38709 w 757711"/>
                <a:gd name="connsiteY53" fmla="*/ 153175 h 1339723"/>
                <a:gd name="connsiteX54" fmla="*/ 30545 w 757711"/>
                <a:gd name="connsiteY54" fmla="*/ 131403 h 1339723"/>
                <a:gd name="connsiteX55" fmla="*/ 46874 w 757711"/>
                <a:gd name="connsiteY55" fmla="*/ 93303 h 1339723"/>
                <a:gd name="connsiteX56" fmla="*/ 93138 w 757711"/>
                <a:gd name="connsiteY56" fmla="*/ 60646 h 1339723"/>
                <a:gd name="connsiteX57" fmla="*/ 133959 w 757711"/>
                <a:gd name="connsiteY57" fmla="*/ 57925 h 1339723"/>
                <a:gd name="connsiteX58" fmla="*/ 120352 w 757711"/>
                <a:gd name="connsiteY58" fmla="*/ 36153 h 1339723"/>
                <a:gd name="connsiteX59" fmla="*/ 120352 w 757711"/>
                <a:gd name="connsiteY59" fmla="*/ 27989 h 1339723"/>
                <a:gd name="connsiteX60" fmla="*/ 158452 w 757711"/>
                <a:gd name="connsiteY60" fmla="*/ 14382 h 1339723"/>
                <a:gd name="connsiteX61" fmla="*/ 204716 w 757711"/>
                <a:gd name="connsiteY61" fmla="*/ 775 h 1339723"/>
                <a:gd name="connsiteX62" fmla="*/ 283638 w 757711"/>
                <a:gd name="connsiteY62" fmla="*/ 38875 h 1339723"/>
                <a:gd name="connsiteX63" fmla="*/ 351674 w 757711"/>
                <a:gd name="connsiteY63" fmla="*/ 104189 h 133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57711" h="1339723">
                  <a:moveTo>
                    <a:pt x="351674" y="104189"/>
                  </a:moveTo>
                  <a:cubicBezTo>
                    <a:pt x="374806" y="123693"/>
                    <a:pt x="403835" y="135939"/>
                    <a:pt x="422431" y="155896"/>
                  </a:cubicBezTo>
                  <a:cubicBezTo>
                    <a:pt x="441027" y="175853"/>
                    <a:pt x="451459" y="203521"/>
                    <a:pt x="463252" y="223932"/>
                  </a:cubicBezTo>
                  <a:cubicBezTo>
                    <a:pt x="475045" y="244343"/>
                    <a:pt x="484570" y="261125"/>
                    <a:pt x="493188" y="278360"/>
                  </a:cubicBezTo>
                  <a:cubicBezTo>
                    <a:pt x="501806" y="295595"/>
                    <a:pt x="508609" y="307842"/>
                    <a:pt x="514959" y="327346"/>
                  </a:cubicBezTo>
                  <a:cubicBezTo>
                    <a:pt x="521309" y="346850"/>
                    <a:pt x="530834" y="382229"/>
                    <a:pt x="531288" y="395382"/>
                  </a:cubicBezTo>
                  <a:cubicBezTo>
                    <a:pt x="531742" y="408535"/>
                    <a:pt x="517228" y="394474"/>
                    <a:pt x="517681" y="406267"/>
                  </a:cubicBezTo>
                  <a:cubicBezTo>
                    <a:pt x="518134" y="418060"/>
                    <a:pt x="528113" y="446635"/>
                    <a:pt x="534009" y="466139"/>
                  </a:cubicBezTo>
                  <a:cubicBezTo>
                    <a:pt x="539905" y="485643"/>
                    <a:pt x="550791" y="508775"/>
                    <a:pt x="553059" y="523289"/>
                  </a:cubicBezTo>
                  <a:cubicBezTo>
                    <a:pt x="555327" y="537803"/>
                    <a:pt x="551245" y="548236"/>
                    <a:pt x="547616" y="553225"/>
                  </a:cubicBezTo>
                  <a:cubicBezTo>
                    <a:pt x="543988" y="558214"/>
                    <a:pt x="525392" y="542339"/>
                    <a:pt x="531288" y="553225"/>
                  </a:cubicBezTo>
                  <a:cubicBezTo>
                    <a:pt x="537185" y="564111"/>
                    <a:pt x="563945" y="596768"/>
                    <a:pt x="582995" y="618539"/>
                  </a:cubicBezTo>
                  <a:cubicBezTo>
                    <a:pt x="602045" y="640310"/>
                    <a:pt x="629713" y="671607"/>
                    <a:pt x="645588" y="683853"/>
                  </a:cubicBezTo>
                  <a:cubicBezTo>
                    <a:pt x="661463" y="696099"/>
                    <a:pt x="669174" y="687028"/>
                    <a:pt x="678245" y="692017"/>
                  </a:cubicBezTo>
                  <a:cubicBezTo>
                    <a:pt x="687316" y="697006"/>
                    <a:pt x="697748" y="707439"/>
                    <a:pt x="700016" y="713789"/>
                  </a:cubicBezTo>
                  <a:cubicBezTo>
                    <a:pt x="702284" y="720139"/>
                    <a:pt x="690491" y="718778"/>
                    <a:pt x="691852" y="730117"/>
                  </a:cubicBezTo>
                  <a:cubicBezTo>
                    <a:pt x="693213" y="741456"/>
                    <a:pt x="699563" y="761414"/>
                    <a:pt x="708181" y="781825"/>
                  </a:cubicBezTo>
                  <a:cubicBezTo>
                    <a:pt x="716799" y="802236"/>
                    <a:pt x="737663" y="833532"/>
                    <a:pt x="743559" y="852582"/>
                  </a:cubicBezTo>
                  <a:cubicBezTo>
                    <a:pt x="749455" y="871632"/>
                    <a:pt x="741291" y="879343"/>
                    <a:pt x="743559" y="896125"/>
                  </a:cubicBezTo>
                  <a:cubicBezTo>
                    <a:pt x="745827" y="912907"/>
                    <a:pt x="755352" y="926061"/>
                    <a:pt x="757166" y="953275"/>
                  </a:cubicBezTo>
                  <a:cubicBezTo>
                    <a:pt x="758980" y="980489"/>
                    <a:pt x="755806" y="1034464"/>
                    <a:pt x="754445" y="1059410"/>
                  </a:cubicBezTo>
                  <a:cubicBezTo>
                    <a:pt x="753084" y="1084356"/>
                    <a:pt x="758074" y="1082996"/>
                    <a:pt x="749002" y="1102953"/>
                  </a:cubicBezTo>
                  <a:cubicBezTo>
                    <a:pt x="739931" y="1122910"/>
                    <a:pt x="709994" y="1153299"/>
                    <a:pt x="700016" y="1179153"/>
                  </a:cubicBezTo>
                  <a:cubicBezTo>
                    <a:pt x="690038" y="1205007"/>
                    <a:pt x="692759" y="1241747"/>
                    <a:pt x="689131" y="1258075"/>
                  </a:cubicBezTo>
                  <a:cubicBezTo>
                    <a:pt x="685503" y="1274403"/>
                    <a:pt x="684595" y="1275764"/>
                    <a:pt x="678245" y="1277125"/>
                  </a:cubicBezTo>
                  <a:cubicBezTo>
                    <a:pt x="671895" y="1278486"/>
                    <a:pt x="660556" y="1268053"/>
                    <a:pt x="651031" y="1266239"/>
                  </a:cubicBezTo>
                  <a:cubicBezTo>
                    <a:pt x="641506" y="1264425"/>
                    <a:pt x="627899" y="1262157"/>
                    <a:pt x="621095" y="1266239"/>
                  </a:cubicBezTo>
                  <a:cubicBezTo>
                    <a:pt x="614291" y="1270321"/>
                    <a:pt x="610662" y="1283929"/>
                    <a:pt x="610209" y="1290732"/>
                  </a:cubicBezTo>
                  <a:cubicBezTo>
                    <a:pt x="609756" y="1297535"/>
                    <a:pt x="623363" y="1298896"/>
                    <a:pt x="618374" y="1307060"/>
                  </a:cubicBezTo>
                  <a:cubicBezTo>
                    <a:pt x="613385" y="1315224"/>
                    <a:pt x="586624" y="1340170"/>
                    <a:pt x="580274" y="1339717"/>
                  </a:cubicBezTo>
                  <a:cubicBezTo>
                    <a:pt x="573924" y="1339264"/>
                    <a:pt x="587078" y="1310235"/>
                    <a:pt x="580274" y="1304339"/>
                  </a:cubicBezTo>
                  <a:cubicBezTo>
                    <a:pt x="573470" y="1298443"/>
                    <a:pt x="556688" y="1305700"/>
                    <a:pt x="539452" y="1304339"/>
                  </a:cubicBezTo>
                  <a:cubicBezTo>
                    <a:pt x="522216" y="1302978"/>
                    <a:pt x="490920" y="1302525"/>
                    <a:pt x="476859" y="1296175"/>
                  </a:cubicBezTo>
                  <a:cubicBezTo>
                    <a:pt x="462798" y="1289825"/>
                    <a:pt x="464159" y="1272589"/>
                    <a:pt x="455088" y="1266239"/>
                  </a:cubicBezTo>
                  <a:cubicBezTo>
                    <a:pt x="446017" y="1259889"/>
                    <a:pt x="431049" y="1259889"/>
                    <a:pt x="422431" y="1258075"/>
                  </a:cubicBezTo>
                  <a:cubicBezTo>
                    <a:pt x="413813" y="1256261"/>
                    <a:pt x="419256" y="1269414"/>
                    <a:pt x="403381" y="1255353"/>
                  </a:cubicBezTo>
                  <a:cubicBezTo>
                    <a:pt x="387506" y="1241292"/>
                    <a:pt x="342602" y="1195481"/>
                    <a:pt x="327181" y="1173710"/>
                  </a:cubicBezTo>
                  <a:cubicBezTo>
                    <a:pt x="311760" y="1151939"/>
                    <a:pt x="320377" y="1140600"/>
                    <a:pt x="310852" y="1124725"/>
                  </a:cubicBezTo>
                  <a:cubicBezTo>
                    <a:pt x="301327" y="1108850"/>
                    <a:pt x="279556" y="1089346"/>
                    <a:pt x="270031" y="1078460"/>
                  </a:cubicBezTo>
                  <a:cubicBezTo>
                    <a:pt x="260506" y="1067574"/>
                    <a:pt x="261866" y="1076646"/>
                    <a:pt x="253702" y="1059410"/>
                  </a:cubicBezTo>
                  <a:cubicBezTo>
                    <a:pt x="245538" y="1042174"/>
                    <a:pt x="237827" y="1004074"/>
                    <a:pt x="221045" y="975046"/>
                  </a:cubicBezTo>
                  <a:cubicBezTo>
                    <a:pt x="204263" y="946018"/>
                    <a:pt x="165709" y="907010"/>
                    <a:pt x="153009" y="885239"/>
                  </a:cubicBezTo>
                  <a:cubicBezTo>
                    <a:pt x="140309" y="863468"/>
                    <a:pt x="148927" y="851221"/>
                    <a:pt x="144845" y="844417"/>
                  </a:cubicBezTo>
                  <a:cubicBezTo>
                    <a:pt x="140763" y="837613"/>
                    <a:pt x="139402" y="870724"/>
                    <a:pt x="128516" y="844417"/>
                  </a:cubicBezTo>
                  <a:cubicBezTo>
                    <a:pt x="117630" y="818110"/>
                    <a:pt x="92684" y="722861"/>
                    <a:pt x="79531" y="686575"/>
                  </a:cubicBezTo>
                  <a:cubicBezTo>
                    <a:pt x="66378" y="650289"/>
                    <a:pt x="54131" y="643939"/>
                    <a:pt x="49595" y="626703"/>
                  </a:cubicBezTo>
                  <a:cubicBezTo>
                    <a:pt x="45059" y="609467"/>
                    <a:pt x="47327" y="587696"/>
                    <a:pt x="52316" y="583160"/>
                  </a:cubicBezTo>
                  <a:cubicBezTo>
                    <a:pt x="57305" y="578624"/>
                    <a:pt x="76810" y="603117"/>
                    <a:pt x="79531" y="599489"/>
                  </a:cubicBezTo>
                  <a:cubicBezTo>
                    <a:pt x="82252" y="595861"/>
                    <a:pt x="74088" y="582253"/>
                    <a:pt x="68645" y="561389"/>
                  </a:cubicBezTo>
                  <a:cubicBezTo>
                    <a:pt x="63202" y="540525"/>
                    <a:pt x="58213" y="517846"/>
                    <a:pt x="46874" y="474303"/>
                  </a:cubicBezTo>
                  <a:cubicBezTo>
                    <a:pt x="35535" y="430760"/>
                    <a:pt x="5145" y="335057"/>
                    <a:pt x="609" y="300132"/>
                  </a:cubicBezTo>
                  <a:cubicBezTo>
                    <a:pt x="-3927" y="265207"/>
                    <a:pt x="18298" y="279721"/>
                    <a:pt x="19659" y="264753"/>
                  </a:cubicBezTo>
                  <a:cubicBezTo>
                    <a:pt x="21020" y="249785"/>
                    <a:pt x="5599" y="228921"/>
                    <a:pt x="8774" y="210325"/>
                  </a:cubicBezTo>
                  <a:cubicBezTo>
                    <a:pt x="11949" y="191729"/>
                    <a:pt x="35081" y="166329"/>
                    <a:pt x="38709" y="153175"/>
                  </a:cubicBezTo>
                  <a:cubicBezTo>
                    <a:pt x="42337" y="140021"/>
                    <a:pt x="29184" y="141382"/>
                    <a:pt x="30545" y="131403"/>
                  </a:cubicBezTo>
                  <a:cubicBezTo>
                    <a:pt x="31906" y="121424"/>
                    <a:pt x="36442" y="105096"/>
                    <a:pt x="46874" y="93303"/>
                  </a:cubicBezTo>
                  <a:cubicBezTo>
                    <a:pt x="57306" y="81510"/>
                    <a:pt x="78624" y="66542"/>
                    <a:pt x="93138" y="60646"/>
                  </a:cubicBezTo>
                  <a:cubicBezTo>
                    <a:pt x="107652" y="54750"/>
                    <a:pt x="129423" y="62007"/>
                    <a:pt x="133959" y="57925"/>
                  </a:cubicBezTo>
                  <a:cubicBezTo>
                    <a:pt x="138495" y="53843"/>
                    <a:pt x="120352" y="36153"/>
                    <a:pt x="120352" y="36153"/>
                  </a:cubicBezTo>
                  <a:cubicBezTo>
                    <a:pt x="118084" y="31164"/>
                    <a:pt x="114002" y="31617"/>
                    <a:pt x="120352" y="27989"/>
                  </a:cubicBezTo>
                  <a:cubicBezTo>
                    <a:pt x="126702" y="24361"/>
                    <a:pt x="144391" y="18918"/>
                    <a:pt x="158452" y="14382"/>
                  </a:cubicBezTo>
                  <a:cubicBezTo>
                    <a:pt x="172513" y="9846"/>
                    <a:pt x="183852" y="-3307"/>
                    <a:pt x="204716" y="775"/>
                  </a:cubicBezTo>
                  <a:cubicBezTo>
                    <a:pt x="225580" y="4857"/>
                    <a:pt x="262774" y="26629"/>
                    <a:pt x="283638" y="38875"/>
                  </a:cubicBezTo>
                  <a:cubicBezTo>
                    <a:pt x="304502" y="51121"/>
                    <a:pt x="328542" y="84685"/>
                    <a:pt x="351674" y="10418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7B275A7-10EF-4618-BCF3-3052C7628923}"/>
              </a:ext>
            </a:extLst>
          </p:cNvPr>
          <p:cNvGrpSpPr/>
          <p:nvPr/>
        </p:nvGrpSpPr>
        <p:grpSpPr>
          <a:xfrm>
            <a:off x="-6128" y="6093455"/>
            <a:ext cx="4111757" cy="752775"/>
            <a:chOff x="6447922" y="980231"/>
            <a:chExt cx="4111757" cy="75277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60DA89B-41A0-46FE-9DD4-D6D72739AFE7}"/>
                </a:ext>
              </a:extLst>
            </p:cNvPr>
            <p:cNvSpPr/>
            <p:nvPr/>
          </p:nvSpPr>
          <p:spPr bwMode="auto">
            <a:xfrm>
              <a:off x="6447922" y="980231"/>
              <a:ext cx="4111757" cy="752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9DF96E-4C80-46F0-B722-E7BA434F3EDD}"/>
                </a:ext>
              </a:extLst>
            </p:cNvPr>
            <p:cNvSpPr/>
            <p:nvPr/>
          </p:nvSpPr>
          <p:spPr bwMode="auto">
            <a:xfrm>
              <a:off x="6505135" y="1061924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75B40F-39C1-4415-91B2-03817F809F4E}"/>
                </a:ext>
              </a:extLst>
            </p:cNvPr>
            <p:cNvSpPr/>
            <p:nvPr/>
          </p:nvSpPr>
          <p:spPr bwMode="auto">
            <a:xfrm>
              <a:off x="6500256" y="1409137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666572F-4D32-4DDD-8735-EF79CC298D76}"/>
                </a:ext>
              </a:extLst>
            </p:cNvPr>
            <p:cNvSpPr txBox="1"/>
            <p:nvPr/>
          </p:nvSpPr>
          <p:spPr>
            <a:xfrm>
              <a:off x="6838789" y="1079619"/>
              <a:ext cx="3155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Thick salt domain (pillows, diapirs)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BF9669-8E25-48AB-91DC-9C5CC63C20FB}"/>
                </a:ext>
              </a:extLst>
            </p:cNvPr>
            <p:cNvSpPr txBox="1"/>
            <p:nvPr/>
          </p:nvSpPr>
          <p:spPr>
            <a:xfrm>
              <a:off x="6838789" y="1413756"/>
              <a:ext cx="372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Thin salt domain (welds, structural highs)</a:t>
              </a:r>
            </a:p>
          </p:txBody>
        </p:sp>
      </p:grp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8C0222C-46A9-4C7F-8DD4-5FA663753745}"/>
              </a:ext>
            </a:extLst>
          </p:cNvPr>
          <p:cNvSpPr/>
          <p:nvPr/>
        </p:nvSpPr>
        <p:spPr bwMode="auto">
          <a:xfrm>
            <a:off x="3617598" y="1315630"/>
            <a:ext cx="1799707" cy="4520411"/>
          </a:xfrm>
          <a:custGeom>
            <a:avLst/>
            <a:gdLst>
              <a:gd name="connsiteX0" fmla="*/ 0 w 520768"/>
              <a:gd name="connsiteY0" fmla="*/ 0 h 1300697"/>
              <a:gd name="connsiteX1" fmla="*/ 283611 w 520768"/>
              <a:gd name="connsiteY1" fmla="*/ 381407 h 1300697"/>
              <a:gd name="connsiteX2" fmla="*/ 364293 w 520768"/>
              <a:gd name="connsiteY2" fmla="*/ 767705 h 1300697"/>
              <a:gd name="connsiteX3" fmla="*/ 513433 w 520768"/>
              <a:gd name="connsiteY3" fmla="*/ 914400 h 1300697"/>
              <a:gd name="connsiteX4" fmla="*/ 491429 w 520768"/>
              <a:gd name="connsiteY4" fmla="*/ 1034201 h 1300697"/>
              <a:gd name="connsiteX5" fmla="*/ 501209 w 520768"/>
              <a:gd name="connsiteY5" fmla="*/ 1183341 h 1300697"/>
              <a:gd name="connsiteX6" fmla="*/ 520768 w 520768"/>
              <a:gd name="connsiteY6" fmla="*/ 1300697 h 130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768" h="1300697">
                <a:moveTo>
                  <a:pt x="0" y="0"/>
                </a:moveTo>
                <a:lnTo>
                  <a:pt x="283611" y="381407"/>
                </a:lnTo>
                <a:lnTo>
                  <a:pt x="364293" y="767705"/>
                </a:lnTo>
                <a:lnTo>
                  <a:pt x="513433" y="914400"/>
                </a:lnTo>
                <a:lnTo>
                  <a:pt x="491429" y="1034201"/>
                </a:lnTo>
                <a:lnTo>
                  <a:pt x="501209" y="1183341"/>
                </a:lnTo>
                <a:lnTo>
                  <a:pt x="520768" y="1300697"/>
                </a:ln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72352FF-CB10-4D17-9B35-CFAF5F0742AC}"/>
              </a:ext>
            </a:extLst>
          </p:cNvPr>
          <p:cNvSpPr txBox="1"/>
          <p:nvPr/>
        </p:nvSpPr>
        <p:spPr>
          <a:xfrm>
            <a:off x="3504894" y="1471877"/>
            <a:ext cx="314510" cy="307777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C49F-8EC3-49A0-9AA3-F68C2B87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Area 2 – structural style and ZSG compositional variability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6F9190-94C5-4DDF-89F7-B7AA3FD18FFE}"/>
              </a:ext>
            </a:extLst>
          </p:cNvPr>
          <p:cNvGrpSpPr/>
          <p:nvPr/>
        </p:nvGrpSpPr>
        <p:grpSpPr>
          <a:xfrm>
            <a:off x="-5435330" y="726854"/>
            <a:ext cx="14359172" cy="2870021"/>
            <a:chOff x="-5435330" y="726854"/>
            <a:chExt cx="14359172" cy="28700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BDC20D-14CE-478E-A8A2-AFFF43141449}"/>
                </a:ext>
              </a:extLst>
            </p:cNvPr>
            <p:cNvGrpSpPr/>
            <p:nvPr/>
          </p:nvGrpSpPr>
          <p:grpSpPr>
            <a:xfrm>
              <a:off x="-5435330" y="726854"/>
              <a:ext cx="14359172" cy="2870021"/>
              <a:chOff x="-5435330" y="726854"/>
              <a:chExt cx="14359172" cy="28700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E88B606-1F7F-4CEB-93F7-62165F453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9" t="14380" r="775" b="52300"/>
              <a:stretch/>
            </p:blipFill>
            <p:spPr>
              <a:xfrm>
                <a:off x="548211" y="930859"/>
                <a:ext cx="8274077" cy="2655403"/>
              </a:xfrm>
              <a:prstGeom prst="rect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5229E87-04AB-40D1-B0ED-F775B8057A54}"/>
                  </a:ext>
                </a:extLst>
              </p:cNvPr>
              <p:cNvSpPr/>
              <p:nvPr/>
            </p:nvSpPr>
            <p:spPr bwMode="auto">
              <a:xfrm>
                <a:off x="-5435330" y="1199385"/>
                <a:ext cx="14235940" cy="1513414"/>
              </a:xfrm>
              <a:custGeom>
                <a:avLst/>
                <a:gdLst>
                  <a:gd name="connsiteX0" fmla="*/ 0 w 8622287"/>
                  <a:gd name="connsiteY0" fmla="*/ 652113 h 916630"/>
                  <a:gd name="connsiteX1" fmla="*/ 117806 w 8622287"/>
                  <a:gd name="connsiteY1" fmla="*/ 646503 h 916630"/>
                  <a:gd name="connsiteX2" fmla="*/ 129025 w 8622287"/>
                  <a:gd name="connsiteY2" fmla="*/ 674552 h 916630"/>
                  <a:gd name="connsiteX3" fmla="*/ 291710 w 8622287"/>
                  <a:gd name="connsiteY3" fmla="*/ 668943 h 916630"/>
                  <a:gd name="connsiteX4" fmla="*/ 403906 w 8622287"/>
                  <a:gd name="connsiteY4" fmla="*/ 657723 h 916630"/>
                  <a:gd name="connsiteX5" fmla="*/ 431955 w 8622287"/>
                  <a:gd name="connsiteY5" fmla="*/ 646503 h 916630"/>
                  <a:gd name="connsiteX6" fmla="*/ 583421 w 8622287"/>
                  <a:gd name="connsiteY6" fmla="*/ 635284 h 916630"/>
                  <a:gd name="connsiteX7" fmla="*/ 785374 w 8622287"/>
                  <a:gd name="connsiteY7" fmla="*/ 640894 h 916630"/>
                  <a:gd name="connsiteX8" fmla="*/ 875131 w 8622287"/>
                  <a:gd name="connsiteY8" fmla="*/ 640894 h 916630"/>
                  <a:gd name="connsiteX9" fmla="*/ 992937 w 8622287"/>
                  <a:gd name="connsiteY9" fmla="*/ 640894 h 916630"/>
                  <a:gd name="connsiteX10" fmla="*/ 1133182 w 8622287"/>
                  <a:gd name="connsiteY10" fmla="*/ 674552 h 916630"/>
                  <a:gd name="connsiteX11" fmla="*/ 1301477 w 8622287"/>
                  <a:gd name="connsiteY11" fmla="*/ 708211 h 916630"/>
                  <a:gd name="connsiteX12" fmla="*/ 1424893 w 8622287"/>
                  <a:gd name="connsiteY12" fmla="*/ 708211 h 916630"/>
                  <a:gd name="connsiteX13" fmla="*/ 1537089 w 8622287"/>
                  <a:gd name="connsiteY13" fmla="*/ 708211 h 916630"/>
                  <a:gd name="connsiteX14" fmla="*/ 1626846 w 8622287"/>
                  <a:gd name="connsiteY14" fmla="*/ 691382 h 916630"/>
                  <a:gd name="connsiteX15" fmla="*/ 1761482 w 8622287"/>
                  <a:gd name="connsiteY15" fmla="*/ 691382 h 916630"/>
                  <a:gd name="connsiteX16" fmla="*/ 1929776 w 8622287"/>
                  <a:gd name="connsiteY16" fmla="*/ 652113 h 916630"/>
                  <a:gd name="connsiteX17" fmla="*/ 2109290 w 8622287"/>
                  <a:gd name="connsiteY17" fmla="*/ 657723 h 916630"/>
                  <a:gd name="connsiteX18" fmla="*/ 2221487 w 8622287"/>
                  <a:gd name="connsiteY18" fmla="*/ 640894 h 916630"/>
                  <a:gd name="connsiteX19" fmla="*/ 2372952 w 8622287"/>
                  <a:gd name="connsiteY19" fmla="*/ 640894 h 916630"/>
                  <a:gd name="connsiteX20" fmla="*/ 2591735 w 8622287"/>
                  <a:gd name="connsiteY20" fmla="*/ 629674 h 916630"/>
                  <a:gd name="connsiteX21" fmla="*/ 2771249 w 8622287"/>
                  <a:gd name="connsiteY21" fmla="*/ 629674 h 916630"/>
                  <a:gd name="connsiteX22" fmla="*/ 2995641 w 8622287"/>
                  <a:gd name="connsiteY22" fmla="*/ 612844 h 916630"/>
                  <a:gd name="connsiteX23" fmla="*/ 3220034 w 8622287"/>
                  <a:gd name="connsiteY23" fmla="*/ 624064 h 916630"/>
                  <a:gd name="connsiteX24" fmla="*/ 3421987 w 8622287"/>
                  <a:gd name="connsiteY24" fmla="*/ 629674 h 916630"/>
                  <a:gd name="connsiteX25" fmla="*/ 3522964 w 8622287"/>
                  <a:gd name="connsiteY25" fmla="*/ 640894 h 916630"/>
                  <a:gd name="connsiteX26" fmla="*/ 3719308 w 8622287"/>
                  <a:gd name="connsiteY26" fmla="*/ 635284 h 916630"/>
                  <a:gd name="connsiteX27" fmla="*/ 3893212 w 8622287"/>
                  <a:gd name="connsiteY27" fmla="*/ 590405 h 916630"/>
                  <a:gd name="connsiteX28" fmla="*/ 4033457 w 8622287"/>
                  <a:gd name="connsiteY28" fmla="*/ 551136 h 916630"/>
                  <a:gd name="connsiteX29" fmla="*/ 4162483 w 8622287"/>
                  <a:gd name="connsiteY29" fmla="*/ 545527 h 916630"/>
                  <a:gd name="connsiteX30" fmla="*/ 4229801 w 8622287"/>
                  <a:gd name="connsiteY30" fmla="*/ 534307 h 916630"/>
                  <a:gd name="connsiteX31" fmla="*/ 4274679 w 8622287"/>
                  <a:gd name="connsiteY31" fmla="*/ 539917 h 916630"/>
                  <a:gd name="connsiteX32" fmla="*/ 4336387 w 8622287"/>
                  <a:gd name="connsiteY32" fmla="*/ 556746 h 916630"/>
                  <a:gd name="connsiteX33" fmla="*/ 4493462 w 8622287"/>
                  <a:gd name="connsiteY33" fmla="*/ 618454 h 916630"/>
                  <a:gd name="connsiteX34" fmla="*/ 4684196 w 8622287"/>
                  <a:gd name="connsiteY34" fmla="*/ 708211 h 916630"/>
                  <a:gd name="connsiteX35" fmla="*/ 4802002 w 8622287"/>
                  <a:gd name="connsiteY35" fmla="*/ 719431 h 916630"/>
                  <a:gd name="connsiteX36" fmla="*/ 4886149 w 8622287"/>
                  <a:gd name="connsiteY36" fmla="*/ 730651 h 916630"/>
                  <a:gd name="connsiteX37" fmla="*/ 4931028 w 8622287"/>
                  <a:gd name="connsiteY37" fmla="*/ 730651 h 916630"/>
                  <a:gd name="connsiteX38" fmla="*/ 4964687 w 8622287"/>
                  <a:gd name="connsiteY38" fmla="*/ 668943 h 916630"/>
                  <a:gd name="connsiteX39" fmla="*/ 4880540 w 8622287"/>
                  <a:gd name="connsiteY39" fmla="*/ 517478 h 916630"/>
                  <a:gd name="connsiteX40" fmla="*/ 4863710 w 8622287"/>
                  <a:gd name="connsiteY40" fmla="*/ 461379 h 916630"/>
                  <a:gd name="connsiteX41" fmla="*/ 4874930 w 8622287"/>
                  <a:gd name="connsiteY41" fmla="*/ 304305 h 916630"/>
                  <a:gd name="connsiteX42" fmla="*/ 4914198 w 8622287"/>
                  <a:gd name="connsiteY42" fmla="*/ 136010 h 916630"/>
                  <a:gd name="connsiteX43" fmla="*/ 4931028 w 8622287"/>
                  <a:gd name="connsiteY43" fmla="*/ 29424 h 916630"/>
                  <a:gd name="connsiteX44" fmla="*/ 4981516 w 8622287"/>
                  <a:gd name="connsiteY44" fmla="*/ 18204 h 916630"/>
                  <a:gd name="connsiteX45" fmla="*/ 5026395 w 8622287"/>
                  <a:gd name="connsiteY45" fmla="*/ 12594 h 916630"/>
                  <a:gd name="connsiteX46" fmla="*/ 5048834 w 8622287"/>
                  <a:gd name="connsiteY46" fmla="*/ 6984 h 916630"/>
                  <a:gd name="connsiteX47" fmla="*/ 5093713 w 8622287"/>
                  <a:gd name="connsiteY47" fmla="*/ 119181 h 916630"/>
                  <a:gd name="connsiteX48" fmla="*/ 5138591 w 8622287"/>
                  <a:gd name="connsiteY48" fmla="*/ 332354 h 916630"/>
                  <a:gd name="connsiteX49" fmla="*/ 5155421 w 8622287"/>
                  <a:gd name="connsiteY49" fmla="*/ 433330 h 916630"/>
                  <a:gd name="connsiteX50" fmla="*/ 5172250 w 8622287"/>
                  <a:gd name="connsiteY50" fmla="*/ 573576 h 916630"/>
                  <a:gd name="connsiteX51" fmla="*/ 5149811 w 8622287"/>
                  <a:gd name="connsiteY51" fmla="*/ 646503 h 916630"/>
                  <a:gd name="connsiteX52" fmla="*/ 5132981 w 8622287"/>
                  <a:gd name="connsiteY52" fmla="*/ 713821 h 916630"/>
                  <a:gd name="connsiteX53" fmla="*/ 5149811 w 8622287"/>
                  <a:gd name="connsiteY53" fmla="*/ 753090 h 916630"/>
                  <a:gd name="connsiteX54" fmla="*/ 5233958 w 8622287"/>
                  <a:gd name="connsiteY54" fmla="*/ 797968 h 916630"/>
                  <a:gd name="connsiteX55" fmla="*/ 5318105 w 8622287"/>
                  <a:gd name="connsiteY55" fmla="*/ 831627 h 916630"/>
                  <a:gd name="connsiteX56" fmla="*/ 5469570 w 8622287"/>
                  <a:gd name="connsiteY56" fmla="*/ 848457 h 916630"/>
                  <a:gd name="connsiteX57" fmla="*/ 5508839 w 8622287"/>
                  <a:gd name="connsiteY57" fmla="*/ 865286 h 916630"/>
                  <a:gd name="connsiteX58" fmla="*/ 5626645 w 8622287"/>
                  <a:gd name="connsiteY58" fmla="*/ 870896 h 916630"/>
                  <a:gd name="connsiteX59" fmla="*/ 5750061 w 8622287"/>
                  <a:gd name="connsiteY59" fmla="*/ 870896 h 916630"/>
                  <a:gd name="connsiteX60" fmla="*/ 5918355 w 8622287"/>
                  <a:gd name="connsiteY60" fmla="*/ 882116 h 916630"/>
                  <a:gd name="connsiteX61" fmla="*/ 6036162 w 8622287"/>
                  <a:gd name="connsiteY61" fmla="*/ 893335 h 916630"/>
                  <a:gd name="connsiteX62" fmla="*/ 6170797 w 8622287"/>
                  <a:gd name="connsiteY62" fmla="*/ 904555 h 916630"/>
                  <a:gd name="connsiteX63" fmla="*/ 6311043 w 8622287"/>
                  <a:gd name="connsiteY63" fmla="*/ 915775 h 916630"/>
                  <a:gd name="connsiteX64" fmla="*/ 6423239 w 8622287"/>
                  <a:gd name="connsiteY64" fmla="*/ 910165 h 916630"/>
                  <a:gd name="connsiteX65" fmla="*/ 6642022 w 8622287"/>
                  <a:gd name="connsiteY65" fmla="*/ 865286 h 916630"/>
                  <a:gd name="connsiteX66" fmla="*/ 6888854 w 8622287"/>
                  <a:gd name="connsiteY66" fmla="*/ 753090 h 916630"/>
                  <a:gd name="connsiteX67" fmla="*/ 7023489 w 8622287"/>
                  <a:gd name="connsiteY67" fmla="*/ 674552 h 916630"/>
                  <a:gd name="connsiteX68" fmla="*/ 7219833 w 8622287"/>
                  <a:gd name="connsiteY68" fmla="*/ 590405 h 916630"/>
                  <a:gd name="connsiteX69" fmla="*/ 7590081 w 8622287"/>
                  <a:gd name="connsiteY69" fmla="*/ 506258 h 916630"/>
                  <a:gd name="connsiteX70" fmla="*/ 7775205 w 8622287"/>
                  <a:gd name="connsiteY70" fmla="*/ 495038 h 916630"/>
                  <a:gd name="connsiteX71" fmla="*/ 7876181 w 8622287"/>
                  <a:gd name="connsiteY71" fmla="*/ 511868 h 916630"/>
                  <a:gd name="connsiteX72" fmla="*/ 8016427 w 8622287"/>
                  <a:gd name="connsiteY72" fmla="*/ 545527 h 916630"/>
                  <a:gd name="connsiteX73" fmla="*/ 8100574 w 8622287"/>
                  <a:gd name="connsiteY73" fmla="*/ 579186 h 916630"/>
                  <a:gd name="connsiteX74" fmla="*/ 8145452 w 8622287"/>
                  <a:gd name="connsiteY74" fmla="*/ 601625 h 916630"/>
                  <a:gd name="connsiteX75" fmla="*/ 8184721 w 8622287"/>
                  <a:gd name="connsiteY75" fmla="*/ 596015 h 916630"/>
                  <a:gd name="connsiteX76" fmla="*/ 8319357 w 8622287"/>
                  <a:gd name="connsiteY76" fmla="*/ 596015 h 916630"/>
                  <a:gd name="connsiteX77" fmla="*/ 8448382 w 8622287"/>
                  <a:gd name="connsiteY77" fmla="*/ 612844 h 916630"/>
                  <a:gd name="connsiteX78" fmla="*/ 8622287 w 8622287"/>
                  <a:gd name="connsiteY78" fmla="*/ 601625 h 91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622287" h="916630">
                    <a:moveTo>
                      <a:pt x="0" y="652113"/>
                    </a:moveTo>
                    <a:lnTo>
                      <a:pt x="117806" y="646503"/>
                    </a:lnTo>
                    <a:cubicBezTo>
                      <a:pt x="139310" y="650243"/>
                      <a:pt x="100041" y="670812"/>
                      <a:pt x="129025" y="674552"/>
                    </a:cubicBezTo>
                    <a:cubicBezTo>
                      <a:pt x="158009" y="678292"/>
                      <a:pt x="245897" y="671748"/>
                      <a:pt x="291710" y="668943"/>
                    </a:cubicBezTo>
                    <a:cubicBezTo>
                      <a:pt x="337523" y="666138"/>
                      <a:pt x="380532" y="661463"/>
                      <a:pt x="403906" y="657723"/>
                    </a:cubicBezTo>
                    <a:cubicBezTo>
                      <a:pt x="427280" y="653983"/>
                      <a:pt x="402036" y="650243"/>
                      <a:pt x="431955" y="646503"/>
                    </a:cubicBezTo>
                    <a:cubicBezTo>
                      <a:pt x="461874" y="642763"/>
                      <a:pt x="524518" y="636219"/>
                      <a:pt x="583421" y="635284"/>
                    </a:cubicBezTo>
                    <a:cubicBezTo>
                      <a:pt x="642324" y="634349"/>
                      <a:pt x="736756" y="639959"/>
                      <a:pt x="785374" y="640894"/>
                    </a:cubicBezTo>
                    <a:cubicBezTo>
                      <a:pt x="833992" y="641829"/>
                      <a:pt x="875131" y="640894"/>
                      <a:pt x="875131" y="640894"/>
                    </a:cubicBezTo>
                    <a:cubicBezTo>
                      <a:pt x="909725" y="640894"/>
                      <a:pt x="949929" y="635284"/>
                      <a:pt x="992937" y="640894"/>
                    </a:cubicBezTo>
                    <a:cubicBezTo>
                      <a:pt x="1035945" y="646504"/>
                      <a:pt x="1081759" y="663332"/>
                      <a:pt x="1133182" y="674552"/>
                    </a:cubicBezTo>
                    <a:cubicBezTo>
                      <a:pt x="1184605" y="685772"/>
                      <a:pt x="1252859" y="702601"/>
                      <a:pt x="1301477" y="708211"/>
                    </a:cubicBezTo>
                    <a:cubicBezTo>
                      <a:pt x="1350096" y="713821"/>
                      <a:pt x="1424893" y="708211"/>
                      <a:pt x="1424893" y="708211"/>
                    </a:cubicBezTo>
                    <a:cubicBezTo>
                      <a:pt x="1464162" y="708211"/>
                      <a:pt x="1503430" y="711016"/>
                      <a:pt x="1537089" y="708211"/>
                    </a:cubicBezTo>
                    <a:cubicBezTo>
                      <a:pt x="1570748" y="705406"/>
                      <a:pt x="1589447" y="694187"/>
                      <a:pt x="1626846" y="691382"/>
                    </a:cubicBezTo>
                    <a:cubicBezTo>
                      <a:pt x="1664245" y="688577"/>
                      <a:pt x="1710994" y="697927"/>
                      <a:pt x="1761482" y="691382"/>
                    </a:cubicBezTo>
                    <a:cubicBezTo>
                      <a:pt x="1811970" y="684837"/>
                      <a:pt x="1871808" y="657723"/>
                      <a:pt x="1929776" y="652113"/>
                    </a:cubicBezTo>
                    <a:cubicBezTo>
                      <a:pt x="1987744" y="646503"/>
                      <a:pt x="2060672" y="659593"/>
                      <a:pt x="2109290" y="657723"/>
                    </a:cubicBezTo>
                    <a:cubicBezTo>
                      <a:pt x="2157908" y="655853"/>
                      <a:pt x="2177543" y="643699"/>
                      <a:pt x="2221487" y="640894"/>
                    </a:cubicBezTo>
                    <a:cubicBezTo>
                      <a:pt x="2265431" y="638089"/>
                      <a:pt x="2311244" y="642764"/>
                      <a:pt x="2372952" y="640894"/>
                    </a:cubicBezTo>
                    <a:cubicBezTo>
                      <a:pt x="2434660" y="639024"/>
                      <a:pt x="2525352" y="631544"/>
                      <a:pt x="2591735" y="629674"/>
                    </a:cubicBezTo>
                    <a:cubicBezTo>
                      <a:pt x="2658118" y="627804"/>
                      <a:pt x="2703931" y="632479"/>
                      <a:pt x="2771249" y="629674"/>
                    </a:cubicBezTo>
                    <a:cubicBezTo>
                      <a:pt x="2838567" y="626869"/>
                      <a:pt x="2920844" y="613779"/>
                      <a:pt x="2995641" y="612844"/>
                    </a:cubicBezTo>
                    <a:cubicBezTo>
                      <a:pt x="3070438" y="611909"/>
                      <a:pt x="3148976" y="621259"/>
                      <a:pt x="3220034" y="624064"/>
                    </a:cubicBezTo>
                    <a:cubicBezTo>
                      <a:pt x="3291092" y="626869"/>
                      <a:pt x="3371499" y="626869"/>
                      <a:pt x="3421987" y="629674"/>
                    </a:cubicBezTo>
                    <a:cubicBezTo>
                      <a:pt x="3472475" y="632479"/>
                      <a:pt x="3522964" y="640894"/>
                      <a:pt x="3522964" y="640894"/>
                    </a:cubicBezTo>
                    <a:lnTo>
                      <a:pt x="3719308" y="635284"/>
                    </a:lnTo>
                    <a:cubicBezTo>
                      <a:pt x="3781016" y="626869"/>
                      <a:pt x="3840854" y="604430"/>
                      <a:pt x="3893212" y="590405"/>
                    </a:cubicBezTo>
                    <a:cubicBezTo>
                      <a:pt x="3945570" y="576380"/>
                      <a:pt x="3988579" y="558616"/>
                      <a:pt x="4033457" y="551136"/>
                    </a:cubicBezTo>
                    <a:cubicBezTo>
                      <a:pt x="4078335" y="543656"/>
                      <a:pt x="4129759" y="548332"/>
                      <a:pt x="4162483" y="545527"/>
                    </a:cubicBezTo>
                    <a:cubicBezTo>
                      <a:pt x="4195207" y="542722"/>
                      <a:pt x="4211102" y="535242"/>
                      <a:pt x="4229801" y="534307"/>
                    </a:cubicBezTo>
                    <a:cubicBezTo>
                      <a:pt x="4248500" y="533372"/>
                      <a:pt x="4256915" y="536177"/>
                      <a:pt x="4274679" y="539917"/>
                    </a:cubicBezTo>
                    <a:cubicBezTo>
                      <a:pt x="4292443" y="543657"/>
                      <a:pt x="4299923" y="543657"/>
                      <a:pt x="4336387" y="556746"/>
                    </a:cubicBezTo>
                    <a:cubicBezTo>
                      <a:pt x="4372851" y="569835"/>
                      <a:pt x="4435494" y="593210"/>
                      <a:pt x="4493462" y="618454"/>
                    </a:cubicBezTo>
                    <a:cubicBezTo>
                      <a:pt x="4551430" y="643698"/>
                      <a:pt x="4632773" y="691382"/>
                      <a:pt x="4684196" y="708211"/>
                    </a:cubicBezTo>
                    <a:cubicBezTo>
                      <a:pt x="4735619" y="725040"/>
                      <a:pt x="4768343" y="715691"/>
                      <a:pt x="4802002" y="719431"/>
                    </a:cubicBezTo>
                    <a:cubicBezTo>
                      <a:pt x="4835661" y="723171"/>
                      <a:pt x="4864645" y="728781"/>
                      <a:pt x="4886149" y="730651"/>
                    </a:cubicBezTo>
                    <a:cubicBezTo>
                      <a:pt x="4907653" y="732521"/>
                      <a:pt x="4917938" y="740936"/>
                      <a:pt x="4931028" y="730651"/>
                    </a:cubicBezTo>
                    <a:cubicBezTo>
                      <a:pt x="4944118" y="720366"/>
                      <a:pt x="4973102" y="704472"/>
                      <a:pt x="4964687" y="668943"/>
                    </a:cubicBezTo>
                    <a:cubicBezTo>
                      <a:pt x="4956272" y="633414"/>
                      <a:pt x="4897369" y="552072"/>
                      <a:pt x="4880540" y="517478"/>
                    </a:cubicBezTo>
                    <a:cubicBezTo>
                      <a:pt x="4863711" y="482884"/>
                      <a:pt x="4864645" y="496908"/>
                      <a:pt x="4863710" y="461379"/>
                    </a:cubicBezTo>
                    <a:cubicBezTo>
                      <a:pt x="4862775" y="425850"/>
                      <a:pt x="4866515" y="358533"/>
                      <a:pt x="4874930" y="304305"/>
                    </a:cubicBezTo>
                    <a:cubicBezTo>
                      <a:pt x="4883345" y="250077"/>
                      <a:pt x="4904848" y="181823"/>
                      <a:pt x="4914198" y="136010"/>
                    </a:cubicBezTo>
                    <a:cubicBezTo>
                      <a:pt x="4923548" y="90197"/>
                      <a:pt x="4919808" y="49058"/>
                      <a:pt x="4931028" y="29424"/>
                    </a:cubicBezTo>
                    <a:cubicBezTo>
                      <a:pt x="4942248" y="9790"/>
                      <a:pt x="4965622" y="21009"/>
                      <a:pt x="4981516" y="18204"/>
                    </a:cubicBezTo>
                    <a:cubicBezTo>
                      <a:pt x="4997410" y="15399"/>
                      <a:pt x="5026395" y="12594"/>
                      <a:pt x="5026395" y="12594"/>
                    </a:cubicBezTo>
                    <a:cubicBezTo>
                      <a:pt x="5037615" y="10724"/>
                      <a:pt x="5037614" y="-10780"/>
                      <a:pt x="5048834" y="6984"/>
                    </a:cubicBezTo>
                    <a:cubicBezTo>
                      <a:pt x="5060054" y="24748"/>
                      <a:pt x="5078754" y="64953"/>
                      <a:pt x="5093713" y="119181"/>
                    </a:cubicBezTo>
                    <a:cubicBezTo>
                      <a:pt x="5108672" y="173409"/>
                      <a:pt x="5128306" y="279996"/>
                      <a:pt x="5138591" y="332354"/>
                    </a:cubicBezTo>
                    <a:cubicBezTo>
                      <a:pt x="5148876" y="384712"/>
                      <a:pt x="5149811" y="393126"/>
                      <a:pt x="5155421" y="433330"/>
                    </a:cubicBezTo>
                    <a:cubicBezTo>
                      <a:pt x="5161031" y="473534"/>
                      <a:pt x="5173185" y="538047"/>
                      <a:pt x="5172250" y="573576"/>
                    </a:cubicBezTo>
                    <a:cubicBezTo>
                      <a:pt x="5171315" y="609105"/>
                      <a:pt x="5156356" y="623129"/>
                      <a:pt x="5149811" y="646503"/>
                    </a:cubicBezTo>
                    <a:cubicBezTo>
                      <a:pt x="5143266" y="669877"/>
                      <a:pt x="5132981" y="696057"/>
                      <a:pt x="5132981" y="713821"/>
                    </a:cubicBezTo>
                    <a:cubicBezTo>
                      <a:pt x="5132981" y="731585"/>
                      <a:pt x="5132982" y="739066"/>
                      <a:pt x="5149811" y="753090"/>
                    </a:cubicBezTo>
                    <a:cubicBezTo>
                      <a:pt x="5166640" y="767114"/>
                      <a:pt x="5205909" y="784879"/>
                      <a:pt x="5233958" y="797968"/>
                    </a:cubicBezTo>
                    <a:cubicBezTo>
                      <a:pt x="5262007" y="811058"/>
                      <a:pt x="5278836" y="823212"/>
                      <a:pt x="5318105" y="831627"/>
                    </a:cubicBezTo>
                    <a:cubicBezTo>
                      <a:pt x="5357374" y="840042"/>
                      <a:pt x="5437781" y="842847"/>
                      <a:pt x="5469570" y="848457"/>
                    </a:cubicBezTo>
                    <a:cubicBezTo>
                      <a:pt x="5501359" y="854067"/>
                      <a:pt x="5482660" y="861546"/>
                      <a:pt x="5508839" y="865286"/>
                    </a:cubicBezTo>
                    <a:cubicBezTo>
                      <a:pt x="5535018" y="869026"/>
                      <a:pt x="5586441" y="869961"/>
                      <a:pt x="5626645" y="870896"/>
                    </a:cubicBezTo>
                    <a:cubicBezTo>
                      <a:pt x="5666849" y="871831"/>
                      <a:pt x="5701443" y="869026"/>
                      <a:pt x="5750061" y="870896"/>
                    </a:cubicBezTo>
                    <a:cubicBezTo>
                      <a:pt x="5798679" y="872766"/>
                      <a:pt x="5870672" y="878376"/>
                      <a:pt x="5918355" y="882116"/>
                    </a:cubicBezTo>
                    <a:cubicBezTo>
                      <a:pt x="5966039" y="885856"/>
                      <a:pt x="6036162" y="893335"/>
                      <a:pt x="6036162" y="893335"/>
                    </a:cubicBezTo>
                    <a:lnTo>
                      <a:pt x="6170797" y="904555"/>
                    </a:lnTo>
                    <a:cubicBezTo>
                      <a:pt x="6216610" y="908295"/>
                      <a:pt x="6268969" y="914840"/>
                      <a:pt x="6311043" y="915775"/>
                    </a:cubicBezTo>
                    <a:cubicBezTo>
                      <a:pt x="6353117" y="916710"/>
                      <a:pt x="6368076" y="918580"/>
                      <a:pt x="6423239" y="910165"/>
                    </a:cubicBezTo>
                    <a:cubicBezTo>
                      <a:pt x="6478402" y="901750"/>
                      <a:pt x="6564420" y="891465"/>
                      <a:pt x="6642022" y="865286"/>
                    </a:cubicBezTo>
                    <a:cubicBezTo>
                      <a:pt x="6719625" y="839107"/>
                      <a:pt x="6825276" y="784879"/>
                      <a:pt x="6888854" y="753090"/>
                    </a:cubicBezTo>
                    <a:cubicBezTo>
                      <a:pt x="6952432" y="721301"/>
                      <a:pt x="6968326" y="701666"/>
                      <a:pt x="7023489" y="674552"/>
                    </a:cubicBezTo>
                    <a:cubicBezTo>
                      <a:pt x="7078652" y="647438"/>
                      <a:pt x="7125401" y="618454"/>
                      <a:pt x="7219833" y="590405"/>
                    </a:cubicBezTo>
                    <a:cubicBezTo>
                      <a:pt x="7314265" y="562356"/>
                      <a:pt x="7497519" y="522152"/>
                      <a:pt x="7590081" y="506258"/>
                    </a:cubicBezTo>
                    <a:cubicBezTo>
                      <a:pt x="7682643" y="490364"/>
                      <a:pt x="7727522" y="494103"/>
                      <a:pt x="7775205" y="495038"/>
                    </a:cubicBezTo>
                    <a:cubicBezTo>
                      <a:pt x="7822888" y="495973"/>
                      <a:pt x="7835977" y="503453"/>
                      <a:pt x="7876181" y="511868"/>
                    </a:cubicBezTo>
                    <a:cubicBezTo>
                      <a:pt x="7916385" y="520283"/>
                      <a:pt x="7979028" y="534307"/>
                      <a:pt x="8016427" y="545527"/>
                    </a:cubicBezTo>
                    <a:cubicBezTo>
                      <a:pt x="8053826" y="556747"/>
                      <a:pt x="8079070" y="569836"/>
                      <a:pt x="8100574" y="579186"/>
                    </a:cubicBezTo>
                    <a:cubicBezTo>
                      <a:pt x="8122078" y="588536"/>
                      <a:pt x="8131427" y="598820"/>
                      <a:pt x="8145452" y="601625"/>
                    </a:cubicBezTo>
                    <a:cubicBezTo>
                      <a:pt x="8159477" y="604430"/>
                      <a:pt x="8155737" y="596950"/>
                      <a:pt x="8184721" y="596015"/>
                    </a:cubicBezTo>
                    <a:cubicBezTo>
                      <a:pt x="8213705" y="595080"/>
                      <a:pt x="8275414" y="593210"/>
                      <a:pt x="8319357" y="596015"/>
                    </a:cubicBezTo>
                    <a:cubicBezTo>
                      <a:pt x="8363300" y="598820"/>
                      <a:pt x="8397894" y="611909"/>
                      <a:pt x="8448382" y="612844"/>
                    </a:cubicBezTo>
                    <a:cubicBezTo>
                      <a:pt x="8498870" y="613779"/>
                      <a:pt x="8560578" y="607702"/>
                      <a:pt x="8622287" y="60162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7783F88-02E8-4394-9018-1EEB857F1925}"/>
                  </a:ext>
                </a:extLst>
              </p:cNvPr>
              <p:cNvGrpSpPr/>
              <p:nvPr/>
            </p:nvGrpSpPr>
            <p:grpSpPr>
              <a:xfrm>
                <a:off x="-5426069" y="2600241"/>
                <a:ext cx="14208154" cy="351962"/>
                <a:chOff x="443175" y="2720761"/>
                <a:chExt cx="8605458" cy="21317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C1F03E59-B019-4DCA-B872-62076FF852F4}"/>
                    </a:ext>
                  </a:extLst>
                </p:cNvPr>
                <p:cNvSpPr/>
                <p:nvPr/>
              </p:nvSpPr>
              <p:spPr bwMode="auto">
                <a:xfrm>
                  <a:off x="443175" y="2821737"/>
                  <a:ext cx="56099" cy="11220"/>
                </a:xfrm>
                <a:custGeom>
                  <a:avLst/>
                  <a:gdLst>
                    <a:gd name="connsiteX0" fmla="*/ 0 w 56099"/>
                    <a:gd name="connsiteY0" fmla="*/ 11220 h 11220"/>
                    <a:gd name="connsiteX1" fmla="*/ 56099 w 56099"/>
                    <a:gd name="connsiteY1" fmla="*/ 0 h 1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9" h="11220">
                      <a:moveTo>
                        <a:pt x="0" y="11220"/>
                      </a:moveTo>
                      <a:lnTo>
                        <a:pt x="56099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5EC181ED-3C33-4230-9503-08AFCFD3D91F}"/>
                    </a:ext>
                  </a:extLst>
                </p:cNvPr>
                <p:cNvSpPr/>
                <p:nvPr/>
              </p:nvSpPr>
              <p:spPr bwMode="auto">
                <a:xfrm>
                  <a:off x="504883" y="2793526"/>
                  <a:ext cx="364638" cy="39431"/>
                </a:xfrm>
                <a:custGeom>
                  <a:avLst/>
                  <a:gdLst>
                    <a:gd name="connsiteX0" fmla="*/ 0 w 364638"/>
                    <a:gd name="connsiteY0" fmla="*/ 5772 h 39431"/>
                    <a:gd name="connsiteX1" fmla="*/ 95367 w 364638"/>
                    <a:gd name="connsiteY1" fmla="*/ 162 h 39431"/>
                    <a:gd name="connsiteX2" fmla="*/ 213173 w 364638"/>
                    <a:gd name="connsiteY2" fmla="*/ 11382 h 39431"/>
                    <a:gd name="connsiteX3" fmla="*/ 286101 w 364638"/>
                    <a:gd name="connsiteY3" fmla="*/ 5772 h 39431"/>
                    <a:gd name="connsiteX4" fmla="*/ 347809 w 364638"/>
                    <a:gd name="connsiteY4" fmla="*/ 16992 h 39431"/>
                    <a:gd name="connsiteX5" fmla="*/ 364638 w 364638"/>
                    <a:gd name="connsiteY5" fmla="*/ 39431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638" h="39431">
                      <a:moveTo>
                        <a:pt x="0" y="5772"/>
                      </a:moveTo>
                      <a:cubicBezTo>
                        <a:pt x="29919" y="2499"/>
                        <a:pt x="59838" y="-773"/>
                        <a:pt x="95367" y="162"/>
                      </a:cubicBezTo>
                      <a:cubicBezTo>
                        <a:pt x="130896" y="1097"/>
                        <a:pt x="181384" y="10447"/>
                        <a:pt x="213173" y="11382"/>
                      </a:cubicBezTo>
                      <a:cubicBezTo>
                        <a:pt x="244962" y="12317"/>
                        <a:pt x="263662" y="4837"/>
                        <a:pt x="286101" y="5772"/>
                      </a:cubicBezTo>
                      <a:cubicBezTo>
                        <a:pt x="308540" y="6707"/>
                        <a:pt x="347809" y="16992"/>
                        <a:pt x="347809" y="16992"/>
                      </a:cubicBezTo>
                      <a:cubicBezTo>
                        <a:pt x="360899" y="22602"/>
                        <a:pt x="362768" y="31016"/>
                        <a:pt x="364638" y="3943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8AFF60C-330A-421E-9761-CB334DA4015B}"/>
                    </a:ext>
                  </a:extLst>
                </p:cNvPr>
                <p:cNvSpPr/>
                <p:nvPr/>
              </p:nvSpPr>
              <p:spPr bwMode="auto">
                <a:xfrm>
                  <a:off x="914400" y="2844015"/>
                  <a:ext cx="162685" cy="11381"/>
                </a:xfrm>
                <a:custGeom>
                  <a:avLst/>
                  <a:gdLst>
                    <a:gd name="connsiteX0" fmla="*/ 0 w 162685"/>
                    <a:gd name="connsiteY0" fmla="*/ 5772 h 11381"/>
                    <a:gd name="connsiteX1" fmla="*/ 100977 w 162685"/>
                    <a:gd name="connsiteY1" fmla="*/ 162 h 11381"/>
                    <a:gd name="connsiteX2" fmla="*/ 162685 w 162685"/>
                    <a:gd name="connsiteY2" fmla="*/ 11381 h 11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685" h="11381">
                      <a:moveTo>
                        <a:pt x="0" y="5772"/>
                      </a:moveTo>
                      <a:cubicBezTo>
                        <a:pt x="36931" y="2499"/>
                        <a:pt x="73863" y="-773"/>
                        <a:pt x="100977" y="162"/>
                      </a:cubicBezTo>
                      <a:cubicBezTo>
                        <a:pt x="128091" y="1097"/>
                        <a:pt x="145388" y="6239"/>
                        <a:pt x="162685" y="1138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BAF4121-2D30-4CDB-ADC0-20C530571448}"/>
                    </a:ext>
                  </a:extLst>
                </p:cNvPr>
                <p:cNvSpPr/>
                <p:nvPr/>
              </p:nvSpPr>
              <p:spPr bwMode="auto">
                <a:xfrm>
                  <a:off x="1093914" y="2827347"/>
                  <a:ext cx="353419" cy="35278"/>
                </a:xfrm>
                <a:custGeom>
                  <a:avLst/>
                  <a:gdLst>
                    <a:gd name="connsiteX0" fmla="*/ 0 w 353419"/>
                    <a:gd name="connsiteY0" fmla="*/ 0 h 35278"/>
                    <a:gd name="connsiteX1" fmla="*/ 117806 w 353419"/>
                    <a:gd name="connsiteY1" fmla="*/ 16830 h 35278"/>
                    <a:gd name="connsiteX2" fmla="*/ 196344 w 353419"/>
                    <a:gd name="connsiteY2" fmla="*/ 33659 h 35278"/>
                    <a:gd name="connsiteX3" fmla="*/ 353419 w 353419"/>
                    <a:gd name="connsiteY3" fmla="*/ 33659 h 3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419" h="35278">
                      <a:moveTo>
                        <a:pt x="0" y="0"/>
                      </a:moveTo>
                      <a:cubicBezTo>
                        <a:pt x="42541" y="5610"/>
                        <a:pt x="85082" y="11220"/>
                        <a:pt x="117806" y="16830"/>
                      </a:cubicBezTo>
                      <a:cubicBezTo>
                        <a:pt x="150530" y="22440"/>
                        <a:pt x="157075" y="30854"/>
                        <a:pt x="196344" y="33659"/>
                      </a:cubicBezTo>
                      <a:cubicBezTo>
                        <a:pt x="235613" y="36464"/>
                        <a:pt x="294516" y="35061"/>
                        <a:pt x="353419" y="336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FFE5D6E-B347-4C74-B744-E706A4F17347}"/>
                    </a:ext>
                  </a:extLst>
                </p:cNvPr>
                <p:cNvSpPr/>
                <p:nvPr/>
              </p:nvSpPr>
              <p:spPr bwMode="auto">
                <a:xfrm>
                  <a:off x="1452942" y="2832957"/>
                  <a:ext cx="953669" cy="22439"/>
                </a:xfrm>
                <a:custGeom>
                  <a:avLst/>
                  <a:gdLst>
                    <a:gd name="connsiteX0" fmla="*/ 0 w 953669"/>
                    <a:gd name="connsiteY0" fmla="*/ 0 h 22439"/>
                    <a:gd name="connsiteX1" fmla="*/ 157075 w 953669"/>
                    <a:gd name="connsiteY1" fmla="*/ 16830 h 22439"/>
                    <a:gd name="connsiteX2" fmla="*/ 302930 w 953669"/>
                    <a:gd name="connsiteY2" fmla="*/ 16830 h 22439"/>
                    <a:gd name="connsiteX3" fmla="*/ 375858 w 953669"/>
                    <a:gd name="connsiteY3" fmla="*/ 16830 h 22439"/>
                    <a:gd name="connsiteX4" fmla="*/ 415127 w 953669"/>
                    <a:gd name="connsiteY4" fmla="*/ 5610 h 22439"/>
                    <a:gd name="connsiteX5" fmla="*/ 504884 w 953669"/>
                    <a:gd name="connsiteY5" fmla="*/ 11220 h 22439"/>
                    <a:gd name="connsiteX6" fmla="*/ 639519 w 953669"/>
                    <a:gd name="connsiteY6" fmla="*/ 5610 h 22439"/>
                    <a:gd name="connsiteX7" fmla="*/ 858302 w 953669"/>
                    <a:gd name="connsiteY7" fmla="*/ 5610 h 22439"/>
                    <a:gd name="connsiteX8" fmla="*/ 953669 w 953669"/>
                    <a:gd name="connsiteY8" fmla="*/ 22439 h 2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669" h="22439">
                      <a:moveTo>
                        <a:pt x="0" y="0"/>
                      </a:moveTo>
                      <a:cubicBezTo>
                        <a:pt x="53293" y="7012"/>
                        <a:pt x="106587" y="14025"/>
                        <a:pt x="157075" y="16830"/>
                      </a:cubicBezTo>
                      <a:cubicBezTo>
                        <a:pt x="207563" y="19635"/>
                        <a:pt x="302930" y="16830"/>
                        <a:pt x="302930" y="16830"/>
                      </a:cubicBezTo>
                      <a:cubicBezTo>
                        <a:pt x="339394" y="16830"/>
                        <a:pt x="357159" y="18700"/>
                        <a:pt x="375858" y="16830"/>
                      </a:cubicBezTo>
                      <a:cubicBezTo>
                        <a:pt x="394557" y="14960"/>
                        <a:pt x="393623" y="6545"/>
                        <a:pt x="415127" y="5610"/>
                      </a:cubicBezTo>
                      <a:cubicBezTo>
                        <a:pt x="436631" y="4675"/>
                        <a:pt x="467485" y="11220"/>
                        <a:pt x="504884" y="11220"/>
                      </a:cubicBezTo>
                      <a:cubicBezTo>
                        <a:pt x="542283" y="11220"/>
                        <a:pt x="580616" y="6545"/>
                        <a:pt x="639519" y="5610"/>
                      </a:cubicBezTo>
                      <a:cubicBezTo>
                        <a:pt x="698422" y="4675"/>
                        <a:pt x="805944" y="2805"/>
                        <a:pt x="858302" y="5610"/>
                      </a:cubicBezTo>
                      <a:cubicBezTo>
                        <a:pt x="910660" y="8415"/>
                        <a:pt x="932164" y="15427"/>
                        <a:pt x="953669" y="2243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AFD55E6-0C45-4E7D-A9AF-4CA89DD83BDA}"/>
                    </a:ext>
                  </a:extLst>
                </p:cNvPr>
                <p:cNvSpPr/>
                <p:nvPr/>
              </p:nvSpPr>
              <p:spPr bwMode="auto">
                <a:xfrm>
                  <a:off x="2429050" y="2782469"/>
                  <a:ext cx="848289" cy="100976"/>
                </a:xfrm>
                <a:custGeom>
                  <a:avLst/>
                  <a:gdLst>
                    <a:gd name="connsiteX0" fmla="*/ 0 w 848289"/>
                    <a:gd name="connsiteY0" fmla="*/ 100976 h 100976"/>
                    <a:gd name="connsiteX1" fmla="*/ 106587 w 848289"/>
                    <a:gd name="connsiteY1" fmla="*/ 61708 h 100976"/>
                    <a:gd name="connsiteX2" fmla="*/ 173905 w 848289"/>
                    <a:gd name="connsiteY2" fmla="*/ 61708 h 100976"/>
                    <a:gd name="connsiteX3" fmla="*/ 258052 w 848289"/>
                    <a:gd name="connsiteY3" fmla="*/ 61708 h 100976"/>
                    <a:gd name="connsiteX4" fmla="*/ 375858 w 848289"/>
                    <a:gd name="connsiteY4" fmla="*/ 50488 h 100976"/>
                    <a:gd name="connsiteX5" fmla="*/ 488054 w 848289"/>
                    <a:gd name="connsiteY5" fmla="*/ 33659 h 100976"/>
                    <a:gd name="connsiteX6" fmla="*/ 650739 w 848289"/>
                    <a:gd name="connsiteY6" fmla="*/ 11219 h 100976"/>
                    <a:gd name="connsiteX7" fmla="*/ 819033 w 848289"/>
                    <a:gd name="connsiteY7" fmla="*/ 0 h 100976"/>
                    <a:gd name="connsiteX8" fmla="*/ 847083 w 848289"/>
                    <a:gd name="connsiteY8" fmla="*/ 11219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8289" h="100976">
                      <a:moveTo>
                        <a:pt x="0" y="100976"/>
                      </a:moveTo>
                      <a:cubicBezTo>
                        <a:pt x="38801" y="84614"/>
                        <a:pt x="77603" y="68253"/>
                        <a:pt x="106587" y="61708"/>
                      </a:cubicBezTo>
                      <a:cubicBezTo>
                        <a:pt x="135571" y="55163"/>
                        <a:pt x="173905" y="61708"/>
                        <a:pt x="173905" y="61708"/>
                      </a:cubicBezTo>
                      <a:cubicBezTo>
                        <a:pt x="199149" y="61708"/>
                        <a:pt x="224393" y="63578"/>
                        <a:pt x="258052" y="61708"/>
                      </a:cubicBezTo>
                      <a:cubicBezTo>
                        <a:pt x="291711" y="59838"/>
                        <a:pt x="337524" y="55163"/>
                        <a:pt x="375858" y="50488"/>
                      </a:cubicBezTo>
                      <a:cubicBezTo>
                        <a:pt x="414192" y="45813"/>
                        <a:pt x="488054" y="33659"/>
                        <a:pt x="488054" y="33659"/>
                      </a:cubicBezTo>
                      <a:cubicBezTo>
                        <a:pt x="533867" y="27114"/>
                        <a:pt x="595576" y="16829"/>
                        <a:pt x="650739" y="11219"/>
                      </a:cubicBezTo>
                      <a:cubicBezTo>
                        <a:pt x="705902" y="5609"/>
                        <a:pt x="786309" y="0"/>
                        <a:pt x="819033" y="0"/>
                      </a:cubicBezTo>
                      <a:cubicBezTo>
                        <a:pt x="851757" y="0"/>
                        <a:pt x="849420" y="5609"/>
                        <a:pt x="847083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5E1956D-DBD4-4B5F-8212-1A87C39BFC6E}"/>
                    </a:ext>
                  </a:extLst>
                </p:cNvPr>
                <p:cNvSpPr/>
                <p:nvPr/>
              </p:nvSpPr>
              <p:spPr bwMode="auto">
                <a:xfrm>
                  <a:off x="3292962" y="2758142"/>
                  <a:ext cx="504883" cy="57986"/>
                </a:xfrm>
                <a:custGeom>
                  <a:avLst/>
                  <a:gdLst>
                    <a:gd name="connsiteX0" fmla="*/ 0 w 504883"/>
                    <a:gd name="connsiteY0" fmla="*/ 57986 h 57986"/>
                    <a:gd name="connsiteX1" fmla="*/ 179514 w 504883"/>
                    <a:gd name="connsiteY1" fmla="*/ 18717 h 57986"/>
                    <a:gd name="connsiteX2" fmla="*/ 280491 w 504883"/>
                    <a:gd name="connsiteY2" fmla="*/ 18717 h 57986"/>
                    <a:gd name="connsiteX3" fmla="*/ 347809 w 504883"/>
                    <a:gd name="connsiteY3" fmla="*/ 7497 h 57986"/>
                    <a:gd name="connsiteX4" fmla="*/ 443175 w 504883"/>
                    <a:gd name="connsiteY4" fmla="*/ 1887 h 57986"/>
                    <a:gd name="connsiteX5" fmla="*/ 504883 w 504883"/>
                    <a:gd name="connsiteY5" fmla="*/ 41156 h 5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4883" h="57986">
                      <a:moveTo>
                        <a:pt x="0" y="57986"/>
                      </a:moveTo>
                      <a:cubicBezTo>
                        <a:pt x="66383" y="41624"/>
                        <a:pt x="132766" y="25262"/>
                        <a:pt x="179514" y="18717"/>
                      </a:cubicBezTo>
                      <a:cubicBezTo>
                        <a:pt x="226263" y="12172"/>
                        <a:pt x="252442" y="20587"/>
                        <a:pt x="280491" y="18717"/>
                      </a:cubicBezTo>
                      <a:cubicBezTo>
                        <a:pt x="308540" y="16847"/>
                        <a:pt x="320695" y="10302"/>
                        <a:pt x="347809" y="7497"/>
                      </a:cubicBezTo>
                      <a:cubicBezTo>
                        <a:pt x="374923" y="4692"/>
                        <a:pt x="416996" y="-3723"/>
                        <a:pt x="443175" y="1887"/>
                      </a:cubicBezTo>
                      <a:cubicBezTo>
                        <a:pt x="469354" y="7497"/>
                        <a:pt x="487118" y="24326"/>
                        <a:pt x="504883" y="4115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DE593A6-8E0A-456F-B556-94514482C722}"/>
                    </a:ext>
                  </a:extLst>
                </p:cNvPr>
                <p:cNvSpPr/>
                <p:nvPr/>
              </p:nvSpPr>
              <p:spPr bwMode="auto">
                <a:xfrm>
                  <a:off x="3825894" y="2765639"/>
                  <a:ext cx="426346" cy="39269"/>
                </a:xfrm>
                <a:custGeom>
                  <a:avLst/>
                  <a:gdLst>
                    <a:gd name="connsiteX0" fmla="*/ 0 w 426346"/>
                    <a:gd name="connsiteY0" fmla="*/ 39269 h 39269"/>
                    <a:gd name="connsiteX1" fmla="*/ 201954 w 426346"/>
                    <a:gd name="connsiteY1" fmla="*/ 22440 h 39269"/>
                    <a:gd name="connsiteX2" fmla="*/ 426346 w 426346"/>
                    <a:gd name="connsiteY2" fmla="*/ 0 h 3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6346" h="39269">
                      <a:moveTo>
                        <a:pt x="0" y="39269"/>
                      </a:moveTo>
                      <a:lnTo>
                        <a:pt x="201954" y="22440"/>
                      </a:lnTo>
                      <a:lnTo>
                        <a:pt x="426346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E4BCC2C0-2F51-4DA3-AC27-8425009A4BB1}"/>
                    </a:ext>
                  </a:extLst>
                </p:cNvPr>
                <p:cNvSpPr/>
                <p:nvPr/>
              </p:nvSpPr>
              <p:spPr bwMode="auto">
                <a:xfrm>
                  <a:off x="4263460" y="2765639"/>
                  <a:ext cx="235612" cy="30126"/>
                </a:xfrm>
                <a:custGeom>
                  <a:avLst/>
                  <a:gdLst>
                    <a:gd name="connsiteX0" fmla="*/ 0 w 235612"/>
                    <a:gd name="connsiteY0" fmla="*/ 28049 h 30126"/>
                    <a:gd name="connsiteX1" fmla="*/ 106587 w 235612"/>
                    <a:gd name="connsiteY1" fmla="*/ 28049 h 30126"/>
                    <a:gd name="connsiteX2" fmla="*/ 173904 w 235612"/>
                    <a:gd name="connsiteY2" fmla="*/ 28049 h 30126"/>
                    <a:gd name="connsiteX3" fmla="*/ 235612 w 235612"/>
                    <a:gd name="connsiteY3" fmla="*/ 0 h 30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30126">
                      <a:moveTo>
                        <a:pt x="0" y="28049"/>
                      </a:moveTo>
                      <a:lnTo>
                        <a:pt x="106587" y="28049"/>
                      </a:lnTo>
                      <a:cubicBezTo>
                        <a:pt x="135571" y="28049"/>
                        <a:pt x="152400" y="32724"/>
                        <a:pt x="173904" y="28049"/>
                      </a:cubicBezTo>
                      <a:cubicBezTo>
                        <a:pt x="195408" y="23374"/>
                        <a:pt x="215510" y="11687"/>
                        <a:pt x="23561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41A64E-CE3B-4A81-A445-C4A8550FD60C}"/>
                    </a:ext>
                  </a:extLst>
                </p:cNvPr>
                <p:cNvSpPr/>
                <p:nvPr/>
              </p:nvSpPr>
              <p:spPr bwMode="auto">
                <a:xfrm>
                  <a:off x="4515902" y="2809272"/>
                  <a:ext cx="392687" cy="51734"/>
                </a:xfrm>
                <a:custGeom>
                  <a:avLst/>
                  <a:gdLst>
                    <a:gd name="connsiteX0" fmla="*/ 0 w 392687"/>
                    <a:gd name="connsiteY0" fmla="*/ 1246 h 51734"/>
                    <a:gd name="connsiteX1" fmla="*/ 67318 w 392687"/>
                    <a:gd name="connsiteY1" fmla="*/ 1246 h 51734"/>
                    <a:gd name="connsiteX2" fmla="*/ 157075 w 392687"/>
                    <a:gd name="connsiteY2" fmla="*/ 1246 h 51734"/>
                    <a:gd name="connsiteX3" fmla="*/ 218783 w 392687"/>
                    <a:gd name="connsiteY3" fmla="*/ 18075 h 51734"/>
                    <a:gd name="connsiteX4" fmla="*/ 308540 w 392687"/>
                    <a:gd name="connsiteY4" fmla="*/ 34905 h 51734"/>
                    <a:gd name="connsiteX5" fmla="*/ 336589 w 392687"/>
                    <a:gd name="connsiteY5" fmla="*/ 34905 h 51734"/>
                    <a:gd name="connsiteX6" fmla="*/ 392687 w 392687"/>
                    <a:gd name="connsiteY6" fmla="*/ 51734 h 51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687" h="51734">
                      <a:moveTo>
                        <a:pt x="0" y="1246"/>
                      </a:moveTo>
                      <a:lnTo>
                        <a:pt x="67318" y="1246"/>
                      </a:lnTo>
                      <a:cubicBezTo>
                        <a:pt x="93497" y="1246"/>
                        <a:pt x="131831" y="-1559"/>
                        <a:pt x="157075" y="1246"/>
                      </a:cubicBezTo>
                      <a:cubicBezTo>
                        <a:pt x="182319" y="4051"/>
                        <a:pt x="193539" y="12465"/>
                        <a:pt x="218783" y="18075"/>
                      </a:cubicBezTo>
                      <a:cubicBezTo>
                        <a:pt x="244027" y="23685"/>
                        <a:pt x="288906" y="32100"/>
                        <a:pt x="308540" y="34905"/>
                      </a:cubicBezTo>
                      <a:cubicBezTo>
                        <a:pt x="328174" y="37710"/>
                        <a:pt x="322564" y="32100"/>
                        <a:pt x="336589" y="34905"/>
                      </a:cubicBezTo>
                      <a:cubicBezTo>
                        <a:pt x="350614" y="37710"/>
                        <a:pt x="371650" y="44722"/>
                        <a:pt x="392687" y="5173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096F1DA-E6B5-41D5-8870-CE23762E0275}"/>
                    </a:ext>
                  </a:extLst>
                </p:cNvPr>
                <p:cNvSpPr/>
                <p:nvPr/>
              </p:nvSpPr>
              <p:spPr bwMode="auto">
                <a:xfrm>
                  <a:off x="4908589" y="2821737"/>
                  <a:ext cx="235612" cy="44879"/>
                </a:xfrm>
                <a:custGeom>
                  <a:avLst/>
                  <a:gdLst>
                    <a:gd name="connsiteX0" fmla="*/ 0 w 235612"/>
                    <a:gd name="connsiteY0" fmla="*/ 0 h 44879"/>
                    <a:gd name="connsiteX1" fmla="*/ 106586 w 235612"/>
                    <a:gd name="connsiteY1" fmla="*/ 28050 h 44879"/>
                    <a:gd name="connsiteX2" fmla="*/ 168294 w 235612"/>
                    <a:gd name="connsiteY2" fmla="*/ 28050 h 44879"/>
                    <a:gd name="connsiteX3" fmla="*/ 235612 w 235612"/>
                    <a:gd name="connsiteY3" fmla="*/ 44879 h 44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44879">
                      <a:moveTo>
                        <a:pt x="0" y="0"/>
                      </a:moveTo>
                      <a:cubicBezTo>
                        <a:pt x="39268" y="11687"/>
                        <a:pt x="78537" y="23375"/>
                        <a:pt x="106586" y="28050"/>
                      </a:cubicBezTo>
                      <a:cubicBezTo>
                        <a:pt x="134635" y="32725"/>
                        <a:pt x="146790" y="25245"/>
                        <a:pt x="168294" y="28050"/>
                      </a:cubicBezTo>
                      <a:cubicBezTo>
                        <a:pt x="189798" y="30855"/>
                        <a:pt x="212705" y="37867"/>
                        <a:pt x="235612" y="4487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1F822F10-E6FF-4CAB-B3D2-16BC7CF129D8}"/>
                    </a:ext>
                  </a:extLst>
                </p:cNvPr>
                <p:cNvSpPr/>
                <p:nvPr/>
              </p:nvSpPr>
              <p:spPr bwMode="auto">
                <a:xfrm>
                  <a:off x="5161031" y="2816010"/>
                  <a:ext cx="796594" cy="117924"/>
                </a:xfrm>
                <a:custGeom>
                  <a:avLst/>
                  <a:gdLst>
                    <a:gd name="connsiteX0" fmla="*/ 0 w 796594"/>
                    <a:gd name="connsiteY0" fmla="*/ 11337 h 117924"/>
                    <a:gd name="connsiteX1" fmla="*/ 67317 w 796594"/>
                    <a:gd name="connsiteY1" fmla="*/ 50606 h 117924"/>
                    <a:gd name="connsiteX2" fmla="*/ 117806 w 796594"/>
                    <a:gd name="connsiteY2" fmla="*/ 44996 h 117924"/>
                    <a:gd name="connsiteX3" fmla="*/ 190733 w 796594"/>
                    <a:gd name="connsiteY3" fmla="*/ 11337 h 117924"/>
                    <a:gd name="connsiteX4" fmla="*/ 207563 w 796594"/>
                    <a:gd name="connsiteY4" fmla="*/ 118 h 117924"/>
                    <a:gd name="connsiteX5" fmla="*/ 246832 w 796594"/>
                    <a:gd name="connsiteY5" fmla="*/ 16947 h 117924"/>
                    <a:gd name="connsiteX6" fmla="*/ 319759 w 796594"/>
                    <a:gd name="connsiteY6" fmla="*/ 22557 h 117924"/>
                    <a:gd name="connsiteX7" fmla="*/ 370248 w 796594"/>
                    <a:gd name="connsiteY7" fmla="*/ 16947 h 117924"/>
                    <a:gd name="connsiteX8" fmla="*/ 409516 w 796594"/>
                    <a:gd name="connsiteY8" fmla="*/ 28167 h 117924"/>
                    <a:gd name="connsiteX9" fmla="*/ 465614 w 796594"/>
                    <a:gd name="connsiteY9" fmla="*/ 39386 h 117924"/>
                    <a:gd name="connsiteX10" fmla="*/ 538542 w 796594"/>
                    <a:gd name="connsiteY10" fmla="*/ 73045 h 117924"/>
                    <a:gd name="connsiteX11" fmla="*/ 617079 w 796594"/>
                    <a:gd name="connsiteY11" fmla="*/ 73045 h 117924"/>
                    <a:gd name="connsiteX12" fmla="*/ 706836 w 796594"/>
                    <a:gd name="connsiteY12" fmla="*/ 89875 h 117924"/>
                    <a:gd name="connsiteX13" fmla="*/ 796594 w 796594"/>
                    <a:gd name="connsiteY13" fmla="*/ 117924 h 117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6594" h="117924">
                      <a:moveTo>
                        <a:pt x="0" y="11337"/>
                      </a:moveTo>
                      <a:cubicBezTo>
                        <a:pt x="23841" y="28166"/>
                        <a:pt x="47683" y="44996"/>
                        <a:pt x="67317" y="50606"/>
                      </a:cubicBezTo>
                      <a:cubicBezTo>
                        <a:pt x="86951" y="56216"/>
                        <a:pt x="97237" y="51541"/>
                        <a:pt x="117806" y="44996"/>
                      </a:cubicBezTo>
                      <a:cubicBezTo>
                        <a:pt x="138375" y="38451"/>
                        <a:pt x="190733" y="11337"/>
                        <a:pt x="190733" y="11337"/>
                      </a:cubicBezTo>
                      <a:cubicBezTo>
                        <a:pt x="205692" y="3857"/>
                        <a:pt x="198213" y="-817"/>
                        <a:pt x="207563" y="118"/>
                      </a:cubicBezTo>
                      <a:cubicBezTo>
                        <a:pt x="216913" y="1053"/>
                        <a:pt x="228133" y="13207"/>
                        <a:pt x="246832" y="16947"/>
                      </a:cubicBezTo>
                      <a:cubicBezTo>
                        <a:pt x="265531" y="20687"/>
                        <a:pt x="299190" y="22557"/>
                        <a:pt x="319759" y="22557"/>
                      </a:cubicBezTo>
                      <a:cubicBezTo>
                        <a:pt x="340328" y="22557"/>
                        <a:pt x="355289" y="16012"/>
                        <a:pt x="370248" y="16947"/>
                      </a:cubicBezTo>
                      <a:cubicBezTo>
                        <a:pt x="385207" y="17882"/>
                        <a:pt x="393622" y="24427"/>
                        <a:pt x="409516" y="28167"/>
                      </a:cubicBezTo>
                      <a:cubicBezTo>
                        <a:pt x="425410" y="31907"/>
                        <a:pt x="444110" y="31906"/>
                        <a:pt x="465614" y="39386"/>
                      </a:cubicBezTo>
                      <a:cubicBezTo>
                        <a:pt x="487118" y="46866"/>
                        <a:pt x="513298" y="67435"/>
                        <a:pt x="538542" y="73045"/>
                      </a:cubicBezTo>
                      <a:cubicBezTo>
                        <a:pt x="563786" y="78655"/>
                        <a:pt x="589030" y="70240"/>
                        <a:pt x="617079" y="73045"/>
                      </a:cubicBezTo>
                      <a:cubicBezTo>
                        <a:pt x="645128" y="75850"/>
                        <a:pt x="676917" y="82395"/>
                        <a:pt x="706836" y="89875"/>
                      </a:cubicBezTo>
                      <a:cubicBezTo>
                        <a:pt x="736755" y="97355"/>
                        <a:pt x="766674" y="107639"/>
                        <a:pt x="796594" y="11792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4B0F21D8-1076-4219-812F-B11ECC79ABE5}"/>
                    </a:ext>
                  </a:extLst>
                </p:cNvPr>
                <p:cNvSpPr/>
                <p:nvPr/>
              </p:nvSpPr>
              <p:spPr bwMode="auto">
                <a:xfrm>
                  <a:off x="5974454" y="2815674"/>
                  <a:ext cx="987328" cy="112650"/>
                </a:xfrm>
                <a:custGeom>
                  <a:avLst/>
                  <a:gdLst>
                    <a:gd name="connsiteX0" fmla="*/ 0 w 987328"/>
                    <a:gd name="connsiteY0" fmla="*/ 112650 h 112650"/>
                    <a:gd name="connsiteX1" fmla="*/ 61708 w 987328"/>
                    <a:gd name="connsiteY1" fmla="*/ 78991 h 112650"/>
                    <a:gd name="connsiteX2" fmla="*/ 213173 w 987328"/>
                    <a:gd name="connsiteY2" fmla="*/ 73381 h 112650"/>
                    <a:gd name="connsiteX3" fmla="*/ 426346 w 987328"/>
                    <a:gd name="connsiteY3" fmla="*/ 50942 h 112650"/>
                    <a:gd name="connsiteX4" fmla="*/ 572201 w 987328"/>
                    <a:gd name="connsiteY4" fmla="*/ 39722 h 112650"/>
                    <a:gd name="connsiteX5" fmla="*/ 661958 w 987328"/>
                    <a:gd name="connsiteY5" fmla="*/ 454 h 112650"/>
                    <a:gd name="connsiteX6" fmla="*/ 729276 w 987328"/>
                    <a:gd name="connsiteY6" fmla="*/ 17283 h 112650"/>
                    <a:gd name="connsiteX7" fmla="*/ 819033 w 987328"/>
                    <a:gd name="connsiteY7" fmla="*/ 39722 h 112650"/>
                    <a:gd name="connsiteX8" fmla="*/ 863912 w 987328"/>
                    <a:gd name="connsiteY8" fmla="*/ 67771 h 112650"/>
                    <a:gd name="connsiteX9" fmla="*/ 964888 w 987328"/>
                    <a:gd name="connsiteY9" fmla="*/ 45332 h 112650"/>
                    <a:gd name="connsiteX10" fmla="*/ 987328 w 987328"/>
                    <a:gd name="connsiteY10" fmla="*/ 56552 h 112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7328" h="112650">
                      <a:moveTo>
                        <a:pt x="0" y="112650"/>
                      </a:moveTo>
                      <a:cubicBezTo>
                        <a:pt x="13089" y="99093"/>
                        <a:pt x="26179" y="85536"/>
                        <a:pt x="61708" y="78991"/>
                      </a:cubicBezTo>
                      <a:cubicBezTo>
                        <a:pt x="97237" y="72446"/>
                        <a:pt x="152400" y="78056"/>
                        <a:pt x="213173" y="73381"/>
                      </a:cubicBezTo>
                      <a:cubicBezTo>
                        <a:pt x="273946" y="68706"/>
                        <a:pt x="366508" y="56552"/>
                        <a:pt x="426346" y="50942"/>
                      </a:cubicBezTo>
                      <a:cubicBezTo>
                        <a:pt x="486184" y="45332"/>
                        <a:pt x="532932" y="48137"/>
                        <a:pt x="572201" y="39722"/>
                      </a:cubicBezTo>
                      <a:cubicBezTo>
                        <a:pt x="611470" y="31307"/>
                        <a:pt x="635779" y="4194"/>
                        <a:pt x="661958" y="454"/>
                      </a:cubicBezTo>
                      <a:cubicBezTo>
                        <a:pt x="688137" y="-3286"/>
                        <a:pt x="729276" y="17283"/>
                        <a:pt x="729276" y="17283"/>
                      </a:cubicBezTo>
                      <a:cubicBezTo>
                        <a:pt x="755455" y="23828"/>
                        <a:pt x="796594" y="31307"/>
                        <a:pt x="819033" y="39722"/>
                      </a:cubicBezTo>
                      <a:cubicBezTo>
                        <a:pt x="841472" y="48137"/>
                        <a:pt x="839603" y="66836"/>
                        <a:pt x="863912" y="67771"/>
                      </a:cubicBezTo>
                      <a:cubicBezTo>
                        <a:pt x="888221" y="68706"/>
                        <a:pt x="964888" y="45332"/>
                        <a:pt x="964888" y="45332"/>
                      </a:cubicBezTo>
                      <a:cubicBezTo>
                        <a:pt x="985457" y="43462"/>
                        <a:pt x="986392" y="50007"/>
                        <a:pt x="987328" y="56552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7E2FC7A-29A4-4EA4-AAC8-84C346D150CC}"/>
                    </a:ext>
                  </a:extLst>
                </p:cNvPr>
                <p:cNvSpPr/>
                <p:nvPr/>
              </p:nvSpPr>
              <p:spPr bwMode="auto">
                <a:xfrm>
                  <a:off x="6973001" y="2877836"/>
                  <a:ext cx="56098" cy="11219"/>
                </a:xfrm>
                <a:custGeom>
                  <a:avLst/>
                  <a:gdLst>
                    <a:gd name="connsiteX0" fmla="*/ 0 w 56098"/>
                    <a:gd name="connsiteY0" fmla="*/ 11219 h 11219"/>
                    <a:gd name="connsiteX1" fmla="*/ 56098 w 56098"/>
                    <a:gd name="connsiteY1" fmla="*/ 0 h 11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8" h="11219">
                      <a:moveTo>
                        <a:pt x="0" y="11219"/>
                      </a:moveTo>
                      <a:lnTo>
                        <a:pt x="56098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42B23E9B-61C9-4C5E-ACEB-756E7847698F}"/>
                    </a:ext>
                  </a:extLst>
                </p:cNvPr>
                <p:cNvSpPr/>
                <p:nvPr/>
              </p:nvSpPr>
              <p:spPr bwMode="auto">
                <a:xfrm>
                  <a:off x="7029099" y="2838567"/>
                  <a:ext cx="246832" cy="24598"/>
                </a:xfrm>
                <a:custGeom>
                  <a:avLst/>
                  <a:gdLst>
                    <a:gd name="connsiteX0" fmla="*/ 0 w 246832"/>
                    <a:gd name="connsiteY0" fmla="*/ 22439 h 24598"/>
                    <a:gd name="connsiteX1" fmla="*/ 168295 w 246832"/>
                    <a:gd name="connsiteY1" fmla="*/ 22439 h 24598"/>
                    <a:gd name="connsiteX2" fmla="*/ 246832 w 246832"/>
                    <a:gd name="connsiteY2" fmla="*/ 0 h 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832" h="24598">
                      <a:moveTo>
                        <a:pt x="0" y="22439"/>
                      </a:moveTo>
                      <a:cubicBezTo>
                        <a:pt x="63578" y="24309"/>
                        <a:pt x="127156" y="26179"/>
                        <a:pt x="168295" y="22439"/>
                      </a:cubicBezTo>
                      <a:cubicBezTo>
                        <a:pt x="209434" y="18699"/>
                        <a:pt x="228133" y="9349"/>
                        <a:pt x="24683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A2D80B97-5036-48B4-8F38-9BF5B2BC82E2}"/>
                    </a:ext>
                  </a:extLst>
                </p:cNvPr>
                <p:cNvSpPr/>
                <p:nvPr/>
              </p:nvSpPr>
              <p:spPr bwMode="auto">
                <a:xfrm>
                  <a:off x="7287151" y="2726371"/>
                  <a:ext cx="224393" cy="100976"/>
                </a:xfrm>
                <a:custGeom>
                  <a:avLst/>
                  <a:gdLst>
                    <a:gd name="connsiteX0" fmla="*/ 0 w 224393"/>
                    <a:gd name="connsiteY0" fmla="*/ 100976 h 100976"/>
                    <a:gd name="connsiteX1" fmla="*/ 129026 w 224393"/>
                    <a:gd name="connsiteY1" fmla="*/ 50488 h 100976"/>
                    <a:gd name="connsiteX2" fmla="*/ 224393 w 224393"/>
                    <a:gd name="connsiteY2" fmla="*/ 0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393" h="100976">
                      <a:moveTo>
                        <a:pt x="0" y="100976"/>
                      </a:moveTo>
                      <a:cubicBezTo>
                        <a:pt x="45813" y="84146"/>
                        <a:pt x="91627" y="67317"/>
                        <a:pt x="129026" y="50488"/>
                      </a:cubicBezTo>
                      <a:cubicBezTo>
                        <a:pt x="166425" y="33659"/>
                        <a:pt x="195409" y="16829"/>
                        <a:pt x="224393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20643A8-B6BA-4983-9B48-279A33EC1ED9}"/>
                    </a:ext>
                  </a:extLst>
                </p:cNvPr>
                <p:cNvSpPr/>
                <p:nvPr/>
              </p:nvSpPr>
              <p:spPr bwMode="auto">
                <a:xfrm>
                  <a:off x="7578861" y="2737214"/>
                  <a:ext cx="1100248" cy="129402"/>
                </a:xfrm>
                <a:custGeom>
                  <a:avLst/>
                  <a:gdLst>
                    <a:gd name="connsiteX0" fmla="*/ 0 w 1100248"/>
                    <a:gd name="connsiteY0" fmla="*/ 129402 h 129402"/>
                    <a:gd name="connsiteX1" fmla="*/ 78538 w 1100248"/>
                    <a:gd name="connsiteY1" fmla="*/ 90133 h 129402"/>
                    <a:gd name="connsiteX2" fmla="*/ 218783 w 1100248"/>
                    <a:gd name="connsiteY2" fmla="*/ 95743 h 129402"/>
                    <a:gd name="connsiteX3" fmla="*/ 353419 w 1100248"/>
                    <a:gd name="connsiteY3" fmla="*/ 84523 h 129402"/>
                    <a:gd name="connsiteX4" fmla="*/ 465615 w 1100248"/>
                    <a:gd name="connsiteY4" fmla="*/ 67694 h 129402"/>
                    <a:gd name="connsiteX5" fmla="*/ 656349 w 1100248"/>
                    <a:gd name="connsiteY5" fmla="*/ 22815 h 129402"/>
                    <a:gd name="connsiteX6" fmla="*/ 796594 w 1100248"/>
                    <a:gd name="connsiteY6" fmla="*/ 11596 h 129402"/>
                    <a:gd name="connsiteX7" fmla="*/ 903181 w 1100248"/>
                    <a:gd name="connsiteY7" fmla="*/ 5986 h 129402"/>
                    <a:gd name="connsiteX8" fmla="*/ 981718 w 1100248"/>
                    <a:gd name="connsiteY8" fmla="*/ 376 h 129402"/>
                    <a:gd name="connsiteX9" fmla="*/ 1082695 w 1100248"/>
                    <a:gd name="connsiteY9" fmla="*/ 17206 h 129402"/>
                    <a:gd name="connsiteX10" fmla="*/ 1099524 w 1100248"/>
                    <a:gd name="connsiteY10" fmla="*/ 17206 h 129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0248" h="129402">
                      <a:moveTo>
                        <a:pt x="0" y="129402"/>
                      </a:moveTo>
                      <a:cubicBezTo>
                        <a:pt x="21037" y="112572"/>
                        <a:pt x="42074" y="95743"/>
                        <a:pt x="78538" y="90133"/>
                      </a:cubicBezTo>
                      <a:cubicBezTo>
                        <a:pt x="115002" y="84523"/>
                        <a:pt x="172970" y="96678"/>
                        <a:pt x="218783" y="95743"/>
                      </a:cubicBezTo>
                      <a:cubicBezTo>
                        <a:pt x="264596" y="94808"/>
                        <a:pt x="312280" y="89198"/>
                        <a:pt x="353419" y="84523"/>
                      </a:cubicBezTo>
                      <a:cubicBezTo>
                        <a:pt x="394558" y="79848"/>
                        <a:pt x="415127" y="77979"/>
                        <a:pt x="465615" y="67694"/>
                      </a:cubicBezTo>
                      <a:cubicBezTo>
                        <a:pt x="516103" y="57409"/>
                        <a:pt x="601186" y="32165"/>
                        <a:pt x="656349" y="22815"/>
                      </a:cubicBezTo>
                      <a:cubicBezTo>
                        <a:pt x="711512" y="13465"/>
                        <a:pt x="755455" y="14401"/>
                        <a:pt x="796594" y="11596"/>
                      </a:cubicBezTo>
                      <a:cubicBezTo>
                        <a:pt x="837733" y="8791"/>
                        <a:pt x="872327" y="7856"/>
                        <a:pt x="903181" y="5986"/>
                      </a:cubicBezTo>
                      <a:cubicBezTo>
                        <a:pt x="934035" y="4116"/>
                        <a:pt x="951799" y="-1494"/>
                        <a:pt x="981718" y="376"/>
                      </a:cubicBezTo>
                      <a:cubicBezTo>
                        <a:pt x="1011637" y="2246"/>
                        <a:pt x="1063061" y="14401"/>
                        <a:pt x="1082695" y="17206"/>
                      </a:cubicBezTo>
                      <a:cubicBezTo>
                        <a:pt x="1102329" y="20011"/>
                        <a:pt x="1100926" y="18608"/>
                        <a:pt x="1099524" y="1720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AEB6FA7-490F-447C-83C7-4B35E80C3715}"/>
                    </a:ext>
                  </a:extLst>
                </p:cNvPr>
                <p:cNvSpPr/>
                <p:nvPr/>
              </p:nvSpPr>
              <p:spPr bwMode="auto">
                <a:xfrm>
                  <a:off x="8678385" y="2720761"/>
                  <a:ext cx="370248" cy="44967"/>
                </a:xfrm>
                <a:custGeom>
                  <a:avLst/>
                  <a:gdLst>
                    <a:gd name="connsiteX0" fmla="*/ 0 w 370248"/>
                    <a:gd name="connsiteY0" fmla="*/ 0 h 44967"/>
                    <a:gd name="connsiteX1" fmla="*/ 84148 w 370248"/>
                    <a:gd name="connsiteY1" fmla="*/ 28049 h 44967"/>
                    <a:gd name="connsiteX2" fmla="*/ 201954 w 370248"/>
                    <a:gd name="connsiteY2" fmla="*/ 44878 h 44967"/>
                    <a:gd name="connsiteX3" fmla="*/ 308540 w 370248"/>
                    <a:gd name="connsiteY3" fmla="*/ 33659 h 44967"/>
                    <a:gd name="connsiteX4" fmla="*/ 370248 w 370248"/>
                    <a:gd name="connsiteY4" fmla="*/ 11219 h 4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248" h="44967">
                      <a:moveTo>
                        <a:pt x="0" y="0"/>
                      </a:moveTo>
                      <a:cubicBezTo>
                        <a:pt x="25244" y="10284"/>
                        <a:pt x="50489" y="20569"/>
                        <a:pt x="84148" y="28049"/>
                      </a:cubicBezTo>
                      <a:cubicBezTo>
                        <a:pt x="117807" y="35529"/>
                        <a:pt x="164555" y="43943"/>
                        <a:pt x="201954" y="44878"/>
                      </a:cubicBezTo>
                      <a:cubicBezTo>
                        <a:pt x="239353" y="45813"/>
                        <a:pt x="280491" y="39269"/>
                        <a:pt x="308540" y="33659"/>
                      </a:cubicBezTo>
                      <a:cubicBezTo>
                        <a:pt x="336589" y="28049"/>
                        <a:pt x="353418" y="19634"/>
                        <a:pt x="370248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213182D-280C-4997-86E0-FC59A57AF25E}"/>
                  </a:ext>
                </a:extLst>
              </p:cNvPr>
              <p:cNvGrpSpPr/>
              <p:nvPr/>
            </p:nvGrpSpPr>
            <p:grpSpPr>
              <a:xfrm>
                <a:off x="1382032" y="3194594"/>
                <a:ext cx="934596" cy="276999"/>
                <a:chOff x="-6190948" y="4188230"/>
                <a:chExt cx="566057" cy="167770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DC34945-41B4-4EDA-B428-F9D8FA5C027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-6190948" y="4330825"/>
                  <a:ext cx="566057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7D63C01-7420-40C7-B65A-7BCD318A3242}"/>
                    </a:ext>
                  </a:extLst>
                </p:cNvPr>
                <p:cNvSpPr txBox="1"/>
                <p:nvPr/>
              </p:nvSpPr>
              <p:spPr>
                <a:xfrm>
                  <a:off x="-6064408" y="4188230"/>
                  <a:ext cx="323501" cy="167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5 km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F7043A9-067B-45F7-95CF-2CDAE6E0DC11}"/>
                  </a:ext>
                </a:extLst>
              </p:cNvPr>
              <p:cNvGrpSpPr/>
              <p:nvPr/>
            </p:nvGrpSpPr>
            <p:grpSpPr>
              <a:xfrm>
                <a:off x="8507787" y="1174492"/>
                <a:ext cx="416055" cy="1018784"/>
                <a:chOff x="8882499" y="1857227"/>
                <a:chExt cx="251992" cy="617047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A3D9092E-D676-47DF-9BCD-B06D85F8FC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916670" y="1872304"/>
                  <a:ext cx="89486" cy="50708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20AA5F2-5E0F-418D-AA19-A94A16A655C6}"/>
                    </a:ext>
                  </a:extLst>
                </p:cNvPr>
                <p:cNvSpPr txBox="1"/>
                <p:nvPr/>
              </p:nvSpPr>
              <p:spPr>
                <a:xfrm>
                  <a:off x="8882499" y="1857227"/>
                  <a:ext cx="25199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b="1" dirty="0">
                      <a:solidFill>
                        <a:schemeClr val="bg1"/>
                      </a:solidFill>
                    </a:rPr>
                    <a:t>+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5A8CCAA-FE7F-4D4E-9807-38D2BE1BC5A5}"/>
                    </a:ext>
                  </a:extLst>
                </p:cNvPr>
                <p:cNvSpPr txBox="1"/>
                <p:nvPr/>
              </p:nvSpPr>
              <p:spPr>
                <a:xfrm>
                  <a:off x="8896429" y="2243442"/>
                  <a:ext cx="22313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b="1" dirty="0"/>
                    <a:t>-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4A1E9F-7370-473B-9F3C-3B9D8E5D52DE}"/>
                  </a:ext>
                </a:extLst>
              </p:cNvPr>
              <p:cNvSpPr txBox="1"/>
              <p:nvPr/>
            </p:nvSpPr>
            <p:spPr>
              <a:xfrm>
                <a:off x="2408219" y="732370"/>
                <a:ext cx="1088306" cy="381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/>
                  <a:t>48/01-2A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76BCC0A-1FEF-4330-A466-9CD44386966D}"/>
                  </a:ext>
                </a:extLst>
              </p:cNvPr>
              <p:cNvSpPr txBox="1"/>
              <p:nvPr/>
            </p:nvSpPr>
            <p:spPr>
              <a:xfrm>
                <a:off x="4460097" y="729312"/>
                <a:ext cx="1088306" cy="38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48/02-1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95E4DE-DBB6-4070-889A-0B5C341EAA1F}"/>
                  </a:ext>
                </a:extLst>
              </p:cNvPr>
              <p:cNvSpPr txBox="1"/>
              <p:nvPr/>
            </p:nvSpPr>
            <p:spPr>
              <a:xfrm>
                <a:off x="5651474" y="726854"/>
                <a:ext cx="1088306" cy="38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48/07b-3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208201A-4EE0-429A-88C7-F118FAF5C717}"/>
                  </a:ext>
                </a:extLst>
              </p:cNvPr>
              <p:cNvSpPr txBox="1"/>
              <p:nvPr/>
            </p:nvSpPr>
            <p:spPr>
              <a:xfrm>
                <a:off x="7159199" y="737872"/>
                <a:ext cx="1088306" cy="38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48/07-1</a:t>
                </a: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72DCA57F-D58C-4DE8-A949-2496CEBAF2BF}"/>
                  </a:ext>
                </a:extLst>
              </p:cNvPr>
              <p:cNvSpPr/>
              <p:nvPr/>
            </p:nvSpPr>
            <p:spPr bwMode="auto">
              <a:xfrm>
                <a:off x="8105809" y="2592222"/>
                <a:ext cx="97644" cy="608400"/>
              </a:xfrm>
              <a:custGeom>
                <a:avLst/>
                <a:gdLst>
                  <a:gd name="connsiteX0" fmla="*/ 59140 w 59140"/>
                  <a:gd name="connsiteY0" fmla="*/ 0 h 368490"/>
                  <a:gd name="connsiteX1" fmla="*/ 0 w 59140"/>
                  <a:gd name="connsiteY1" fmla="*/ 368490 h 36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40" h="368490">
                    <a:moveTo>
                      <a:pt x="59140" y="0"/>
                    </a:moveTo>
                    <a:lnTo>
                      <a:pt x="0" y="36849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D687AF-9D02-4EE8-9FEC-B4FBAC36CF73}"/>
                  </a:ext>
                </a:extLst>
              </p:cNvPr>
              <p:cNvSpPr/>
              <p:nvPr/>
            </p:nvSpPr>
            <p:spPr bwMode="auto">
              <a:xfrm>
                <a:off x="6250566" y="2584711"/>
                <a:ext cx="180266" cy="563333"/>
              </a:xfrm>
              <a:custGeom>
                <a:avLst/>
                <a:gdLst>
                  <a:gd name="connsiteX0" fmla="*/ 0 w 109182"/>
                  <a:gd name="connsiteY0" fmla="*/ 0 h 341194"/>
                  <a:gd name="connsiteX1" fmla="*/ 72788 w 109182"/>
                  <a:gd name="connsiteY1" fmla="*/ 241111 h 341194"/>
                  <a:gd name="connsiteX2" fmla="*/ 109182 w 109182"/>
                  <a:gd name="connsiteY2" fmla="*/ 341194 h 34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182" h="341194">
                    <a:moveTo>
                      <a:pt x="0" y="0"/>
                    </a:moveTo>
                    <a:cubicBezTo>
                      <a:pt x="27295" y="92122"/>
                      <a:pt x="54591" y="184245"/>
                      <a:pt x="72788" y="241111"/>
                    </a:cubicBezTo>
                    <a:cubicBezTo>
                      <a:pt x="90985" y="297977"/>
                      <a:pt x="100083" y="319585"/>
                      <a:pt x="109182" y="34119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9EC400-50BF-4F41-9CDC-F826B1D6FA4B}"/>
                  </a:ext>
                </a:extLst>
              </p:cNvPr>
              <p:cNvSpPr/>
              <p:nvPr/>
            </p:nvSpPr>
            <p:spPr bwMode="auto">
              <a:xfrm>
                <a:off x="5859989" y="2772490"/>
                <a:ext cx="0" cy="240355"/>
              </a:xfrm>
              <a:custGeom>
                <a:avLst/>
                <a:gdLst>
                  <a:gd name="connsiteX0" fmla="*/ 0 w 0"/>
                  <a:gd name="connsiteY0" fmla="*/ 0 h 145576"/>
                  <a:gd name="connsiteX1" fmla="*/ 0 w 0"/>
                  <a:gd name="connsiteY1" fmla="*/ 145576 h 14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5576">
                    <a:moveTo>
                      <a:pt x="0" y="0"/>
                    </a:moveTo>
                    <a:lnTo>
                      <a:pt x="0" y="14557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5C3B662-0823-4F61-BFF3-408BDA625220}"/>
                  </a:ext>
                </a:extLst>
              </p:cNvPr>
              <p:cNvSpPr/>
              <p:nvPr/>
            </p:nvSpPr>
            <p:spPr bwMode="auto">
              <a:xfrm>
                <a:off x="5431857" y="2810045"/>
                <a:ext cx="22532" cy="225332"/>
              </a:xfrm>
              <a:custGeom>
                <a:avLst/>
                <a:gdLst>
                  <a:gd name="connsiteX0" fmla="*/ 13647 w 13647"/>
                  <a:gd name="connsiteY0" fmla="*/ 0 h 136477"/>
                  <a:gd name="connsiteX1" fmla="*/ 0 w 13647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7" h="136477">
                    <a:moveTo>
                      <a:pt x="13647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BDCE5A7-DCEF-4AF9-853D-A9CE06C91D3C}"/>
                  </a:ext>
                </a:extLst>
              </p:cNvPr>
              <p:cNvSpPr/>
              <p:nvPr/>
            </p:nvSpPr>
            <p:spPr bwMode="auto">
              <a:xfrm>
                <a:off x="5334211" y="2825066"/>
                <a:ext cx="22534" cy="180266"/>
              </a:xfrm>
              <a:custGeom>
                <a:avLst/>
                <a:gdLst>
                  <a:gd name="connsiteX0" fmla="*/ 0 w 13648"/>
                  <a:gd name="connsiteY0" fmla="*/ 0 h 109182"/>
                  <a:gd name="connsiteX1" fmla="*/ 13648 w 13648"/>
                  <a:gd name="connsiteY1" fmla="*/ 109182 h 10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8" h="109182">
                    <a:moveTo>
                      <a:pt x="0" y="0"/>
                    </a:moveTo>
                    <a:lnTo>
                      <a:pt x="13648" y="10918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B311A34-2D3D-4421-BAD0-519DF7D089B8}"/>
                  </a:ext>
                </a:extLst>
              </p:cNvPr>
              <p:cNvSpPr/>
              <p:nvPr/>
            </p:nvSpPr>
            <p:spPr bwMode="auto">
              <a:xfrm>
                <a:off x="3629191" y="2922712"/>
                <a:ext cx="82621" cy="548310"/>
              </a:xfrm>
              <a:custGeom>
                <a:avLst/>
                <a:gdLst>
                  <a:gd name="connsiteX0" fmla="*/ 50041 w 50041"/>
                  <a:gd name="connsiteY0" fmla="*/ 0 h 332095"/>
                  <a:gd name="connsiteX1" fmla="*/ 0 w 50041"/>
                  <a:gd name="connsiteY1" fmla="*/ 332095 h 3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1" h="332095">
                    <a:moveTo>
                      <a:pt x="50041" y="0"/>
                    </a:moveTo>
                    <a:lnTo>
                      <a:pt x="0" y="33209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B351F2E-AEC3-447B-83B7-489A4BA7E12A}"/>
                  </a:ext>
                </a:extLst>
              </p:cNvPr>
              <p:cNvSpPr/>
              <p:nvPr/>
            </p:nvSpPr>
            <p:spPr bwMode="auto">
              <a:xfrm>
                <a:off x="1248170" y="2682357"/>
                <a:ext cx="82622" cy="330488"/>
              </a:xfrm>
              <a:custGeom>
                <a:avLst/>
                <a:gdLst>
                  <a:gd name="connsiteX0" fmla="*/ 0 w 50042"/>
                  <a:gd name="connsiteY0" fmla="*/ 0 h 200167"/>
                  <a:gd name="connsiteX1" fmla="*/ 50042 w 50042"/>
                  <a:gd name="connsiteY1" fmla="*/ 200167 h 20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2" h="200167">
                    <a:moveTo>
                      <a:pt x="0" y="0"/>
                    </a:moveTo>
                    <a:lnTo>
                      <a:pt x="50042" y="20016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8F17262-AABB-4BA4-87FF-1187D8A0162B}"/>
                  </a:ext>
                </a:extLst>
              </p:cNvPr>
              <p:cNvSpPr/>
              <p:nvPr/>
            </p:nvSpPr>
            <p:spPr bwMode="auto">
              <a:xfrm>
                <a:off x="1856570" y="2749956"/>
                <a:ext cx="75110" cy="353022"/>
              </a:xfrm>
              <a:custGeom>
                <a:avLst/>
                <a:gdLst>
                  <a:gd name="connsiteX0" fmla="*/ 45492 w 45492"/>
                  <a:gd name="connsiteY0" fmla="*/ 0 h 213815"/>
                  <a:gd name="connsiteX1" fmla="*/ 0 w 45492"/>
                  <a:gd name="connsiteY1" fmla="*/ 213815 h 21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213815">
                    <a:moveTo>
                      <a:pt x="45492" y="0"/>
                    </a:moveTo>
                    <a:lnTo>
                      <a:pt x="0" y="21381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21674F7-2493-4108-8EE2-B762FB319816}"/>
                  </a:ext>
                </a:extLst>
              </p:cNvPr>
              <p:cNvSpPr/>
              <p:nvPr/>
            </p:nvSpPr>
            <p:spPr bwMode="auto">
              <a:xfrm>
                <a:off x="2307236" y="2780000"/>
                <a:ext cx="67599" cy="225332"/>
              </a:xfrm>
              <a:custGeom>
                <a:avLst/>
                <a:gdLst>
                  <a:gd name="connsiteX0" fmla="*/ 40943 w 40943"/>
                  <a:gd name="connsiteY0" fmla="*/ 0 h 136477"/>
                  <a:gd name="connsiteX1" fmla="*/ 0 w 40943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43" h="136477">
                    <a:moveTo>
                      <a:pt x="40943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E6C9001-8814-4993-8226-0AFA10A66D92}"/>
                  </a:ext>
                </a:extLst>
              </p:cNvPr>
              <p:cNvSpPr/>
              <p:nvPr/>
            </p:nvSpPr>
            <p:spPr bwMode="auto">
              <a:xfrm>
                <a:off x="865104" y="2674844"/>
                <a:ext cx="75112" cy="458178"/>
              </a:xfrm>
              <a:custGeom>
                <a:avLst/>
                <a:gdLst>
                  <a:gd name="connsiteX0" fmla="*/ 0 w 45493"/>
                  <a:gd name="connsiteY0" fmla="*/ 0 h 277505"/>
                  <a:gd name="connsiteX1" fmla="*/ 45493 w 45493"/>
                  <a:gd name="connsiteY1" fmla="*/ 277505 h 27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3" h="277505">
                    <a:moveTo>
                      <a:pt x="0" y="0"/>
                    </a:moveTo>
                    <a:lnTo>
                      <a:pt x="45493" y="27750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6480EB5-34EB-4306-9BF3-E0F398FB6576}"/>
                  </a:ext>
                </a:extLst>
              </p:cNvPr>
              <p:cNvSpPr/>
              <p:nvPr/>
            </p:nvSpPr>
            <p:spPr bwMode="auto">
              <a:xfrm>
                <a:off x="-764806" y="2719912"/>
                <a:ext cx="127688" cy="398088"/>
              </a:xfrm>
              <a:custGeom>
                <a:avLst/>
                <a:gdLst>
                  <a:gd name="connsiteX0" fmla="*/ 0 w 77337"/>
                  <a:gd name="connsiteY0" fmla="*/ 0 h 241110"/>
                  <a:gd name="connsiteX1" fmla="*/ 77337 w 77337"/>
                  <a:gd name="connsiteY1" fmla="*/ 241110 h 24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7" h="241110">
                    <a:moveTo>
                      <a:pt x="0" y="0"/>
                    </a:moveTo>
                    <a:lnTo>
                      <a:pt x="77337" y="24111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62D49BF-F721-48E9-8707-962B11E52C89}"/>
                  </a:ext>
                </a:extLst>
              </p:cNvPr>
              <p:cNvSpPr/>
              <p:nvPr/>
            </p:nvSpPr>
            <p:spPr bwMode="auto">
              <a:xfrm>
                <a:off x="-2154360" y="2832579"/>
                <a:ext cx="127690" cy="495732"/>
              </a:xfrm>
              <a:custGeom>
                <a:avLst/>
                <a:gdLst>
                  <a:gd name="connsiteX0" fmla="*/ 0 w 77338"/>
                  <a:gd name="connsiteY0" fmla="*/ 0 h 300250"/>
                  <a:gd name="connsiteX1" fmla="*/ 77338 w 77338"/>
                  <a:gd name="connsiteY1" fmla="*/ 300250 h 3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8" h="300250">
                    <a:moveTo>
                      <a:pt x="0" y="0"/>
                    </a:moveTo>
                    <a:lnTo>
                      <a:pt x="77338" y="30025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80EB9FE-C4DB-4DF9-B646-8002FA97B88D}"/>
                  </a:ext>
                </a:extLst>
              </p:cNvPr>
              <p:cNvSpPr/>
              <p:nvPr/>
            </p:nvSpPr>
            <p:spPr bwMode="auto">
              <a:xfrm>
                <a:off x="-3791781" y="2764977"/>
                <a:ext cx="45066" cy="217823"/>
              </a:xfrm>
              <a:custGeom>
                <a:avLst/>
                <a:gdLst>
                  <a:gd name="connsiteX0" fmla="*/ 27295 w 27295"/>
                  <a:gd name="connsiteY0" fmla="*/ 0 h 131929"/>
                  <a:gd name="connsiteX1" fmla="*/ 0 w 27295"/>
                  <a:gd name="connsiteY1" fmla="*/ 131929 h 13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5" h="131929">
                    <a:moveTo>
                      <a:pt x="27295" y="0"/>
                    </a:moveTo>
                    <a:lnTo>
                      <a:pt x="0" y="131929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D5E050D-F6E0-4417-BE95-EF7C71E59D45}"/>
                  </a:ext>
                </a:extLst>
              </p:cNvPr>
              <p:cNvSpPr/>
              <p:nvPr/>
            </p:nvSpPr>
            <p:spPr bwMode="auto">
              <a:xfrm>
                <a:off x="-4715646" y="2787511"/>
                <a:ext cx="75110" cy="255378"/>
              </a:xfrm>
              <a:custGeom>
                <a:avLst/>
                <a:gdLst>
                  <a:gd name="connsiteX0" fmla="*/ 0 w 45492"/>
                  <a:gd name="connsiteY0" fmla="*/ 0 h 154675"/>
                  <a:gd name="connsiteX1" fmla="*/ 45492 w 45492"/>
                  <a:gd name="connsiteY1" fmla="*/ 154675 h 15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154675">
                    <a:moveTo>
                      <a:pt x="0" y="0"/>
                    </a:moveTo>
                    <a:lnTo>
                      <a:pt x="45492" y="1546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BA0646F-EB8E-40FA-8A81-C3FD614AA5B2}"/>
                  </a:ext>
                </a:extLst>
              </p:cNvPr>
              <p:cNvSpPr/>
              <p:nvPr/>
            </p:nvSpPr>
            <p:spPr bwMode="auto">
              <a:xfrm>
                <a:off x="-5376625" y="2742445"/>
                <a:ext cx="45067" cy="262887"/>
              </a:xfrm>
              <a:custGeom>
                <a:avLst/>
                <a:gdLst>
                  <a:gd name="connsiteX0" fmla="*/ 27296 w 27296"/>
                  <a:gd name="connsiteY0" fmla="*/ 0 h 159223"/>
                  <a:gd name="connsiteX1" fmla="*/ 0 w 27296"/>
                  <a:gd name="connsiteY1" fmla="*/ 159223 h 15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6" h="159223">
                    <a:moveTo>
                      <a:pt x="27296" y="0"/>
                    </a:moveTo>
                    <a:lnTo>
                      <a:pt x="0" y="159223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AABFE6A-DF5F-4CBB-BEC6-EA7D3898EB95}"/>
                  </a:ext>
                </a:extLst>
              </p:cNvPr>
              <p:cNvSpPr/>
              <p:nvPr/>
            </p:nvSpPr>
            <p:spPr bwMode="auto">
              <a:xfrm>
                <a:off x="-4415202" y="2764977"/>
                <a:ext cx="60089" cy="225334"/>
              </a:xfrm>
              <a:custGeom>
                <a:avLst/>
                <a:gdLst>
                  <a:gd name="connsiteX0" fmla="*/ 36394 w 36394"/>
                  <a:gd name="connsiteY0" fmla="*/ 0 h 136478"/>
                  <a:gd name="connsiteX1" fmla="*/ 0 w 36394"/>
                  <a:gd name="connsiteY1" fmla="*/ 136478 h 13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394" h="136478">
                    <a:moveTo>
                      <a:pt x="36394" y="0"/>
                    </a:moveTo>
                    <a:lnTo>
                      <a:pt x="0" y="13647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317B494-C1CD-4B38-A0E8-9058BF84AB66}"/>
                  </a:ext>
                </a:extLst>
              </p:cNvPr>
              <p:cNvSpPr/>
              <p:nvPr/>
            </p:nvSpPr>
            <p:spPr bwMode="auto">
              <a:xfrm>
                <a:off x="78072" y="2689801"/>
                <a:ext cx="118152" cy="367588"/>
              </a:xfrm>
              <a:custGeom>
                <a:avLst/>
                <a:gdLst>
                  <a:gd name="connsiteX0" fmla="*/ 0 w 71561"/>
                  <a:gd name="connsiteY0" fmla="*/ 0 h 222637"/>
                  <a:gd name="connsiteX1" fmla="*/ 71561 w 71561"/>
                  <a:gd name="connsiteY1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561" h="222637">
                    <a:moveTo>
                      <a:pt x="0" y="0"/>
                    </a:moveTo>
                    <a:lnTo>
                      <a:pt x="71561" y="22263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7729589F-03AA-4EF9-AD34-6A3128CB063A}"/>
                  </a:ext>
                </a:extLst>
              </p:cNvPr>
              <p:cNvSpPr txBox="1"/>
              <p:nvPr/>
            </p:nvSpPr>
            <p:spPr>
              <a:xfrm>
                <a:off x="604115" y="3251117"/>
                <a:ext cx="675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V.E. 3x</a:t>
                </a:r>
              </a:p>
            </p:txBody>
          </p:sp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76FEECEF-A49B-4F86-9393-A7B41DA58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" t="14380" r="95029" b="52300"/>
              <a:stretch/>
            </p:blipFill>
            <p:spPr>
              <a:xfrm>
                <a:off x="-18083" y="941472"/>
                <a:ext cx="570356" cy="2655403"/>
              </a:xfrm>
              <a:prstGeom prst="rect">
                <a:avLst/>
              </a:prstGeom>
            </p:spPr>
          </p:pic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E2B42A2C-4164-4C32-B186-4A87F768B2A5}"/>
                  </a:ext>
                </a:extLst>
              </p:cNvPr>
              <p:cNvGrpSpPr/>
              <p:nvPr/>
            </p:nvGrpSpPr>
            <p:grpSpPr>
              <a:xfrm>
                <a:off x="4794945" y="2647292"/>
                <a:ext cx="45720" cy="152331"/>
                <a:chOff x="2931594" y="5505154"/>
                <a:chExt cx="45720" cy="152331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46EA0999-5747-4DEC-9E36-B73CCE8B6479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5" y="561176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EF024F2D-8C48-48EB-9F34-355EF781DA52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4" y="550515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A04224E-F1FB-4A82-A67B-3953EFFABE04}"/>
                </a:ext>
              </a:extLst>
            </p:cNvPr>
            <p:cNvSpPr/>
            <p:nvPr/>
          </p:nvSpPr>
          <p:spPr bwMode="auto">
            <a:xfrm>
              <a:off x="5324550" y="3205059"/>
              <a:ext cx="3346188" cy="27873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5648031-5CF1-4E12-9C0F-5C96B3E0840A}"/>
                </a:ext>
              </a:extLst>
            </p:cNvPr>
            <p:cNvGrpSpPr/>
            <p:nvPr/>
          </p:nvGrpSpPr>
          <p:grpSpPr>
            <a:xfrm>
              <a:off x="5419271" y="3252957"/>
              <a:ext cx="3251467" cy="230832"/>
              <a:chOff x="523074" y="3338616"/>
              <a:chExt cx="3251467" cy="230832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835598B8-8308-46BD-AC15-EFD1F5534A59}"/>
                  </a:ext>
                </a:extLst>
              </p:cNvPr>
              <p:cNvCxnSpPr/>
              <p:nvPr/>
            </p:nvCxnSpPr>
            <p:spPr bwMode="auto">
              <a:xfrm>
                <a:off x="2525115" y="3455357"/>
                <a:ext cx="211975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C69B58F7-2DEA-43C7-A54E-6768BACF5F19}"/>
                  </a:ext>
                </a:extLst>
              </p:cNvPr>
              <p:cNvSpPr txBox="1"/>
              <p:nvPr/>
            </p:nvSpPr>
            <p:spPr>
              <a:xfrm>
                <a:off x="1566692" y="3338616"/>
                <a:ext cx="9669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/>
                  <a:t>Top Zechstein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E301240-779E-4E3C-A334-7A0D340AE9B7}"/>
                  </a:ext>
                </a:extLst>
              </p:cNvPr>
              <p:cNvSpPr txBox="1"/>
              <p:nvPr/>
            </p:nvSpPr>
            <p:spPr>
              <a:xfrm>
                <a:off x="2743490" y="3338616"/>
                <a:ext cx="103105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/>
                  <a:t>Base Zechstein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9DD2D323-46BC-48C7-B2B8-93359B79F53A}"/>
                  </a:ext>
                </a:extLst>
              </p:cNvPr>
              <p:cNvCxnSpPr/>
              <p:nvPr/>
            </p:nvCxnSpPr>
            <p:spPr bwMode="auto">
              <a:xfrm>
                <a:off x="1348317" y="3454032"/>
                <a:ext cx="211975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77E131A-E520-4F38-8F16-4517A5E7FB75}"/>
                  </a:ext>
                </a:extLst>
              </p:cNvPr>
              <p:cNvGrpSpPr/>
              <p:nvPr/>
            </p:nvGrpSpPr>
            <p:grpSpPr>
              <a:xfrm>
                <a:off x="523074" y="3338616"/>
                <a:ext cx="684803" cy="230832"/>
                <a:chOff x="1732273" y="6505874"/>
                <a:chExt cx="684803" cy="230832"/>
              </a:xfrm>
            </p:grpSpPr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6EBF8856-3034-4D39-8FF6-9C7C32D9F17F}"/>
                    </a:ext>
                  </a:extLst>
                </p:cNvPr>
                <p:cNvSpPr txBox="1"/>
                <p:nvPr/>
              </p:nvSpPr>
              <p:spPr>
                <a:xfrm>
                  <a:off x="1732273" y="6505874"/>
                  <a:ext cx="68480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b="1" dirty="0"/>
                    <a:t>Salt weld</a:t>
                  </a: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91D1A6EB-DB28-483B-A39B-34AF6DF118C6}"/>
                    </a:ext>
                  </a:extLst>
                </p:cNvPr>
                <p:cNvSpPr/>
                <p:nvPr/>
              </p:nvSpPr>
              <p:spPr bwMode="auto">
                <a:xfrm rot="5400000">
                  <a:off x="1732274" y="662129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00D7E66C-F27C-4982-BAD7-6D9D1B6A4BF6}"/>
                    </a:ext>
                  </a:extLst>
                </p:cNvPr>
                <p:cNvSpPr/>
                <p:nvPr/>
              </p:nvSpPr>
              <p:spPr bwMode="auto">
                <a:xfrm rot="5400000">
                  <a:off x="1732273" y="651467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D03A683-1CA9-49B0-8D2E-86C6515895E4}"/>
              </a:ext>
            </a:extLst>
          </p:cNvPr>
          <p:cNvGrpSpPr/>
          <p:nvPr/>
        </p:nvGrpSpPr>
        <p:grpSpPr>
          <a:xfrm>
            <a:off x="6938879" y="4032854"/>
            <a:ext cx="1960322" cy="1699363"/>
            <a:chOff x="7090899" y="4260358"/>
            <a:chExt cx="1960322" cy="1699363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12C33290-5D9F-4E5C-9730-F721E8E93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899" y="4260358"/>
              <a:ext cx="1960322" cy="1699363"/>
            </a:xfrm>
            <a:prstGeom prst="rect">
              <a:avLst/>
            </a:prstGeom>
          </p:spPr>
        </p:pic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2D709F6-39D8-422B-9ABA-F1AB7AC76220}"/>
                </a:ext>
              </a:extLst>
            </p:cNvPr>
            <p:cNvSpPr/>
            <p:nvPr/>
          </p:nvSpPr>
          <p:spPr bwMode="auto">
            <a:xfrm>
              <a:off x="8078015" y="4395966"/>
              <a:ext cx="520768" cy="1300697"/>
            </a:xfrm>
            <a:custGeom>
              <a:avLst/>
              <a:gdLst>
                <a:gd name="connsiteX0" fmla="*/ 0 w 520768"/>
                <a:gd name="connsiteY0" fmla="*/ 0 h 1300697"/>
                <a:gd name="connsiteX1" fmla="*/ 283611 w 520768"/>
                <a:gd name="connsiteY1" fmla="*/ 381407 h 1300697"/>
                <a:gd name="connsiteX2" fmla="*/ 364293 w 520768"/>
                <a:gd name="connsiteY2" fmla="*/ 767705 h 1300697"/>
                <a:gd name="connsiteX3" fmla="*/ 513433 w 520768"/>
                <a:gd name="connsiteY3" fmla="*/ 914400 h 1300697"/>
                <a:gd name="connsiteX4" fmla="*/ 491429 w 520768"/>
                <a:gd name="connsiteY4" fmla="*/ 1034201 h 1300697"/>
                <a:gd name="connsiteX5" fmla="*/ 501209 w 520768"/>
                <a:gd name="connsiteY5" fmla="*/ 1183341 h 1300697"/>
                <a:gd name="connsiteX6" fmla="*/ 520768 w 520768"/>
                <a:gd name="connsiteY6" fmla="*/ 1300697 h 130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768" h="1300697">
                  <a:moveTo>
                    <a:pt x="0" y="0"/>
                  </a:moveTo>
                  <a:lnTo>
                    <a:pt x="283611" y="381407"/>
                  </a:lnTo>
                  <a:lnTo>
                    <a:pt x="364293" y="767705"/>
                  </a:lnTo>
                  <a:lnTo>
                    <a:pt x="513433" y="914400"/>
                  </a:lnTo>
                  <a:lnTo>
                    <a:pt x="491429" y="1034201"/>
                  </a:lnTo>
                  <a:lnTo>
                    <a:pt x="501209" y="1183341"/>
                  </a:lnTo>
                  <a:lnTo>
                    <a:pt x="520768" y="1300697"/>
                  </a:ln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12384726-4FE9-48B7-A09C-D5CEC59D767E}"/>
                </a:ext>
              </a:extLst>
            </p:cNvPr>
            <p:cNvSpPr txBox="1"/>
            <p:nvPr/>
          </p:nvSpPr>
          <p:spPr>
            <a:xfrm>
              <a:off x="7902216" y="4260358"/>
              <a:ext cx="2487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/>
                <a:t>B</a:t>
              </a:r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26699F55-8047-4FC5-A703-C6837EC98AA5}"/>
              </a:ext>
            </a:extLst>
          </p:cNvPr>
          <p:cNvSpPr/>
          <p:nvPr/>
        </p:nvSpPr>
        <p:spPr>
          <a:xfrm>
            <a:off x="468750" y="3816431"/>
            <a:ext cx="669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Welding under compressional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1600" dirty="0"/>
          </a:p>
          <a:p>
            <a:pPr marL="742950" lvl="1" indent="-285750">
              <a:buFontTx/>
              <a:buChar char="-"/>
            </a:pPr>
            <a:r>
              <a:rPr lang="en-GB" altLang="en-US" sz="1600" dirty="0"/>
              <a:t>buckle folds</a:t>
            </a:r>
          </a:p>
          <a:p>
            <a:pPr marL="742950" lvl="1" indent="-285750">
              <a:buFontTx/>
              <a:buChar char="-"/>
            </a:pPr>
            <a:r>
              <a:rPr lang="en-GB" altLang="en-US" sz="1600" dirty="0"/>
              <a:t>squeezed diapirs</a:t>
            </a:r>
          </a:p>
        </p:txBody>
      </p:sp>
    </p:spTree>
    <p:extLst>
      <p:ext uri="{BB962C8B-B14F-4D97-AF65-F5344CB8AC3E}">
        <p14:creationId xmlns:p14="http://schemas.microsoft.com/office/powerpoint/2010/main" val="101601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62654-9299-4C4C-8757-19B51B5AFD5D}"/>
              </a:ext>
            </a:extLst>
          </p:cNvPr>
          <p:cNvGrpSpPr/>
          <p:nvPr/>
        </p:nvGrpSpPr>
        <p:grpSpPr>
          <a:xfrm>
            <a:off x="791570" y="798062"/>
            <a:ext cx="8325138" cy="1669655"/>
            <a:chOff x="-1166191" y="700557"/>
            <a:chExt cx="6331253" cy="12697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DB23E8-0C1B-44D4-A86E-04658662157B}"/>
                </a:ext>
              </a:extLst>
            </p:cNvPr>
            <p:cNvGrpSpPr/>
            <p:nvPr/>
          </p:nvGrpSpPr>
          <p:grpSpPr>
            <a:xfrm>
              <a:off x="-827621" y="700557"/>
              <a:ext cx="5992683" cy="1195498"/>
              <a:chOff x="-5435330" y="726854"/>
              <a:chExt cx="14386583" cy="28700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313A96-5F0E-43A3-AA12-B54944BF7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9" t="14380" r="775" b="52300"/>
              <a:stretch/>
            </p:blipFill>
            <p:spPr>
              <a:xfrm>
                <a:off x="548211" y="930859"/>
                <a:ext cx="8274077" cy="2655403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9FDF0CA-E1AC-45C3-BB43-D4B9305DDCFC}"/>
                  </a:ext>
                </a:extLst>
              </p:cNvPr>
              <p:cNvSpPr/>
              <p:nvPr/>
            </p:nvSpPr>
            <p:spPr bwMode="auto">
              <a:xfrm>
                <a:off x="-5435330" y="1199385"/>
                <a:ext cx="14235940" cy="1513414"/>
              </a:xfrm>
              <a:custGeom>
                <a:avLst/>
                <a:gdLst>
                  <a:gd name="connsiteX0" fmla="*/ 0 w 8622287"/>
                  <a:gd name="connsiteY0" fmla="*/ 652113 h 916630"/>
                  <a:gd name="connsiteX1" fmla="*/ 117806 w 8622287"/>
                  <a:gd name="connsiteY1" fmla="*/ 646503 h 916630"/>
                  <a:gd name="connsiteX2" fmla="*/ 129025 w 8622287"/>
                  <a:gd name="connsiteY2" fmla="*/ 674552 h 916630"/>
                  <a:gd name="connsiteX3" fmla="*/ 291710 w 8622287"/>
                  <a:gd name="connsiteY3" fmla="*/ 668943 h 916630"/>
                  <a:gd name="connsiteX4" fmla="*/ 403906 w 8622287"/>
                  <a:gd name="connsiteY4" fmla="*/ 657723 h 916630"/>
                  <a:gd name="connsiteX5" fmla="*/ 431955 w 8622287"/>
                  <a:gd name="connsiteY5" fmla="*/ 646503 h 916630"/>
                  <a:gd name="connsiteX6" fmla="*/ 583421 w 8622287"/>
                  <a:gd name="connsiteY6" fmla="*/ 635284 h 916630"/>
                  <a:gd name="connsiteX7" fmla="*/ 785374 w 8622287"/>
                  <a:gd name="connsiteY7" fmla="*/ 640894 h 916630"/>
                  <a:gd name="connsiteX8" fmla="*/ 875131 w 8622287"/>
                  <a:gd name="connsiteY8" fmla="*/ 640894 h 916630"/>
                  <a:gd name="connsiteX9" fmla="*/ 992937 w 8622287"/>
                  <a:gd name="connsiteY9" fmla="*/ 640894 h 916630"/>
                  <a:gd name="connsiteX10" fmla="*/ 1133182 w 8622287"/>
                  <a:gd name="connsiteY10" fmla="*/ 674552 h 916630"/>
                  <a:gd name="connsiteX11" fmla="*/ 1301477 w 8622287"/>
                  <a:gd name="connsiteY11" fmla="*/ 708211 h 916630"/>
                  <a:gd name="connsiteX12" fmla="*/ 1424893 w 8622287"/>
                  <a:gd name="connsiteY12" fmla="*/ 708211 h 916630"/>
                  <a:gd name="connsiteX13" fmla="*/ 1537089 w 8622287"/>
                  <a:gd name="connsiteY13" fmla="*/ 708211 h 916630"/>
                  <a:gd name="connsiteX14" fmla="*/ 1626846 w 8622287"/>
                  <a:gd name="connsiteY14" fmla="*/ 691382 h 916630"/>
                  <a:gd name="connsiteX15" fmla="*/ 1761482 w 8622287"/>
                  <a:gd name="connsiteY15" fmla="*/ 691382 h 916630"/>
                  <a:gd name="connsiteX16" fmla="*/ 1929776 w 8622287"/>
                  <a:gd name="connsiteY16" fmla="*/ 652113 h 916630"/>
                  <a:gd name="connsiteX17" fmla="*/ 2109290 w 8622287"/>
                  <a:gd name="connsiteY17" fmla="*/ 657723 h 916630"/>
                  <a:gd name="connsiteX18" fmla="*/ 2221487 w 8622287"/>
                  <a:gd name="connsiteY18" fmla="*/ 640894 h 916630"/>
                  <a:gd name="connsiteX19" fmla="*/ 2372952 w 8622287"/>
                  <a:gd name="connsiteY19" fmla="*/ 640894 h 916630"/>
                  <a:gd name="connsiteX20" fmla="*/ 2591735 w 8622287"/>
                  <a:gd name="connsiteY20" fmla="*/ 629674 h 916630"/>
                  <a:gd name="connsiteX21" fmla="*/ 2771249 w 8622287"/>
                  <a:gd name="connsiteY21" fmla="*/ 629674 h 916630"/>
                  <a:gd name="connsiteX22" fmla="*/ 2995641 w 8622287"/>
                  <a:gd name="connsiteY22" fmla="*/ 612844 h 916630"/>
                  <a:gd name="connsiteX23" fmla="*/ 3220034 w 8622287"/>
                  <a:gd name="connsiteY23" fmla="*/ 624064 h 916630"/>
                  <a:gd name="connsiteX24" fmla="*/ 3421987 w 8622287"/>
                  <a:gd name="connsiteY24" fmla="*/ 629674 h 916630"/>
                  <a:gd name="connsiteX25" fmla="*/ 3522964 w 8622287"/>
                  <a:gd name="connsiteY25" fmla="*/ 640894 h 916630"/>
                  <a:gd name="connsiteX26" fmla="*/ 3719308 w 8622287"/>
                  <a:gd name="connsiteY26" fmla="*/ 635284 h 916630"/>
                  <a:gd name="connsiteX27" fmla="*/ 3893212 w 8622287"/>
                  <a:gd name="connsiteY27" fmla="*/ 590405 h 916630"/>
                  <a:gd name="connsiteX28" fmla="*/ 4033457 w 8622287"/>
                  <a:gd name="connsiteY28" fmla="*/ 551136 h 916630"/>
                  <a:gd name="connsiteX29" fmla="*/ 4162483 w 8622287"/>
                  <a:gd name="connsiteY29" fmla="*/ 545527 h 916630"/>
                  <a:gd name="connsiteX30" fmla="*/ 4229801 w 8622287"/>
                  <a:gd name="connsiteY30" fmla="*/ 534307 h 916630"/>
                  <a:gd name="connsiteX31" fmla="*/ 4274679 w 8622287"/>
                  <a:gd name="connsiteY31" fmla="*/ 539917 h 916630"/>
                  <a:gd name="connsiteX32" fmla="*/ 4336387 w 8622287"/>
                  <a:gd name="connsiteY32" fmla="*/ 556746 h 916630"/>
                  <a:gd name="connsiteX33" fmla="*/ 4493462 w 8622287"/>
                  <a:gd name="connsiteY33" fmla="*/ 618454 h 916630"/>
                  <a:gd name="connsiteX34" fmla="*/ 4684196 w 8622287"/>
                  <a:gd name="connsiteY34" fmla="*/ 708211 h 916630"/>
                  <a:gd name="connsiteX35" fmla="*/ 4802002 w 8622287"/>
                  <a:gd name="connsiteY35" fmla="*/ 719431 h 916630"/>
                  <a:gd name="connsiteX36" fmla="*/ 4886149 w 8622287"/>
                  <a:gd name="connsiteY36" fmla="*/ 730651 h 916630"/>
                  <a:gd name="connsiteX37" fmla="*/ 4931028 w 8622287"/>
                  <a:gd name="connsiteY37" fmla="*/ 730651 h 916630"/>
                  <a:gd name="connsiteX38" fmla="*/ 4964687 w 8622287"/>
                  <a:gd name="connsiteY38" fmla="*/ 668943 h 916630"/>
                  <a:gd name="connsiteX39" fmla="*/ 4880540 w 8622287"/>
                  <a:gd name="connsiteY39" fmla="*/ 517478 h 916630"/>
                  <a:gd name="connsiteX40" fmla="*/ 4863710 w 8622287"/>
                  <a:gd name="connsiteY40" fmla="*/ 461379 h 916630"/>
                  <a:gd name="connsiteX41" fmla="*/ 4874930 w 8622287"/>
                  <a:gd name="connsiteY41" fmla="*/ 304305 h 916630"/>
                  <a:gd name="connsiteX42" fmla="*/ 4914198 w 8622287"/>
                  <a:gd name="connsiteY42" fmla="*/ 136010 h 916630"/>
                  <a:gd name="connsiteX43" fmla="*/ 4931028 w 8622287"/>
                  <a:gd name="connsiteY43" fmla="*/ 29424 h 916630"/>
                  <a:gd name="connsiteX44" fmla="*/ 4981516 w 8622287"/>
                  <a:gd name="connsiteY44" fmla="*/ 18204 h 916630"/>
                  <a:gd name="connsiteX45" fmla="*/ 5026395 w 8622287"/>
                  <a:gd name="connsiteY45" fmla="*/ 12594 h 916630"/>
                  <a:gd name="connsiteX46" fmla="*/ 5048834 w 8622287"/>
                  <a:gd name="connsiteY46" fmla="*/ 6984 h 916630"/>
                  <a:gd name="connsiteX47" fmla="*/ 5093713 w 8622287"/>
                  <a:gd name="connsiteY47" fmla="*/ 119181 h 916630"/>
                  <a:gd name="connsiteX48" fmla="*/ 5138591 w 8622287"/>
                  <a:gd name="connsiteY48" fmla="*/ 332354 h 916630"/>
                  <a:gd name="connsiteX49" fmla="*/ 5155421 w 8622287"/>
                  <a:gd name="connsiteY49" fmla="*/ 433330 h 916630"/>
                  <a:gd name="connsiteX50" fmla="*/ 5172250 w 8622287"/>
                  <a:gd name="connsiteY50" fmla="*/ 573576 h 916630"/>
                  <a:gd name="connsiteX51" fmla="*/ 5149811 w 8622287"/>
                  <a:gd name="connsiteY51" fmla="*/ 646503 h 916630"/>
                  <a:gd name="connsiteX52" fmla="*/ 5132981 w 8622287"/>
                  <a:gd name="connsiteY52" fmla="*/ 713821 h 916630"/>
                  <a:gd name="connsiteX53" fmla="*/ 5149811 w 8622287"/>
                  <a:gd name="connsiteY53" fmla="*/ 753090 h 916630"/>
                  <a:gd name="connsiteX54" fmla="*/ 5233958 w 8622287"/>
                  <a:gd name="connsiteY54" fmla="*/ 797968 h 916630"/>
                  <a:gd name="connsiteX55" fmla="*/ 5318105 w 8622287"/>
                  <a:gd name="connsiteY55" fmla="*/ 831627 h 916630"/>
                  <a:gd name="connsiteX56" fmla="*/ 5469570 w 8622287"/>
                  <a:gd name="connsiteY56" fmla="*/ 848457 h 916630"/>
                  <a:gd name="connsiteX57" fmla="*/ 5508839 w 8622287"/>
                  <a:gd name="connsiteY57" fmla="*/ 865286 h 916630"/>
                  <a:gd name="connsiteX58" fmla="*/ 5626645 w 8622287"/>
                  <a:gd name="connsiteY58" fmla="*/ 870896 h 916630"/>
                  <a:gd name="connsiteX59" fmla="*/ 5750061 w 8622287"/>
                  <a:gd name="connsiteY59" fmla="*/ 870896 h 916630"/>
                  <a:gd name="connsiteX60" fmla="*/ 5918355 w 8622287"/>
                  <a:gd name="connsiteY60" fmla="*/ 882116 h 916630"/>
                  <a:gd name="connsiteX61" fmla="*/ 6036162 w 8622287"/>
                  <a:gd name="connsiteY61" fmla="*/ 893335 h 916630"/>
                  <a:gd name="connsiteX62" fmla="*/ 6170797 w 8622287"/>
                  <a:gd name="connsiteY62" fmla="*/ 904555 h 916630"/>
                  <a:gd name="connsiteX63" fmla="*/ 6311043 w 8622287"/>
                  <a:gd name="connsiteY63" fmla="*/ 915775 h 916630"/>
                  <a:gd name="connsiteX64" fmla="*/ 6423239 w 8622287"/>
                  <a:gd name="connsiteY64" fmla="*/ 910165 h 916630"/>
                  <a:gd name="connsiteX65" fmla="*/ 6642022 w 8622287"/>
                  <a:gd name="connsiteY65" fmla="*/ 865286 h 916630"/>
                  <a:gd name="connsiteX66" fmla="*/ 6888854 w 8622287"/>
                  <a:gd name="connsiteY66" fmla="*/ 753090 h 916630"/>
                  <a:gd name="connsiteX67" fmla="*/ 7023489 w 8622287"/>
                  <a:gd name="connsiteY67" fmla="*/ 674552 h 916630"/>
                  <a:gd name="connsiteX68" fmla="*/ 7219833 w 8622287"/>
                  <a:gd name="connsiteY68" fmla="*/ 590405 h 916630"/>
                  <a:gd name="connsiteX69" fmla="*/ 7590081 w 8622287"/>
                  <a:gd name="connsiteY69" fmla="*/ 506258 h 916630"/>
                  <a:gd name="connsiteX70" fmla="*/ 7775205 w 8622287"/>
                  <a:gd name="connsiteY70" fmla="*/ 495038 h 916630"/>
                  <a:gd name="connsiteX71" fmla="*/ 7876181 w 8622287"/>
                  <a:gd name="connsiteY71" fmla="*/ 511868 h 916630"/>
                  <a:gd name="connsiteX72" fmla="*/ 8016427 w 8622287"/>
                  <a:gd name="connsiteY72" fmla="*/ 545527 h 916630"/>
                  <a:gd name="connsiteX73" fmla="*/ 8100574 w 8622287"/>
                  <a:gd name="connsiteY73" fmla="*/ 579186 h 916630"/>
                  <a:gd name="connsiteX74" fmla="*/ 8145452 w 8622287"/>
                  <a:gd name="connsiteY74" fmla="*/ 601625 h 916630"/>
                  <a:gd name="connsiteX75" fmla="*/ 8184721 w 8622287"/>
                  <a:gd name="connsiteY75" fmla="*/ 596015 h 916630"/>
                  <a:gd name="connsiteX76" fmla="*/ 8319357 w 8622287"/>
                  <a:gd name="connsiteY76" fmla="*/ 596015 h 916630"/>
                  <a:gd name="connsiteX77" fmla="*/ 8448382 w 8622287"/>
                  <a:gd name="connsiteY77" fmla="*/ 612844 h 916630"/>
                  <a:gd name="connsiteX78" fmla="*/ 8622287 w 8622287"/>
                  <a:gd name="connsiteY78" fmla="*/ 601625 h 91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622287" h="916630">
                    <a:moveTo>
                      <a:pt x="0" y="652113"/>
                    </a:moveTo>
                    <a:lnTo>
                      <a:pt x="117806" y="646503"/>
                    </a:lnTo>
                    <a:cubicBezTo>
                      <a:pt x="139310" y="650243"/>
                      <a:pt x="100041" y="670812"/>
                      <a:pt x="129025" y="674552"/>
                    </a:cubicBezTo>
                    <a:cubicBezTo>
                      <a:pt x="158009" y="678292"/>
                      <a:pt x="245897" y="671748"/>
                      <a:pt x="291710" y="668943"/>
                    </a:cubicBezTo>
                    <a:cubicBezTo>
                      <a:pt x="337523" y="666138"/>
                      <a:pt x="380532" y="661463"/>
                      <a:pt x="403906" y="657723"/>
                    </a:cubicBezTo>
                    <a:cubicBezTo>
                      <a:pt x="427280" y="653983"/>
                      <a:pt x="402036" y="650243"/>
                      <a:pt x="431955" y="646503"/>
                    </a:cubicBezTo>
                    <a:cubicBezTo>
                      <a:pt x="461874" y="642763"/>
                      <a:pt x="524518" y="636219"/>
                      <a:pt x="583421" y="635284"/>
                    </a:cubicBezTo>
                    <a:cubicBezTo>
                      <a:pt x="642324" y="634349"/>
                      <a:pt x="736756" y="639959"/>
                      <a:pt x="785374" y="640894"/>
                    </a:cubicBezTo>
                    <a:cubicBezTo>
                      <a:pt x="833992" y="641829"/>
                      <a:pt x="875131" y="640894"/>
                      <a:pt x="875131" y="640894"/>
                    </a:cubicBezTo>
                    <a:cubicBezTo>
                      <a:pt x="909725" y="640894"/>
                      <a:pt x="949929" y="635284"/>
                      <a:pt x="992937" y="640894"/>
                    </a:cubicBezTo>
                    <a:cubicBezTo>
                      <a:pt x="1035945" y="646504"/>
                      <a:pt x="1081759" y="663332"/>
                      <a:pt x="1133182" y="674552"/>
                    </a:cubicBezTo>
                    <a:cubicBezTo>
                      <a:pt x="1184605" y="685772"/>
                      <a:pt x="1252859" y="702601"/>
                      <a:pt x="1301477" y="708211"/>
                    </a:cubicBezTo>
                    <a:cubicBezTo>
                      <a:pt x="1350096" y="713821"/>
                      <a:pt x="1424893" y="708211"/>
                      <a:pt x="1424893" y="708211"/>
                    </a:cubicBezTo>
                    <a:cubicBezTo>
                      <a:pt x="1464162" y="708211"/>
                      <a:pt x="1503430" y="711016"/>
                      <a:pt x="1537089" y="708211"/>
                    </a:cubicBezTo>
                    <a:cubicBezTo>
                      <a:pt x="1570748" y="705406"/>
                      <a:pt x="1589447" y="694187"/>
                      <a:pt x="1626846" y="691382"/>
                    </a:cubicBezTo>
                    <a:cubicBezTo>
                      <a:pt x="1664245" y="688577"/>
                      <a:pt x="1710994" y="697927"/>
                      <a:pt x="1761482" y="691382"/>
                    </a:cubicBezTo>
                    <a:cubicBezTo>
                      <a:pt x="1811970" y="684837"/>
                      <a:pt x="1871808" y="657723"/>
                      <a:pt x="1929776" y="652113"/>
                    </a:cubicBezTo>
                    <a:cubicBezTo>
                      <a:pt x="1987744" y="646503"/>
                      <a:pt x="2060672" y="659593"/>
                      <a:pt x="2109290" y="657723"/>
                    </a:cubicBezTo>
                    <a:cubicBezTo>
                      <a:pt x="2157908" y="655853"/>
                      <a:pt x="2177543" y="643699"/>
                      <a:pt x="2221487" y="640894"/>
                    </a:cubicBezTo>
                    <a:cubicBezTo>
                      <a:pt x="2265431" y="638089"/>
                      <a:pt x="2311244" y="642764"/>
                      <a:pt x="2372952" y="640894"/>
                    </a:cubicBezTo>
                    <a:cubicBezTo>
                      <a:pt x="2434660" y="639024"/>
                      <a:pt x="2525352" y="631544"/>
                      <a:pt x="2591735" y="629674"/>
                    </a:cubicBezTo>
                    <a:cubicBezTo>
                      <a:pt x="2658118" y="627804"/>
                      <a:pt x="2703931" y="632479"/>
                      <a:pt x="2771249" y="629674"/>
                    </a:cubicBezTo>
                    <a:cubicBezTo>
                      <a:pt x="2838567" y="626869"/>
                      <a:pt x="2920844" y="613779"/>
                      <a:pt x="2995641" y="612844"/>
                    </a:cubicBezTo>
                    <a:cubicBezTo>
                      <a:pt x="3070438" y="611909"/>
                      <a:pt x="3148976" y="621259"/>
                      <a:pt x="3220034" y="624064"/>
                    </a:cubicBezTo>
                    <a:cubicBezTo>
                      <a:pt x="3291092" y="626869"/>
                      <a:pt x="3371499" y="626869"/>
                      <a:pt x="3421987" y="629674"/>
                    </a:cubicBezTo>
                    <a:cubicBezTo>
                      <a:pt x="3472475" y="632479"/>
                      <a:pt x="3522964" y="640894"/>
                      <a:pt x="3522964" y="640894"/>
                    </a:cubicBezTo>
                    <a:lnTo>
                      <a:pt x="3719308" y="635284"/>
                    </a:lnTo>
                    <a:cubicBezTo>
                      <a:pt x="3781016" y="626869"/>
                      <a:pt x="3840854" y="604430"/>
                      <a:pt x="3893212" y="590405"/>
                    </a:cubicBezTo>
                    <a:cubicBezTo>
                      <a:pt x="3945570" y="576380"/>
                      <a:pt x="3988579" y="558616"/>
                      <a:pt x="4033457" y="551136"/>
                    </a:cubicBezTo>
                    <a:cubicBezTo>
                      <a:pt x="4078335" y="543656"/>
                      <a:pt x="4129759" y="548332"/>
                      <a:pt x="4162483" y="545527"/>
                    </a:cubicBezTo>
                    <a:cubicBezTo>
                      <a:pt x="4195207" y="542722"/>
                      <a:pt x="4211102" y="535242"/>
                      <a:pt x="4229801" y="534307"/>
                    </a:cubicBezTo>
                    <a:cubicBezTo>
                      <a:pt x="4248500" y="533372"/>
                      <a:pt x="4256915" y="536177"/>
                      <a:pt x="4274679" y="539917"/>
                    </a:cubicBezTo>
                    <a:cubicBezTo>
                      <a:pt x="4292443" y="543657"/>
                      <a:pt x="4299923" y="543657"/>
                      <a:pt x="4336387" y="556746"/>
                    </a:cubicBezTo>
                    <a:cubicBezTo>
                      <a:pt x="4372851" y="569835"/>
                      <a:pt x="4435494" y="593210"/>
                      <a:pt x="4493462" y="618454"/>
                    </a:cubicBezTo>
                    <a:cubicBezTo>
                      <a:pt x="4551430" y="643698"/>
                      <a:pt x="4632773" y="691382"/>
                      <a:pt x="4684196" y="708211"/>
                    </a:cubicBezTo>
                    <a:cubicBezTo>
                      <a:pt x="4735619" y="725040"/>
                      <a:pt x="4768343" y="715691"/>
                      <a:pt x="4802002" y="719431"/>
                    </a:cubicBezTo>
                    <a:cubicBezTo>
                      <a:pt x="4835661" y="723171"/>
                      <a:pt x="4864645" y="728781"/>
                      <a:pt x="4886149" y="730651"/>
                    </a:cubicBezTo>
                    <a:cubicBezTo>
                      <a:pt x="4907653" y="732521"/>
                      <a:pt x="4917938" y="740936"/>
                      <a:pt x="4931028" y="730651"/>
                    </a:cubicBezTo>
                    <a:cubicBezTo>
                      <a:pt x="4944118" y="720366"/>
                      <a:pt x="4973102" y="704472"/>
                      <a:pt x="4964687" y="668943"/>
                    </a:cubicBezTo>
                    <a:cubicBezTo>
                      <a:pt x="4956272" y="633414"/>
                      <a:pt x="4897369" y="552072"/>
                      <a:pt x="4880540" y="517478"/>
                    </a:cubicBezTo>
                    <a:cubicBezTo>
                      <a:pt x="4863711" y="482884"/>
                      <a:pt x="4864645" y="496908"/>
                      <a:pt x="4863710" y="461379"/>
                    </a:cubicBezTo>
                    <a:cubicBezTo>
                      <a:pt x="4862775" y="425850"/>
                      <a:pt x="4866515" y="358533"/>
                      <a:pt x="4874930" y="304305"/>
                    </a:cubicBezTo>
                    <a:cubicBezTo>
                      <a:pt x="4883345" y="250077"/>
                      <a:pt x="4904848" y="181823"/>
                      <a:pt x="4914198" y="136010"/>
                    </a:cubicBezTo>
                    <a:cubicBezTo>
                      <a:pt x="4923548" y="90197"/>
                      <a:pt x="4919808" y="49058"/>
                      <a:pt x="4931028" y="29424"/>
                    </a:cubicBezTo>
                    <a:cubicBezTo>
                      <a:pt x="4942248" y="9790"/>
                      <a:pt x="4965622" y="21009"/>
                      <a:pt x="4981516" y="18204"/>
                    </a:cubicBezTo>
                    <a:cubicBezTo>
                      <a:pt x="4997410" y="15399"/>
                      <a:pt x="5026395" y="12594"/>
                      <a:pt x="5026395" y="12594"/>
                    </a:cubicBezTo>
                    <a:cubicBezTo>
                      <a:pt x="5037615" y="10724"/>
                      <a:pt x="5037614" y="-10780"/>
                      <a:pt x="5048834" y="6984"/>
                    </a:cubicBezTo>
                    <a:cubicBezTo>
                      <a:pt x="5060054" y="24748"/>
                      <a:pt x="5078754" y="64953"/>
                      <a:pt x="5093713" y="119181"/>
                    </a:cubicBezTo>
                    <a:cubicBezTo>
                      <a:pt x="5108672" y="173409"/>
                      <a:pt x="5128306" y="279996"/>
                      <a:pt x="5138591" y="332354"/>
                    </a:cubicBezTo>
                    <a:cubicBezTo>
                      <a:pt x="5148876" y="384712"/>
                      <a:pt x="5149811" y="393126"/>
                      <a:pt x="5155421" y="433330"/>
                    </a:cubicBezTo>
                    <a:cubicBezTo>
                      <a:pt x="5161031" y="473534"/>
                      <a:pt x="5173185" y="538047"/>
                      <a:pt x="5172250" y="573576"/>
                    </a:cubicBezTo>
                    <a:cubicBezTo>
                      <a:pt x="5171315" y="609105"/>
                      <a:pt x="5156356" y="623129"/>
                      <a:pt x="5149811" y="646503"/>
                    </a:cubicBezTo>
                    <a:cubicBezTo>
                      <a:pt x="5143266" y="669877"/>
                      <a:pt x="5132981" y="696057"/>
                      <a:pt x="5132981" y="713821"/>
                    </a:cubicBezTo>
                    <a:cubicBezTo>
                      <a:pt x="5132981" y="731585"/>
                      <a:pt x="5132982" y="739066"/>
                      <a:pt x="5149811" y="753090"/>
                    </a:cubicBezTo>
                    <a:cubicBezTo>
                      <a:pt x="5166640" y="767114"/>
                      <a:pt x="5205909" y="784879"/>
                      <a:pt x="5233958" y="797968"/>
                    </a:cubicBezTo>
                    <a:cubicBezTo>
                      <a:pt x="5262007" y="811058"/>
                      <a:pt x="5278836" y="823212"/>
                      <a:pt x="5318105" y="831627"/>
                    </a:cubicBezTo>
                    <a:cubicBezTo>
                      <a:pt x="5357374" y="840042"/>
                      <a:pt x="5437781" y="842847"/>
                      <a:pt x="5469570" y="848457"/>
                    </a:cubicBezTo>
                    <a:cubicBezTo>
                      <a:pt x="5501359" y="854067"/>
                      <a:pt x="5482660" y="861546"/>
                      <a:pt x="5508839" y="865286"/>
                    </a:cubicBezTo>
                    <a:cubicBezTo>
                      <a:pt x="5535018" y="869026"/>
                      <a:pt x="5586441" y="869961"/>
                      <a:pt x="5626645" y="870896"/>
                    </a:cubicBezTo>
                    <a:cubicBezTo>
                      <a:pt x="5666849" y="871831"/>
                      <a:pt x="5701443" y="869026"/>
                      <a:pt x="5750061" y="870896"/>
                    </a:cubicBezTo>
                    <a:cubicBezTo>
                      <a:pt x="5798679" y="872766"/>
                      <a:pt x="5870672" y="878376"/>
                      <a:pt x="5918355" y="882116"/>
                    </a:cubicBezTo>
                    <a:cubicBezTo>
                      <a:pt x="5966039" y="885856"/>
                      <a:pt x="6036162" y="893335"/>
                      <a:pt x="6036162" y="893335"/>
                    </a:cubicBezTo>
                    <a:lnTo>
                      <a:pt x="6170797" y="904555"/>
                    </a:lnTo>
                    <a:cubicBezTo>
                      <a:pt x="6216610" y="908295"/>
                      <a:pt x="6268969" y="914840"/>
                      <a:pt x="6311043" y="915775"/>
                    </a:cubicBezTo>
                    <a:cubicBezTo>
                      <a:pt x="6353117" y="916710"/>
                      <a:pt x="6368076" y="918580"/>
                      <a:pt x="6423239" y="910165"/>
                    </a:cubicBezTo>
                    <a:cubicBezTo>
                      <a:pt x="6478402" y="901750"/>
                      <a:pt x="6564420" y="891465"/>
                      <a:pt x="6642022" y="865286"/>
                    </a:cubicBezTo>
                    <a:cubicBezTo>
                      <a:pt x="6719625" y="839107"/>
                      <a:pt x="6825276" y="784879"/>
                      <a:pt x="6888854" y="753090"/>
                    </a:cubicBezTo>
                    <a:cubicBezTo>
                      <a:pt x="6952432" y="721301"/>
                      <a:pt x="6968326" y="701666"/>
                      <a:pt x="7023489" y="674552"/>
                    </a:cubicBezTo>
                    <a:cubicBezTo>
                      <a:pt x="7078652" y="647438"/>
                      <a:pt x="7125401" y="618454"/>
                      <a:pt x="7219833" y="590405"/>
                    </a:cubicBezTo>
                    <a:cubicBezTo>
                      <a:pt x="7314265" y="562356"/>
                      <a:pt x="7497519" y="522152"/>
                      <a:pt x="7590081" y="506258"/>
                    </a:cubicBezTo>
                    <a:cubicBezTo>
                      <a:pt x="7682643" y="490364"/>
                      <a:pt x="7727522" y="494103"/>
                      <a:pt x="7775205" y="495038"/>
                    </a:cubicBezTo>
                    <a:cubicBezTo>
                      <a:pt x="7822888" y="495973"/>
                      <a:pt x="7835977" y="503453"/>
                      <a:pt x="7876181" y="511868"/>
                    </a:cubicBezTo>
                    <a:cubicBezTo>
                      <a:pt x="7916385" y="520283"/>
                      <a:pt x="7979028" y="534307"/>
                      <a:pt x="8016427" y="545527"/>
                    </a:cubicBezTo>
                    <a:cubicBezTo>
                      <a:pt x="8053826" y="556747"/>
                      <a:pt x="8079070" y="569836"/>
                      <a:pt x="8100574" y="579186"/>
                    </a:cubicBezTo>
                    <a:cubicBezTo>
                      <a:pt x="8122078" y="588536"/>
                      <a:pt x="8131427" y="598820"/>
                      <a:pt x="8145452" y="601625"/>
                    </a:cubicBezTo>
                    <a:cubicBezTo>
                      <a:pt x="8159477" y="604430"/>
                      <a:pt x="8155737" y="596950"/>
                      <a:pt x="8184721" y="596015"/>
                    </a:cubicBezTo>
                    <a:cubicBezTo>
                      <a:pt x="8213705" y="595080"/>
                      <a:pt x="8275414" y="593210"/>
                      <a:pt x="8319357" y="596015"/>
                    </a:cubicBezTo>
                    <a:cubicBezTo>
                      <a:pt x="8363300" y="598820"/>
                      <a:pt x="8397894" y="611909"/>
                      <a:pt x="8448382" y="612844"/>
                    </a:cubicBezTo>
                    <a:cubicBezTo>
                      <a:pt x="8498870" y="613779"/>
                      <a:pt x="8560578" y="607702"/>
                      <a:pt x="8622287" y="60162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893ED57-E85D-4992-AFE1-4E4692AF1BF6}"/>
                  </a:ext>
                </a:extLst>
              </p:cNvPr>
              <p:cNvGrpSpPr/>
              <p:nvPr/>
            </p:nvGrpSpPr>
            <p:grpSpPr>
              <a:xfrm>
                <a:off x="-5426069" y="2600241"/>
                <a:ext cx="14208154" cy="351962"/>
                <a:chOff x="443175" y="2720761"/>
                <a:chExt cx="8605458" cy="213173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D7E4B47-6A22-4D1D-8BC8-C4EFB9DB53B3}"/>
                    </a:ext>
                  </a:extLst>
                </p:cNvPr>
                <p:cNvSpPr/>
                <p:nvPr/>
              </p:nvSpPr>
              <p:spPr bwMode="auto">
                <a:xfrm>
                  <a:off x="443175" y="2821737"/>
                  <a:ext cx="56099" cy="11220"/>
                </a:xfrm>
                <a:custGeom>
                  <a:avLst/>
                  <a:gdLst>
                    <a:gd name="connsiteX0" fmla="*/ 0 w 56099"/>
                    <a:gd name="connsiteY0" fmla="*/ 11220 h 11220"/>
                    <a:gd name="connsiteX1" fmla="*/ 56099 w 56099"/>
                    <a:gd name="connsiteY1" fmla="*/ 0 h 1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9" h="11220">
                      <a:moveTo>
                        <a:pt x="0" y="11220"/>
                      </a:moveTo>
                      <a:lnTo>
                        <a:pt x="56099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3EA809A-8774-4B72-832F-12DC06B80CA6}"/>
                    </a:ext>
                  </a:extLst>
                </p:cNvPr>
                <p:cNvSpPr/>
                <p:nvPr/>
              </p:nvSpPr>
              <p:spPr bwMode="auto">
                <a:xfrm>
                  <a:off x="504883" y="2793526"/>
                  <a:ext cx="364638" cy="39431"/>
                </a:xfrm>
                <a:custGeom>
                  <a:avLst/>
                  <a:gdLst>
                    <a:gd name="connsiteX0" fmla="*/ 0 w 364638"/>
                    <a:gd name="connsiteY0" fmla="*/ 5772 h 39431"/>
                    <a:gd name="connsiteX1" fmla="*/ 95367 w 364638"/>
                    <a:gd name="connsiteY1" fmla="*/ 162 h 39431"/>
                    <a:gd name="connsiteX2" fmla="*/ 213173 w 364638"/>
                    <a:gd name="connsiteY2" fmla="*/ 11382 h 39431"/>
                    <a:gd name="connsiteX3" fmla="*/ 286101 w 364638"/>
                    <a:gd name="connsiteY3" fmla="*/ 5772 h 39431"/>
                    <a:gd name="connsiteX4" fmla="*/ 347809 w 364638"/>
                    <a:gd name="connsiteY4" fmla="*/ 16992 h 39431"/>
                    <a:gd name="connsiteX5" fmla="*/ 364638 w 364638"/>
                    <a:gd name="connsiteY5" fmla="*/ 39431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638" h="39431">
                      <a:moveTo>
                        <a:pt x="0" y="5772"/>
                      </a:moveTo>
                      <a:cubicBezTo>
                        <a:pt x="29919" y="2499"/>
                        <a:pt x="59838" y="-773"/>
                        <a:pt x="95367" y="162"/>
                      </a:cubicBezTo>
                      <a:cubicBezTo>
                        <a:pt x="130896" y="1097"/>
                        <a:pt x="181384" y="10447"/>
                        <a:pt x="213173" y="11382"/>
                      </a:cubicBezTo>
                      <a:cubicBezTo>
                        <a:pt x="244962" y="12317"/>
                        <a:pt x="263662" y="4837"/>
                        <a:pt x="286101" y="5772"/>
                      </a:cubicBezTo>
                      <a:cubicBezTo>
                        <a:pt x="308540" y="6707"/>
                        <a:pt x="347809" y="16992"/>
                        <a:pt x="347809" y="16992"/>
                      </a:cubicBezTo>
                      <a:cubicBezTo>
                        <a:pt x="360899" y="22602"/>
                        <a:pt x="362768" y="31016"/>
                        <a:pt x="364638" y="3943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8A78D17-E953-4ADE-ABA6-0D4850767532}"/>
                    </a:ext>
                  </a:extLst>
                </p:cNvPr>
                <p:cNvSpPr/>
                <p:nvPr/>
              </p:nvSpPr>
              <p:spPr bwMode="auto">
                <a:xfrm>
                  <a:off x="914400" y="2844015"/>
                  <a:ext cx="162685" cy="11381"/>
                </a:xfrm>
                <a:custGeom>
                  <a:avLst/>
                  <a:gdLst>
                    <a:gd name="connsiteX0" fmla="*/ 0 w 162685"/>
                    <a:gd name="connsiteY0" fmla="*/ 5772 h 11381"/>
                    <a:gd name="connsiteX1" fmla="*/ 100977 w 162685"/>
                    <a:gd name="connsiteY1" fmla="*/ 162 h 11381"/>
                    <a:gd name="connsiteX2" fmla="*/ 162685 w 162685"/>
                    <a:gd name="connsiteY2" fmla="*/ 11381 h 11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685" h="11381">
                      <a:moveTo>
                        <a:pt x="0" y="5772"/>
                      </a:moveTo>
                      <a:cubicBezTo>
                        <a:pt x="36931" y="2499"/>
                        <a:pt x="73863" y="-773"/>
                        <a:pt x="100977" y="162"/>
                      </a:cubicBezTo>
                      <a:cubicBezTo>
                        <a:pt x="128091" y="1097"/>
                        <a:pt x="145388" y="6239"/>
                        <a:pt x="162685" y="1138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FA38A82-E27A-4F61-86CC-8AB47E43C868}"/>
                    </a:ext>
                  </a:extLst>
                </p:cNvPr>
                <p:cNvSpPr/>
                <p:nvPr/>
              </p:nvSpPr>
              <p:spPr bwMode="auto">
                <a:xfrm>
                  <a:off x="1093914" y="2827347"/>
                  <a:ext cx="353419" cy="35278"/>
                </a:xfrm>
                <a:custGeom>
                  <a:avLst/>
                  <a:gdLst>
                    <a:gd name="connsiteX0" fmla="*/ 0 w 353419"/>
                    <a:gd name="connsiteY0" fmla="*/ 0 h 35278"/>
                    <a:gd name="connsiteX1" fmla="*/ 117806 w 353419"/>
                    <a:gd name="connsiteY1" fmla="*/ 16830 h 35278"/>
                    <a:gd name="connsiteX2" fmla="*/ 196344 w 353419"/>
                    <a:gd name="connsiteY2" fmla="*/ 33659 h 35278"/>
                    <a:gd name="connsiteX3" fmla="*/ 353419 w 353419"/>
                    <a:gd name="connsiteY3" fmla="*/ 33659 h 3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419" h="35278">
                      <a:moveTo>
                        <a:pt x="0" y="0"/>
                      </a:moveTo>
                      <a:cubicBezTo>
                        <a:pt x="42541" y="5610"/>
                        <a:pt x="85082" y="11220"/>
                        <a:pt x="117806" y="16830"/>
                      </a:cubicBezTo>
                      <a:cubicBezTo>
                        <a:pt x="150530" y="22440"/>
                        <a:pt x="157075" y="30854"/>
                        <a:pt x="196344" y="33659"/>
                      </a:cubicBezTo>
                      <a:cubicBezTo>
                        <a:pt x="235613" y="36464"/>
                        <a:pt x="294516" y="35061"/>
                        <a:pt x="353419" y="336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75ADD4E0-018D-45BD-95EF-6DFF08754E04}"/>
                    </a:ext>
                  </a:extLst>
                </p:cNvPr>
                <p:cNvSpPr/>
                <p:nvPr/>
              </p:nvSpPr>
              <p:spPr bwMode="auto">
                <a:xfrm>
                  <a:off x="1452942" y="2832957"/>
                  <a:ext cx="953669" cy="22439"/>
                </a:xfrm>
                <a:custGeom>
                  <a:avLst/>
                  <a:gdLst>
                    <a:gd name="connsiteX0" fmla="*/ 0 w 953669"/>
                    <a:gd name="connsiteY0" fmla="*/ 0 h 22439"/>
                    <a:gd name="connsiteX1" fmla="*/ 157075 w 953669"/>
                    <a:gd name="connsiteY1" fmla="*/ 16830 h 22439"/>
                    <a:gd name="connsiteX2" fmla="*/ 302930 w 953669"/>
                    <a:gd name="connsiteY2" fmla="*/ 16830 h 22439"/>
                    <a:gd name="connsiteX3" fmla="*/ 375858 w 953669"/>
                    <a:gd name="connsiteY3" fmla="*/ 16830 h 22439"/>
                    <a:gd name="connsiteX4" fmla="*/ 415127 w 953669"/>
                    <a:gd name="connsiteY4" fmla="*/ 5610 h 22439"/>
                    <a:gd name="connsiteX5" fmla="*/ 504884 w 953669"/>
                    <a:gd name="connsiteY5" fmla="*/ 11220 h 22439"/>
                    <a:gd name="connsiteX6" fmla="*/ 639519 w 953669"/>
                    <a:gd name="connsiteY6" fmla="*/ 5610 h 22439"/>
                    <a:gd name="connsiteX7" fmla="*/ 858302 w 953669"/>
                    <a:gd name="connsiteY7" fmla="*/ 5610 h 22439"/>
                    <a:gd name="connsiteX8" fmla="*/ 953669 w 953669"/>
                    <a:gd name="connsiteY8" fmla="*/ 22439 h 2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669" h="22439">
                      <a:moveTo>
                        <a:pt x="0" y="0"/>
                      </a:moveTo>
                      <a:cubicBezTo>
                        <a:pt x="53293" y="7012"/>
                        <a:pt x="106587" y="14025"/>
                        <a:pt x="157075" y="16830"/>
                      </a:cubicBezTo>
                      <a:cubicBezTo>
                        <a:pt x="207563" y="19635"/>
                        <a:pt x="302930" y="16830"/>
                        <a:pt x="302930" y="16830"/>
                      </a:cubicBezTo>
                      <a:cubicBezTo>
                        <a:pt x="339394" y="16830"/>
                        <a:pt x="357159" y="18700"/>
                        <a:pt x="375858" y="16830"/>
                      </a:cubicBezTo>
                      <a:cubicBezTo>
                        <a:pt x="394557" y="14960"/>
                        <a:pt x="393623" y="6545"/>
                        <a:pt x="415127" y="5610"/>
                      </a:cubicBezTo>
                      <a:cubicBezTo>
                        <a:pt x="436631" y="4675"/>
                        <a:pt x="467485" y="11220"/>
                        <a:pt x="504884" y="11220"/>
                      </a:cubicBezTo>
                      <a:cubicBezTo>
                        <a:pt x="542283" y="11220"/>
                        <a:pt x="580616" y="6545"/>
                        <a:pt x="639519" y="5610"/>
                      </a:cubicBezTo>
                      <a:cubicBezTo>
                        <a:pt x="698422" y="4675"/>
                        <a:pt x="805944" y="2805"/>
                        <a:pt x="858302" y="5610"/>
                      </a:cubicBezTo>
                      <a:cubicBezTo>
                        <a:pt x="910660" y="8415"/>
                        <a:pt x="932164" y="15427"/>
                        <a:pt x="953669" y="2243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9B5405A-DB51-4159-8D5A-1666EAF53C01}"/>
                    </a:ext>
                  </a:extLst>
                </p:cNvPr>
                <p:cNvSpPr/>
                <p:nvPr/>
              </p:nvSpPr>
              <p:spPr bwMode="auto">
                <a:xfrm>
                  <a:off x="2429050" y="2782469"/>
                  <a:ext cx="848289" cy="100976"/>
                </a:xfrm>
                <a:custGeom>
                  <a:avLst/>
                  <a:gdLst>
                    <a:gd name="connsiteX0" fmla="*/ 0 w 848289"/>
                    <a:gd name="connsiteY0" fmla="*/ 100976 h 100976"/>
                    <a:gd name="connsiteX1" fmla="*/ 106587 w 848289"/>
                    <a:gd name="connsiteY1" fmla="*/ 61708 h 100976"/>
                    <a:gd name="connsiteX2" fmla="*/ 173905 w 848289"/>
                    <a:gd name="connsiteY2" fmla="*/ 61708 h 100976"/>
                    <a:gd name="connsiteX3" fmla="*/ 258052 w 848289"/>
                    <a:gd name="connsiteY3" fmla="*/ 61708 h 100976"/>
                    <a:gd name="connsiteX4" fmla="*/ 375858 w 848289"/>
                    <a:gd name="connsiteY4" fmla="*/ 50488 h 100976"/>
                    <a:gd name="connsiteX5" fmla="*/ 488054 w 848289"/>
                    <a:gd name="connsiteY5" fmla="*/ 33659 h 100976"/>
                    <a:gd name="connsiteX6" fmla="*/ 650739 w 848289"/>
                    <a:gd name="connsiteY6" fmla="*/ 11219 h 100976"/>
                    <a:gd name="connsiteX7" fmla="*/ 819033 w 848289"/>
                    <a:gd name="connsiteY7" fmla="*/ 0 h 100976"/>
                    <a:gd name="connsiteX8" fmla="*/ 847083 w 848289"/>
                    <a:gd name="connsiteY8" fmla="*/ 11219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8289" h="100976">
                      <a:moveTo>
                        <a:pt x="0" y="100976"/>
                      </a:moveTo>
                      <a:cubicBezTo>
                        <a:pt x="38801" y="84614"/>
                        <a:pt x="77603" y="68253"/>
                        <a:pt x="106587" y="61708"/>
                      </a:cubicBezTo>
                      <a:cubicBezTo>
                        <a:pt x="135571" y="55163"/>
                        <a:pt x="173905" y="61708"/>
                        <a:pt x="173905" y="61708"/>
                      </a:cubicBezTo>
                      <a:cubicBezTo>
                        <a:pt x="199149" y="61708"/>
                        <a:pt x="224393" y="63578"/>
                        <a:pt x="258052" y="61708"/>
                      </a:cubicBezTo>
                      <a:cubicBezTo>
                        <a:pt x="291711" y="59838"/>
                        <a:pt x="337524" y="55163"/>
                        <a:pt x="375858" y="50488"/>
                      </a:cubicBezTo>
                      <a:cubicBezTo>
                        <a:pt x="414192" y="45813"/>
                        <a:pt x="488054" y="33659"/>
                        <a:pt x="488054" y="33659"/>
                      </a:cubicBezTo>
                      <a:cubicBezTo>
                        <a:pt x="533867" y="27114"/>
                        <a:pt x="595576" y="16829"/>
                        <a:pt x="650739" y="11219"/>
                      </a:cubicBezTo>
                      <a:cubicBezTo>
                        <a:pt x="705902" y="5609"/>
                        <a:pt x="786309" y="0"/>
                        <a:pt x="819033" y="0"/>
                      </a:cubicBezTo>
                      <a:cubicBezTo>
                        <a:pt x="851757" y="0"/>
                        <a:pt x="849420" y="5609"/>
                        <a:pt x="847083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F0E661F-335C-4AE8-853F-239FDA56DA73}"/>
                    </a:ext>
                  </a:extLst>
                </p:cNvPr>
                <p:cNvSpPr/>
                <p:nvPr/>
              </p:nvSpPr>
              <p:spPr bwMode="auto">
                <a:xfrm>
                  <a:off x="3292962" y="2758142"/>
                  <a:ext cx="504883" cy="57986"/>
                </a:xfrm>
                <a:custGeom>
                  <a:avLst/>
                  <a:gdLst>
                    <a:gd name="connsiteX0" fmla="*/ 0 w 504883"/>
                    <a:gd name="connsiteY0" fmla="*/ 57986 h 57986"/>
                    <a:gd name="connsiteX1" fmla="*/ 179514 w 504883"/>
                    <a:gd name="connsiteY1" fmla="*/ 18717 h 57986"/>
                    <a:gd name="connsiteX2" fmla="*/ 280491 w 504883"/>
                    <a:gd name="connsiteY2" fmla="*/ 18717 h 57986"/>
                    <a:gd name="connsiteX3" fmla="*/ 347809 w 504883"/>
                    <a:gd name="connsiteY3" fmla="*/ 7497 h 57986"/>
                    <a:gd name="connsiteX4" fmla="*/ 443175 w 504883"/>
                    <a:gd name="connsiteY4" fmla="*/ 1887 h 57986"/>
                    <a:gd name="connsiteX5" fmla="*/ 504883 w 504883"/>
                    <a:gd name="connsiteY5" fmla="*/ 41156 h 5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4883" h="57986">
                      <a:moveTo>
                        <a:pt x="0" y="57986"/>
                      </a:moveTo>
                      <a:cubicBezTo>
                        <a:pt x="66383" y="41624"/>
                        <a:pt x="132766" y="25262"/>
                        <a:pt x="179514" y="18717"/>
                      </a:cubicBezTo>
                      <a:cubicBezTo>
                        <a:pt x="226263" y="12172"/>
                        <a:pt x="252442" y="20587"/>
                        <a:pt x="280491" y="18717"/>
                      </a:cubicBezTo>
                      <a:cubicBezTo>
                        <a:pt x="308540" y="16847"/>
                        <a:pt x="320695" y="10302"/>
                        <a:pt x="347809" y="7497"/>
                      </a:cubicBezTo>
                      <a:cubicBezTo>
                        <a:pt x="374923" y="4692"/>
                        <a:pt x="416996" y="-3723"/>
                        <a:pt x="443175" y="1887"/>
                      </a:cubicBezTo>
                      <a:cubicBezTo>
                        <a:pt x="469354" y="7497"/>
                        <a:pt x="487118" y="24326"/>
                        <a:pt x="504883" y="4115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952D43A-BED6-4E6B-BDE9-49E526EF7589}"/>
                    </a:ext>
                  </a:extLst>
                </p:cNvPr>
                <p:cNvSpPr/>
                <p:nvPr/>
              </p:nvSpPr>
              <p:spPr bwMode="auto">
                <a:xfrm>
                  <a:off x="3825894" y="2765639"/>
                  <a:ext cx="426346" cy="39269"/>
                </a:xfrm>
                <a:custGeom>
                  <a:avLst/>
                  <a:gdLst>
                    <a:gd name="connsiteX0" fmla="*/ 0 w 426346"/>
                    <a:gd name="connsiteY0" fmla="*/ 39269 h 39269"/>
                    <a:gd name="connsiteX1" fmla="*/ 201954 w 426346"/>
                    <a:gd name="connsiteY1" fmla="*/ 22440 h 39269"/>
                    <a:gd name="connsiteX2" fmla="*/ 426346 w 426346"/>
                    <a:gd name="connsiteY2" fmla="*/ 0 h 3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6346" h="39269">
                      <a:moveTo>
                        <a:pt x="0" y="39269"/>
                      </a:moveTo>
                      <a:lnTo>
                        <a:pt x="201954" y="22440"/>
                      </a:lnTo>
                      <a:lnTo>
                        <a:pt x="426346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57A13FB-92E9-4B95-82F9-283B553AB042}"/>
                    </a:ext>
                  </a:extLst>
                </p:cNvPr>
                <p:cNvSpPr/>
                <p:nvPr/>
              </p:nvSpPr>
              <p:spPr bwMode="auto">
                <a:xfrm>
                  <a:off x="4263460" y="2765639"/>
                  <a:ext cx="235612" cy="30126"/>
                </a:xfrm>
                <a:custGeom>
                  <a:avLst/>
                  <a:gdLst>
                    <a:gd name="connsiteX0" fmla="*/ 0 w 235612"/>
                    <a:gd name="connsiteY0" fmla="*/ 28049 h 30126"/>
                    <a:gd name="connsiteX1" fmla="*/ 106587 w 235612"/>
                    <a:gd name="connsiteY1" fmla="*/ 28049 h 30126"/>
                    <a:gd name="connsiteX2" fmla="*/ 173904 w 235612"/>
                    <a:gd name="connsiteY2" fmla="*/ 28049 h 30126"/>
                    <a:gd name="connsiteX3" fmla="*/ 235612 w 235612"/>
                    <a:gd name="connsiteY3" fmla="*/ 0 h 30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30126">
                      <a:moveTo>
                        <a:pt x="0" y="28049"/>
                      </a:moveTo>
                      <a:lnTo>
                        <a:pt x="106587" y="28049"/>
                      </a:lnTo>
                      <a:cubicBezTo>
                        <a:pt x="135571" y="28049"/>
                        <a:pt x="152400" y="32724"/>
                        <a:pt x="173904" y="28049"/>
                      </a:cubicBezTo>
                      <a:cubicBezTo>
                        <a:pt x="195408" y="23374"/>
                        <a:pt x="215510" y="11687"/>
                        <a:pt x="23561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E1F72F0-164A-4CAA-8271-3E3B277A361B}"/>
                    </a:ext>
                  </a:extLst>
                </p:cNvPr>
                <p:cNvSpPr/>
                <p:nvPr/>
              </p:nvSpPr>
              <p:spPr bwMode="auto">
                <a:xfrm>
                  <a:off x="4515902" y="2809272"/>
                  <a:ext cx="392687" cy="51734"/>
                </a:xfrm>
                <a:custGeom>
                  <a:avLst/>
                  <a:gdLst>
                    <a:gd name="connsiteX0" fmla="*/ 0 w 392687"/>
                    <a:gd name="connsiteY0" fmla="*/ 1246 h 51734"/>
                    <a:gd name="connsiteX1" fmla="*/ 67318 w 392687"/>
                    <a:gd name="connsiteY1" fmla="*/ 1246 h 51734"/>
                    <a:gd name="connsiteX2" fmla="*/ 157075 w 392687"/>
                    <a:gd name="connsiteY2" fmla="*/ 1246 h 51734"/>
                    <a:gd name="connsiteX3" fmla="*/ 218783 w 392687"/>
                    <a:gd name="connsiteY3" fmla="*/ 18075 h 51734"/>
                    <a:gd name="connsiteX4" fmla="*/ 308540 w 392687"/>
                    <a:gd name="connsiteY4" fmla="*/ 34905 h 51734"/>
                    <a:gd name="connsiteX5" fmla="*/ 336589 w 392687"/>
                    <a:gd name="connsiteY5" fmla="*/ 34905 h 51734"/>
                    <a:gd name="connsiteX6" fmla="*/ 392687 w 392687"/>
                    <a:gd name="connsiteY6" fmla="*/ 51734 h 51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687" h="51734">
                      <a:moveTo>
                        <a:pt x="0" y="1246"/>
                      </a:moveTo>
                      <a:lnTo>
                        <a:pt x="67318" y="1246"/>
                      </a:lnTo>
                      <a:cubicBezTo>
                        <a:pt x="93497" y="1246"/>
                        <a:pt x="131831" y="-1559"/>
                        <a:pt x="157075" y="1246"/>
                      </a:cubicBezTo>
                      <a:cubicBezTo>
                        <a:pt x="182319" y="4051"/>
                        <a:pt x="193539" y="12465"/>
                        <a:pt x="218783" y="18075"/>
                      </a:cubicBezTo>
                      <a:cubicBezTo>
                        <a:pt x="244027" y="23685"/>
                        <a:pt x="288906" y="32100"/>
                        <a:pt x="308540" y="34905"/>
                      </a:cubicBezTo>
                      <a:cubicBezTo>
                        <a:pt x="328174" y="37710"/>
                        <a:pt x="322564" y="32100"/>
                        <a:pt x="336589" y="34905"/>
                      </a:cubicBezTo>
                      <a:cubicBezTo>
                        <a:pt x="350614" y="37710"/>
                        <a:pt x="371650" y="44722"/>
                        <a:pt x="392687" y="5173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A9DC866-9095-4468-BD76-ED112F852BF4}"/>
                    </a:ext>
                  </a:extLst>
                </p:cNvPr>
                <p:cNvSpPr/>
                <p:nvPr/>
              </p:nvSpPr>
              <p:spPr bwMode="auto">
                <a:xfrm>
                  <a:off x="4908589" y="2821737"/>
                  <a:ext cx="235612" cy="44879"/>
                </a:xfrm>
                <a:custGeom>
                  <a:avLst/>
                  <a:gdLst>
                    <a:gd name="connsiteX0" fmla="*/ 0 w 235612"/>
                    <a:gd name="connsiteY0" fmla="*/ 0 h 44879"/>
                    <a:gd name="connsiteX1" fmla="*/ 106586 w 235612"/>
                    <a:gd name="connsiteY1" fmla="*/ 28050 h 44879"/>
                    <a:gd name="connsiteX2" fmla="*/ 168294 w 235612"/>
                    <a:gd name="connsiteY2" fmla="*/ 28050 h 44879"/>
                    <a:gd name="connsiteX3" fmla="*/ 235612 w 235612"/>
                    <a:gd name="connsiteY3" fmla="*/ 44879 h 44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44879">
                      <a:moveTo>
                        <a:pt x="0" y="0"/>
                      </a:moveTo>
                      <a:cubicBezTo>
                        <a:pt x="39268" y="11687"/>
                        <a:pt x="78537" y="23375"/>
                        <a:pt x="106586" y="28050"/>
                      </a:cubicBezTo>
                      <a:cubicBezTo>
                        <a:pt x="134635" y="32725"/>
                        <a:pt x="146790" y="25245"/>
                        <a:pt x="168294" y="28050"/>
                      </a:cubicBezTo>
                      <a:cubicBezTo>
                        <a:pt x="189798" y="30855"/>
                        <a:pt x="212705" y="37867"/>
                        <a:pt x="235612" y="4487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1BCC9C7-688E-46CA-8958-15F81F874EA0}"/>
                    </a:ext>
                  </a:extLst>
                </p:cNvPr>
                <p:cNvSpPr/>
                <p:nvPr/>
              </p:nvSpPr>
              <p:spPr bwMode="auto">
                <a:xfrm>
                  <a:off x="5161031" y="2816010"/>
                  <a:ext cx="796594" cy="117924"/>
                </a:xfrm>
                <a:custGeom>
                  <a:avLst/>
                  <a:gdLst>
                    <a:gd name="connsiteX0" fmla="*/ 0 w 796594"/>
                    <a:gd name="connsiteY0" fmla="*/ 11337 h 117924"/>
                    <a:gd name="connsiteX1" fmla="*/ 67317 w 796594"/>
                    <a:gd name="connsiteY1" fmla="*/ 50606 h 117924"/>
                    <a:gd name="connsiteX2" fmla="*/ 117806 w 796594"/>
                    <a:gd name="connsiteY2" fmla="*/ 44996 h 117924"/>
                    <a:gd name="connsiteX3" fmla="*/ 190733 w 796594"/>
                    <a:gd name="connsiteY3" fmla="*/ 11337 h 117924"/>
                    <a:gd name="connsiteX4" fmla="*/ 207563 w 796594"/>
                    <a:gd name="connsiteY4" fmla="*/ 118 h 117924"/>
                    <a:gd name="connsiteX5" fmla="*/ 246832 w 796594"/>
                    <a:gd name="connsiteY5" fmla="*/ 16947 h 117924"/>
                    <a:gd name="connsiteX6" fmla="*/ 319759 w 796594"/>
                    <a:gd name="connsiteY6" fmla="*/ 22557 h 117924"/>
                    <a:gd name="connsiteX7" fmla="*/ 370248 w 796594"/>
                    <a:gd name="connsiteY7" fmla="*/ 16947 h 117924"/>
                    <a:gd name="connsiteX8" fmla="*/ 409516 w 796594"/>
                    <a:gd name="connsiteY8" fmla="*/ 28167 h 117924"/>
                    <a:gd name="connsiteX9" fmla="*/ 465614 w 796594"/>
                    <a:gd name="connsiteY9" fmla="*/ 39386 h 117924"/>
                    <a:gd name="connsiteX10" fmla="*/ 538542 w 796594"/>
                    <a:gd name="connsiteY10" fmla="*/ 73045 h 117924"/>
                    <a:gd name="connsiteX11" fmla="*/ 617079 w 796594"/>
                    <a:gd name="connsiteY11" fmla="*/ 73045 h 117924"/>
                    <a:gd name="connsiteX12" fmla="*/ 706836 w 796594"/>
                    <a:gd name="connsiteY12" fmla="*/ 89875 h 117924"/>
                    <a:gd name="connsiteX13" fmla="*/ 796594 w 796594"/>
                    <a:gd name="connsiteY13" fmla="*/ 117924 h 117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6594" h="117924">
                      <a:moveTo>
                        <a:pt x="0" y="11337"/>
                      </a:moveTo>
                      <a:cubicBezTo>
                        <a:pt x="23841" y="28166"/>
                        <a:pt x="47683" y="44996"/>
                        <a:pt x="67317" y="50606"/>
                      </a:cubicBezTo>
                      <a:cubicBezTo>
                        <a:pt x="86951" y="56216"/>
                        <a:pt x="97237" y="51541"/>
                        <a:pt x="117806" y="44996"/>
                      </a:cubicBezTo>
                      <a:cubicBezTo>
                        <a:pt x="138375" y="38451"/>
                        <a:pt x="190733" y="11337"/>
                        <a:pt x="190733" y="11337"/>
                      </a:cubicBezTo>
                      <a:cubicBezTo>
                        <a:pt x="205692" y="3857"/>
                        <a:pt x="198213" y="-817"/>
                        <a:pt x="207563" y="118"/>
                      </a:cubicBezTo>
                      <a:cubicBezTo>
                        <a:pt x="216913" y="1053"/>
                        <a:pt x="228133" y="13207"/>
                        <a:pt x="246832" y="16947"/>
                      </a:cubicBezTo>
                      <a:cubicBezTo>
                        <a:pt x="265531" y="20687"/>
                        <a:pt x="299190" y="22557"/>
                        <a:pt x="319759" y="22557"/>
                      </a:cubicBezTo>
                      <a:cubicBezTo>
                        <a:pt x="340328" y="22557"/>
                        <a:pt x="355289" y="16012"/>
                        <a:pt x="370248" y="16947"/>
                      </a:cubicBezTo>
                      <a:cubicBezTo>
                        <a:pt x="385207" y="17882"/>
                        <a:pt x="393622" y="24427"/>
                        <a:pt x="409516" y="28167"/>
                      </a:cubicBezTo>
                      <a:cubicBezTo>
                        <a:pt x="425410" y="31907"/>
                        <a:pt x="444110" y="31906"/>
                        <a:pt x="465614" y="39386"/>
                      </a:cubicBezTo>
                      <a:cubicBezTo>
                        <a:pt x="487118" y="46866"/>
                        <a:pt x="513298" y="67435"/>
                        <a:pt x="538542" y="73045"/>
                      </a:cubicBezTo>
                      <a:cubicBezTo>
                        <a:pt x="563786" y="78655"/>
                        <a:pt x="589030" y="70240"/>
                        <a:pt x="617079" y="73045"/>
                      </a:cubicBezTo>
                      <a:cubicBezTo>
                        <a:pt x="645128" y="75850"/>
                        <a:pt x="676917" y="82395"/>
                        <a:pt x="706836" y="89875"/>
                      </a:cubicBezTo>
                      <a:cubicBezTo>
                        <a:pt x="736755" y="97355"/>
                        <a:pt x="766674" y="107639"/>
                        <a:pt x="796594" y="11792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3542450-1F1A-4D31-B9AC-4DC73340C1E2}"/>
                    </a:ext>
                  </a:extLst>
                </p:cNvPr>
                <p:cNvSpPr/>
                <p:nvPr/>
              </p:nvSpPr>
              <p:spPr bwMode="auto">
                <a:xfrm>
                  <a:off x="5974454" y="2815674"/>
                  <a:ext cx="987328" cy="112650"/>
                </a:xfrm>
                <a:custGeom>
                  <a:avLst/>
                  <a:gdLst>
                    <a:gd name="connsiteX0" fmla="*/ 0 w 987328"/>
                    <a:gd name="connsiteY0" fmla="*/ 112650 h 112650"/>
                    <a:gd name="connsiteX1" fmla="*/ 61708 w 987328"/>
                    <a:gd name="connsiteY1" fmla="*/ 78991 h 112650"/>
                    <a:gd name="connsiteX2" fmla="*/ 213173 w 987328"/>
                    <a:gd name="connsiteY2" fmla="*/ 73381 h 112650"/>
                    <a:gd name="connsiteX3" fmla="*/ 426346 w 987328"/>
                    <a:gd name="connsiteY3" fmla="*/ 50942 h 112650"/>
                    <a:gd name="connsiteX4" fmla="*/ 572201 w 987328"/>
                    <a:gd name="connsiteY4" fmla="*/ 39722 h 112650"/>
                    <a:gd name="connsiteX5" fmla="*/ 661958 w 987328"/>
                    <a:gd name="connsiteY5" fmla="*/ 454 h 112650"/>
                    <a:gd name="connsiteX6" fmla="*/ 729276 w 987328"/>
                    <a:gd name="connsiteY6" fmla="*/ 17283 h 112650"/>
                    <a:gd name="connsiteX7" fmla="*/ 819033 w 987328"/>
                    <a:gd name="connsiteY7" fmla="*/ 39722 h 112650"/>
                    <a:gd name="connsiteX8" fmla="*/ 863912 w 987328"/>
                    <a:gd name="connsiteY8" fmla="*/ 67771 h 112650"/>
                    <a:gd name="connsiteX9" fmla="*/ 964888 w 987328"/>
                    <a:gd name="connsiteY9" fmla="*/ 45332 h 112650"/>
                    <a:gd name="connsiteX10" fmla="*/ 987328 w 987328"/>
                    <a:gd name="connsiteY10" fmla="*/ 56552 h 112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7328" h="112650">
                      <a:moveTo>
                        <a:pt x="0" y="112650"/>
                      </a:moveTo>
                      <a:cubicBezTo>
                        <a:pt x="13089" y="99093"/>
                        <a:pt x="26179" y="85536"/>
                        <a:pt x="61708" y="78991"/>
                      </a:cubicBezTo>
                      <a:cubicBezTo>
                        <a:pt x="97237" y="72446"/>
                        <a:pt x="152400" y="78056"/>
                        <a:pt x="213173" y="73381"/>
                      </a:cubicBezTo>
                      <a:cubicBezTo>
                        <a:pt x="273946" y="68706"/>
                        <a:pt x="366508" y="56552"/>
                        <a:pt x="426346" y="50942"/>
                      </a:cubicBezTo>
                      <a:cubicBezTo>
                        <a:pt x="486184" y="45332"/>
                        <a:pt x="532932" y="48137"/>
                        <a:pt x="572201" y="39722"/>
                      </a:cubicBezTo>
                      <a:cubicBezTo>
                        <a:pt x="611470" y="31307"/>
                        <a:pt x="635779" y="4194"/>
                        <a:pt x="661958" y="454"/>
                      </a:cubicBezTo>
                      <a:cubicBezTo>
                        <a:pt x="688137" y="-3286"/>
                        <a:pt x="729276" y="17283"/>
                        <a:pt x="729276" y="17283"/>
                      </a:cubicBezTo>
                      <a:cubicBezTo>
                        <a:pt x="755455" y="23828"/>
                        <a:pt x="796594" y="31307"/>
                        <a:pt x="819033" y="39722"/>
                      </a:cubicBezTo>
                      <a:cubicBezTo>
                        <a:pt x="841472" y="48137"/>
                        <a:pt x="839603" y="66836"/>
                        <a:pt x="863912" y="67771"/>
                      </a:cubicBezTo>
                      <a:cubicBezTo>
                        <a:pt x="888221" y="68706"/>
                        <a:pt x="964888" y="45332"/>
                        <a:pt x="964888" y="45332"/>
                      </a:cubicBezTo>
                      <a:cubicBezTo>
                        <a:pt x="985457" y="43462"/>
                        <a:pt x="986392" y="50007"/>
                        <a:pt x="987328" y="56552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E671167-A339-452B-B6AE-55DD9E418088}"/>
                    </a:ext>
                  </a:extLst>
                </p:cNvPr>
                <p:cNvSpPr/>
                <p:nvPr/>
              </p:nvSpPr>
              <p:spPr bwMode="auto">
                <a:xfrm>
                  <a:off x="6973001" y="2877836"/>
                  <a:ext cx="56098" cy="11219"/>
                </a:xfrm>
                <a:custGeom>
                  <a:avLst/>
                  <a:gdLst>
                    <a:gd name="connsiteX0" fmla="*/ 0 w 56098"/>
                    <a:gd name="connsiteY0" fmla="*/ 11219 h 11219"/>
                    <a:gd name="connsiteX1" fmla="*/ 56098 w 56098"/>
                    <a:gd name="connsiteY1" fmla="*/ 0 h 11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8" h="11219">
                      <a:moveTo>
                        <a:pt x="0" y="11219"/>
                      </a:moveTo>
                      <a:lnTo>
                        <a:pt x="56098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99B6FDAC-A28C-4885-BD00-68633A283690}"/>
                    </a:ext>
                  </a:extLst>
                </p:cNvPr>
                <p:cNvSpPr/>
                <p:nvPr/>
              </p:nvSpPr>
              <p:spPr bwMode="auto">
                <a:xfrm>
                  <a:off x="7029099" y="2838567"/>
                  <a:ext cx="246832" cy="24598"/>
                </a:xfrm>
                <a:custGeom>
                  <a:avLst/>
                  <a:gdLst>
                    <a:gd name="connsiteX0" fmla="*/ 0 w 246832"/>
                    <a:gd name="connsiteY0" fmla="*/ 22439 h 24598"/>
                    <a:gd name="connsiteX1" fmla="*/ 168295 w 246832"/>
                    <a:gd name="connsiteY1" fmla="*/ 22439 h 24598"/>
                    <a:gd name="connsiteX2" fmla="*/ 246832 w 246832"/>
                    <a:gd name="connsiteY2" fmla="*/ 0 h 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832" h="24598">
                      <a:moveTo>
                        <a:pt x="0" y="22439"/>
                      </a:moveTo>
                      <a:cubicBezTo>
                        <a:pt x="63578" y="24309"/>
                        <a:pt x="127156" y="26179"/>
                        <a:pt x="168295" y="22439"/>
                      </a:cubicBezTo>
                      <a:cubicBezTo>
                        <a:pt x="209434" y="18699"/>
                        <a:pt x="228133" y="9349"/>
                        <a:pt x="24683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8228548-329E-432D-B7FD-ED9FA82AB160}"/>
                    </a:ext>
                  </a:extLst>
                </p:cNvPr>
                <p:cNvSpPr/>
                <p:nvPr/>
              </p:nvSpPr>
              <p:spPr bwMode="auto">
                <a:xfrm>
                  <a:off x="7287151" y="2726371"/>
                  <a:ext cx="224393" cy="100976"/>
                </a:xfrm>
                <a:custGeom>
                  <a:avLst/>
                  <a:gdLst>
                    <a:gd name="connsiteX0" fmla="*/ 0 w 224393"/>
                    <a:gd name="connsiteY0" fmla="*/ 100976 h 100976"/>
                    <a:gd name="connsiteX1" fmla="*/ 129026 w 224393"/>
                    <a:gd name="connsiteY1" fmla="*/ 50488 h 100976"/>
                    <a:gd name="connsiteX2" fmla="*/ 224393 w 224393"/>
                    <a:gd name="connsiteY2" fmla="*/ 0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393" h="100976">
                      <a:moveTo>
                        <a:pt x="0" y="100976"/>
                      </a:moveTo>
                      <a:cubicBezTo>
                        <a:pt x="45813" y="84146"/>
                        <a:pt x="91627" y="67317"/>
                        <a:pt x="129026" y="50488"/>
                      </a:cubicBezTo>
                      <a:cubicBezTo>
                        <a:pt x="166425" y="33659"/>
                        <a:pt x="195409" y="16829"/>
                        <a:pt x="224393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2C84C36-44ED-4203-95D9-68E9858A05BD}"/>
                    </a:ext>
                  </a:extLst>
                </p:cNvPr>
                <p:cNvSpPr/>
                <p:nvPr/>
              </p:nvSpPr>
              <p:spPr bwMode="auto">
                <a:xfrm>
                  <a:off x="7578861" y="2737214"/>
                  <a:ext cx="1100248" cy="129402"/>
                </a:xfrm>
                <a:custGeom>
                  <a:avLst/>
                  <a:gdLst>
                    <a:gd name="connsiteX0" fmla="*/ 0 w 1100248"/>
                    <a:gd name="connsiteY0" fmla="*/ 129402 h 129402"/>
                    <a:gd name="connsiteX1" fmla="*/ 78538 w 1100248"/>
                    <a:gd name="connsiteY1" fmla="*/ 90133 h 129402"/>
                    <a:gd name="connsiteX2" fmla="*/ 218783 w 1100248"/>
                    <a:gd name="connsiteY2" fmla="*/ 95743 h 129402"/>
                    <a:gd name="connsiteX3" fmla="*/ 353419 w 1100248"/>
                    <a:gd name="connsiteY3" fmla="*/ 84523 h 129402"/>
                    <a:gd name="connsiteX4" fmla="*/ 465615 w 1100248"/>
                    <a:gd name="connsiteY4" fmla="*/ 67694 h 129402"/>
                    <a:gd name="connsiteX5" fmla="*/ 656349 w 1100248"/>
                    <a:gd name="connsiteY5" fmla="*/ 22815 h 129402"/>
                    <a:gd name="connsiteX6" fmla="*/ 796594 w 1100248"/>
                    <a:gd name="connsiteY6" fmla="*/ 11596 h 129402"/>
                    <a:gd name="connsiteX7" fmla="*/ 903181 w 1100248"/>
                    <a:gd name="connsiteY7" fmla="*/ 5986 h 129402"/>
                    <a:gd name="connsiteX8" fmla="*/ 981718 w 1100248"/>
                    <a:gd name="connsiteY8" fmla="*/ 376 h 129402"/>
                    <a:gd name="connsiteX9" fmla="*/ 1082695 w 1100248"/>
                    <a:gd name="connsiteY9" fmla="*/ 17206 h 129402"/>
                    <a:gd name="connsiteX10" fmla="*/ 1099524 w 1100248"/>
                    <a:gd name="connsiteY10" fmla="*/ 17206 h 129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0248" h="129402">
                      <a:moveTo>
                        <a:pt x="0" y="129402"/>
                      </a:moveTo>
                      <a:cubicBezTo>
                        <a:pt x="21037" y="112572"/>
                        <a:pt x="42074" y="95743"/>
                        <a:pt x="78538" y="90133"/>
                      </a:cubicBezTo>
                      <a:cubicBezTo>
                        <a:pt x="115002" y="84523"/>
                        <a:pt x="172970" y="96678"/>
                        <a:pt x="218783" y="95743"/>
                      </a:cubicBezTo>
                      <a:cubicBezTo>
                        <a:pt x="264596" y="94808"/>
                        <a:pt x="312280" y="89198"/>
                        <a:pt x="353419" y="84523"/>
                      </a:cubicBezTo>
                      <a:cubicBezTo>
                        <a:pt x="394558" y="79848"/>
                        <a:pt x="415127" y="77979"/>
                        <a:pt x="465615" y="67694"/>
                      </a:cubicBezTo>
                      <a:cubicBezTo>
                        <a:pt x="516103" y="57409"/>
                        <a:pt x="601186" y="32165"/>
                        <a:pt x="656349" y="22815"/>
                      </a:cubicBezTo>
                      <a:cubicBezTo>
                        <a:pt x="711512" y="13465"/>
                        <a:pt x="755455" y="14401"/>
                        <a:pt x="796594" y="11596"/>
                      </a:cubicBezTo>
                      <a:cubicBezTo>
                        <a:pt x="837733" y="8791"/>
                        <a:pt x="872327" y="7856"/>
                        <a:pt x="903181" y="5986"/>
                      </a:cubicBezTo>
                      <a:cubicBezTo>
                        <a:pt x="934035" y="4116"/>
                        <a:pt x="951799" y="-1494"/>
                        <a:pt x="981718" y="376"/>
                      </a:cubicBezTo>
                      <a:cubicBezTo>
                        <a:pt x="1011637" y="2246"/>
                        <a:pt x="1063061" y="14401"/>
                        <a:pt x="1082695" y="17206"/>
                      </a:cubicBezTo>
                      <a:cubicBezTo>
                        <a:pt x="1102329" y="20011"/>
                        <a:pt x="1100926" y="18608"/>
                        <a:pt x="1099524" y="1720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59D73FA-4F1D-4A9D-A278-E3FFD3C0AC95}"/>
                    </a:ext>
                  </a:extLst>
                </p:cNvPr>
                <p:cNvSpPr/>
                <p:nvPr/>
              </p:nvSpPr>
              <p:spPr bwMode="auto">
                <a:xfrm>
                  <a:off x="8678385" y="2720761"/>
                  <a:ext cx="370248" cy="44967"/>
                </a:xfrm>
                <a:custGeom>
                  <a:avLst/>
                  <a:gdLst>
                    <a:gd name="connsiteX0" fmla="*/ 0 w 370248"/>
                    <a:gd name="connsiteY0" fmla="*/ 0 h 44967"/>
                    <a:gd name="connsiteX1" fmla="*/ 84148 w 370248"/>
                    <a:gd name="connsiteY1" fmla="*/ 28049 h 44967"/>
                    <a:gd name="connsiteX2" fmla="*/ 201954 w 370248"/>
                    <a:gd name="connsiteY2" fmla="*/ 44878 h 44967"/>
                    <a:gd name="connsiteX3" fmla="*/ 308540 w 370248"/>
                    <a:gd name="connsiteY3" fmla="*/ 33659 h 44967"/>
                    <a:gd name="connsiteX4" fmla="*/ 370248 w 370248"/>
                    <a:gd name="connsiteY4" fmla="*/ 11219 h 4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248" h="44967">
                      <a:moveTo>
                        <a:pt x="0" y="0"/>
                      </a:moveTo>
                      <a:cubicBezTo>
                        <a:pt x="25244" y="10284"/>
                        <a:pt x="50489" y="20569"/>
                        <a:pt x="84148" y="28049"/>
                      </a:cubicBezTo>
                      <a:cubicBezTo>
                        <a:pt x="117807" y="35529"/>
                        <a:pt x="164555" y="43943"/>
                        <a:pt x="201954" y="44878"/>
                      </a:cubicBezTo>
                      <a:cubicBezTo>
                        <a:pt x="239353" y="45813"/>
                        <a:pt x="280491" y="39269"/>
                        <a:pt x="308540" y="33659"/>
                      </a:cubicBezTo>
                      <a:cubicBezTo>
                        <a:pt x="336589" y="28049"/>
                        <a:pt x="353418" y="19634"/>
                        <a:pt x="370248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BD78DC0-C995-4E00-A369-F79175C58F74}"/>
                  </a:ext>
                </a:extLst>
              </p:cNvPr>
              <p:cNvGrpSpPr/>
              <p:nvPr/>
            </p:nvGrpSpPr>
            <p:grpSpPr>
              <a:xfrm>
                <a:off x="8507771" y="1174491"/>
                <a:ext cx="443482" cy="862129"/>
                <a:chOff x="8882499" y="1857227"/>
                <a:chExt cx="268604" cy="522166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9D8C52A-F514-4438-A8D8-CB8C5150F0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916670" y="1872304"/>
                  <a:ext cx="89486" cy="50708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3178CB4-E642-4959-9042-FFF9B2FDA9F6}"/>
                    </a:ext>
                  </a:extLst>
                </p:cNvPr>
                <p:cNvSpPr txBox="1"/>
                <p:nvPr/>
              </p:nvSpPr>
              <p:spPr>
                <a:xfrm>
                  <a:off x="8882499" y="1857227"/>
                  <a:ext cx="268604" cy="335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9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4FF01-BDA0-4289-B385-35409E52CD39}"/>
                  </a:ext>
                </a:extLst>
              </p:cNvPr>
              <p:cNvSpPr txBox="1"/>
              <p:nvPr/>
            </p:nvSpPr>
            <p:spPr>
              <a:xfrm>
                <a:off x="2408216" y="732373"/>
                <a:ext cx="1620210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48/01-2A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2953D-D40A-4002-84B2-3D69F497EC76}"/>
                  </a:ext>
                </a:extLst>
              </p:cNvPr>
              <p:cNvSpPr txBox="1"/>
              <p:nvPr/>
            </p:nvSpPr>
            <p:spPr>
              <a:xfrm>
                <a:off x="4460095" y="729312"/>
                <a:ext cx="1551512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48/02-1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CE7947-172D-4073-B23C-EA01460E6D09}"/>
                  </a:ext>
                </a:extLst>
              </p:cNvPr>
              <p:cNvSpPr txBox="1"/>
              <p:nvPr/>
            </p:nvSpPr>
            <p:spPr>
              <a:xfrm>
                <a:off x="5651474" y="726854"/>
                <a:ext cx="1831857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48/07b-3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C7EE80-C4B9-4756-897D-18D4D7DF5833}"/>
                  </a:ext>
                </a:extLst>
              </p:cNvPr>
              <p:cNvSpPr txBox="1"/>
              <p:nvPr/>
            </p:nvSpPr>
            <p:spPr>
              <a:xfrm>
                <a:off x="7159199" y="737876"/>
                <a:ext cx="1663089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48/07-1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ACCD92A-16FD-44E4-A2CC-AD5AB06EA0D1}"/>
                  </a:ext>
                </a:extLst>
              </p:cNvPr>
              <p:cNvSpPr/>
              <p:nvPr/>
            </p:nvSpPr>
            <p:spPr bwMode="auto">
              <a:xfrm>
                <a:off x="8105809" y="2592222"/>
                <a:ext cx="97644" cy="608400"/>
              </a:xfrm>
              <a:custGeom>
                <a:avLst/>
                <a:gdLst>
                  <a:gd name="connsiteX0" fmla="*/ 59140 w 59140"/>
                  <a:gd name="connsiteY0" fmla="*/ 0 h 368490"/>
                  <a:gd name="connsiteX1" fmla="*/ 0 w 59140"/>
                  <a:gd name="connsiteY1" fmla="*/ 368490 h 36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40" h="368490">
                    <a:moveTo>
                      <a:pt x="59140" y="0"/>
                    </a:moveTo>
                    <a:lnTo>
                      <a:pt x="0" y="36849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0C50FC-E284-4A84-8F7C-3E8C32B4DA3B}"/>
                  </a:ext>
                </a:extLst>
              </p:cNvPr>
              <p:cNvSpPr/>
              <p:nvPr/>
            </p:nvSpPr>
            <p:spPr bwMode="auto">
              <a:xfrm>
                <a:off x="6250566" y="2584711"/>
                <a:ext cx="180266" cy="563333"/>
              </a:xfrm>
              <a:custGeom>
                <a:avLst/>
                <a:gdLst>
                  <a:gd name="connsiteX0" fmla="*/ 0 w 109182"/>
                  <a:gd name="connsiteY0" fmla="*/ 0 h 341194"/>
                  <a:gd name="connsiteX1" fmla="*/ 72788 w 109182"/>
                  <a:gd name="connsiteY1" fmla="*/ 241111 h 341194"/>
                  <a:gd name="connsiteX2" fmla="*/ 109182 w 109182"/>
                  <a:gd name="connsiteY2" fmla="*/ 341194 h 34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182" h="341194">
                    <a:moveTo>
                      <a:pt x="0" y="0"/>
                    </a:moveTo>
                    <a:cubicBezTo>
                      <a:pt x="27295" y="92122"/>
                      <a:pt x="54591" y="184245"/>
                      <a:pt x="72788" y="241111"/>
                    </a:cubicBezTo>
                    <a:cubicBezTo>
                      <a:pt x="90985" y="297977"/>
                      <a:pt x="100083" y="319585"/>
                      <a:pt x="109182" y="34119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9A8FEC9-3B21-4552-AB13-045EA62FE7F4}"/>
                  </a:ext>
                </a:extLst>
              </p:cNvPr>
              <p:cNvSpPr/>
              <p:nvPr/>
            </p:nvSpPr>
            <p:spPr bwMode="auto">
              <a:xfrm>
                <a:off x="5859989" y="2772490"/>
                <a:ext cx="0" cy="240355"/>
              </a:xfrm>
              <a:custGeom>
                <a:avLst/>
                <a:gdLst>
                  <a:gd name="connsiteX0" fmla="*/ 0 w 0"/>
                  <a:gd name="connsiteY0" fmla="*/ 0 h 145576"/>
                  <a:gd name="connsiteX1" fmla="*/ 0 w 0"/>
                  <a:gd name="connsiteY1" fmla="*/ 145576 h 14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5576">
                    <a:moveTo>
                      <a:pt x="0" y="0"/>
                    </a:moveTo>
                    <a:lnTo>
                      <a:pt x="0" y="14557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500A584-1D9B-4068-9E9D-C054B031DC49}"/>
                  </a:ext>
                </a:extLst>
              </p:cNvPr>
              <p:cNvSpPr/>
              <p:nvPr/>
            </p:nvSpPr>
            <p:spPr bwMode="auto">
              <a:xfrm>
                <a:off x="5431857" y="2810045"/>
                <a:ext cx="22532" cy="225332"/>
              </a:xfrm>
              <a:custGeom>
                <a:avLst/>
                <a:gdLst>
                  <a:gd name="connsiteX0" fmla="*/ 13647 w 13647"/>
                  <a:gd name="connsiteY0" fmla="*/ 0 h 136477"/>
                  <a:gd name="connsiteX1" fmla="*/ 0 w 13647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7" h="136477">
                    <a:moveTo>
                      <a:pt x="13647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4F52B18-C178-4755-9F0C-0539421B0166}"/>
                  </a:ext>
                </a:extLst>
              </p:cNvPr>
              <p:cNvSpPr/>
              <p:nvPr/>
            </p:nvSpPr>
            <p:spPr bwMode="auto">
              <a:xfrm>
                <a:off x="5334211" y="2825066"/>
                <a:ext cx="22534" cy="180266"/>
              </a:xfrm>
              <a:custGeom>
                <a:avLst/>
                <a:gdLst>
                  <a:gd name="connsiteX0" fmla="*/ 0 w 13648"/>
                  <a:gd name="connsiteY0" fmla="*/ 0 h 109182"/>
                  <a:gd name="connsiteX1" fmla="*/ 13648 w 13648"/>
                  <a:gd name="connsiteY1" fmla="*/ 109182 h 10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8" h="109182">
                    <a:moveTo>
                      <a:pt x="0" y="0"/>
                    </a:moveTo>
                    <a:lnTo>
                      <a:pt x="13648" y="10918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BCB3E7D-FBF9-4302-9B4E-F16ACCF03E80}"/>
                  </a:ext>
                </a:extLst>
              </p:cNvPr>
              <p:cNvSpPr/>
              <p:nvPr/>
            </p:nvSpPr>
            <p:spPr bwMode="auto">
              <a:xfrm>
                <a:off x="3629191" y="2922712"/>
                <a:ext cx="82621" cy="548310"/>
              </a:xfrm>
              <a:custGeom>
                <a:avLst/>
                <a:gdLst>
                  <a:gd name="connsiteX0" fmla="*/ 50041 w 50041"/>
                  <a:gd name="connsiteY0" fmla="*/ 0 h 332095"/>
                  <a:gd name="connsiteX1" fmla="*/ 0 w 50041"/>
                  <a:gd name="connsiteY1" fmla="*/ 332095 h 3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1" h="332095">
                    <a:moveTo>
                      <a:pt x="50041" y="0"/>
                    </a:moveTo>
                    <a:lnTo>
                      <a:pt x="0" y="33209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C053745-7D91-4261-BFDD-186257199454}"/>
                  </a:ext>
                </a:extLst>
              </p:cNvPr>
              <p:cNvSpPr/>
              <p:nvPr/>
            </p:nvSpPr>
            <p:spPr bwMode="auto">
              <a:xfrm>
                <a:off x="1248170" y="2682357"/>
                <a:ext cx="82622" cy="330488"/>
              </a:xfrm>
              <a:custGeom>
                <a:avLst/>
                <a:gdLst>
                  <a:gd name="connsiteX0" fmla="*/ 0 w 50042"/>
                  <a:gd name="connsiteY0" fmla="*/ 0 h 200167"/>
                  <a:gd name="connsiteX1" fmla="*/ 50042 w 50042"/>
                  <a:gd name="connsiteY1" fmla="*/ 200167 h 20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2" h="200167">
                    <a:moveTo>
                      <a:pt x="0" y="0"/>
                    </a:moveTo>
                    <a:lnTo>
                      <a:pt x="50042" y="20016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EE58820-D129-4B05-9C79-521237051755}"/>
                  </a:ext>
                </a:extLst>
              </p:cNvPr>
              <p:cNvSpPr/>
              <p:nvPr/>
            </p:nvSpPr>
            <p:spPr bwMode="auto">
              <a:xfrm>
                <a:off x="1856570" y="2749956"/>
                <a:ext cx="75110" cy="353022"/>
              </a:xfrm>
              <a:custGeom>
                <a:avLst/>
                <a:gdLst>
                  <a:gd name="connsiteX0" fmla="*/ 45492 w 45492"/>
                  <a:gd name="connsiteY0" fmla="*/ 0 h 213815"/>
                  <a:gd name="connsiteX1" fmla="*/ 0 w 45492"/>
                  <a:gd name="connsiteY1" fmla="*/ 213815 h 21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213815">
                    <a:moveTo>
                      <a:pt x="45492" y="0"/>
                    </a:moveTo>
                    <a:lnTo>
                      <a:pt x="0" y="21381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A0F76C3-1F00-4983-8376-2B59A66D4816}"/>
                  </a:ext>
                </a:extLst>
              </p:cNvPr>
              <p:cNvSpPr/>
              <p:nvPr/>
            </p:nvSpPr>
            <p:spPr bwMode="auto">
              <a:xfrm>
                <a:off x="2307236" y="2780000"/>
                <a:ext cx="67599" cy="225332"/>
              </a:xfrm>
              <a:custGeom>
                <a:avLst/>
                <a:gdLst>
                  <a:gd name="connsiteX0" fmla="*/ 40943 w 40943"/>
                  <a:gd name="connsiteY0" fmla="*/ 0 h 136477"/>
                  <a:gd name="connsiteX1" fmla="*/ 0 w 40943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43" h="136477">
                    <a:moveTo>
                      <a:pt x="40943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22E0D7D-E2ED-46BA-A738-4801458112E0}"/>
                  </a:ext>
                </a:extLst>
              </p:cNvPr>
              <p:cNvSpPr/>
              <p:nvPr/>
            </p:nvSpPr>
            <p:spPr bwMode="auto">
              <a:xfrm>
                <a:off x="865104" y="2674844"/>
                <a:ext cx="75112" cy="458178"/>
              </a:xfrm>
              <a:custGeom>
                <a:avLst/>
                <a:gdLst>
                  <a:gd name="connsiteX0" fmla="*/ 0 w 45493"/>
                  <a:gd name="connsiteY0" fmla="*/ 0 h 277505"/>
                  <a:gd name="connsiteX1" fmla="*/ 45493 w 45493"/>
                  <a:gd name="connsiteY1" fmla="*/ 277505 h 27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3" h="277505">
                    <a:moveTo>
                      <a:pt x="0" y="0"/>
                    </a:moveTo>
                    <a:lnTo>
                      <a:pt x="45493" y="27750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E4A080-D8FE-4ADC-9A25-A680A8315BF7}"/>
                  </a:ext>
                </a:extLst>
              </p:cNvPr>
              <p:cNvSpPr/>
              <p:nvPr/>
            </p:nvSpPr>
            <p:spPr bwMode="auto">
              <a:xfrm>
                <a:off x="-764806" y="2719912"/>
                <a:ext cx="127688" cy="398088"/>
              </a:xfrm>
              <a:custGeom>
                <a:avLst/>
                <a:gdLst>
                  <a:gd name="connsiteX0" fmla="*/ 0 w 77337"/>
                  <a:gd name="connsiteY0" fmla="*/ 0 h 241110"/>
                  <a:gd name="connsiteX1" fmla="*/ 77337 w 77337"/>
                  <a:gd name="connsiteY1" fmla="*/ 241110 h 24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7" h="241110">
                    <a:moveTo>
                      <a:pt x="0" y="0"/>
                    </a:moveTo>
                    <a:lnTo>
                      <a:pt x="77337" y="24111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EEF115B-8EE7-4FD9-BD90-AA3628F7D2CF}"/>
                  </a:ext>
                </a:extLst>
              </p:cNvPr>
              <p:cNvSpPr/>
              <p:nvPr/>
            </p:nvSpPr>
            <p:spPr bwMode="auto">
              <a:xfrm>
                <a:off x="-2154360" y="2832579"/>
                <a:ext cx="127690" cy="495732"/>
              </a:xfrm>
              <a:custGeom>
                <a:avLst/>
                <a:gdLst>
                  <a:gd name="connsiteX0" fmla="*/ 0 w 77338"/>
                  <a:gd name="connsiteY0" fmla="*/ 0 h 300250"/>
                  <a:gd name="connsiteX1" fmla="*/ 77338 w 77338"/>
                  <a:gd name="connsiteY1" fmla="*/ 300250 h 3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8" h="300250">
                    <a:moveTo>
                      <a:pt x="0" y="0"/>
                    </a:moveTo>
                    <a:lnTo>
                      <a:pt x="77338" y="30025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56ABABB-B27F-48EB-B5CE-2D3C1B4195A6}"/>
                  </a:ext>
                </a:extLst>
              </p:cNvPr>
              <p:cNvSpPr/>
              <p:nvPr/>
            </p:nvSpPr>
            <p:spPr bwMode="auto">
              <a:xfrm>
                <a:off x="-3791781" y="2764977"/>
                <a:ext cx="45066" cy="217823"/>
              </a:xfrm>
              <a:custGeom>
                <a:avLst/>
                <a:gdLst>
                  <a:gd name="connsiteX0" fmla="*/ 27295 w 27295"/>
                  <a:gd name="connsiteY0" fmla="*/ 0 h 131929"/>
                  <a:gd name="connsiteX1" fmla="*/ 0 w 27295"/>
                  <a:gd name="connsiteY1" fmla="*/ 131929 h 13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5" h="131929">
                    <a:moveTo>
                      <a:pt x="27295" y="0"/>
                    </a:moveTo>
                    <a:lnTo>
                      <a:pt x="0" y="131929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BF4F448-3725-43EE-B319-D9F5C22E4267}"/>
                  </a:ext>
                </a:extLst>
              </p:cNvPr>
              <p:cNvSpPr/>
              <p:nvPr/>
            </p:nvSpPr>
            <p:spPr bwMode="auto">
              <a:xfrm>
                <a:off x="-4715646" y="2787511"/>
                <a:ext cx="75110" cy="255378"/>
              </a:xfrm>
              <a:custGeom>
                <a:avLst/>
                <a:gdLst>
                  <a:gd name="connsiteX0" fmla="*/ 0 w 45492"/>
                  <a:gd name="connsiteY0" fmla="*/ 0 h 154675"/>
                  <a:gd name="connsiteX1" fmla="*/ 45492 w 45492"/>
                  <a:gd name="connsiteY1" fmla="*/ 154675 h 15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154675">
                    <a:moveTo>
                      <a:pt x="0" y="0"/>
                    </a:moveTo>
                    <a:lnTo>
                      <a:pt x="45492" y="1546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6286949-7463-4413-A9DF-5BB90F9259A1}"/>
                  </a:ext>
                </a:extLst>
              </p:cNvPr>
              <p:cNvSpPr/>
              <p:nvPr/>
            </p:nvSpPr>
            <p:spPr bwMode="auto">
              <a:xfrm>
                <a:off x="-5376625" y="2742445"/>
                <a:ext cx="45067" cy="262887"/>
              </a:xfrm>
              <a:custGeom>
                <a:avLst/>
                <a:gdLst>
                  <a:gd name="connsiteX0" fmla="*/ 27296 w 27296"/>
                  <a:gd name="connsiteY0" fmla="*/ 0 h 159223"/>
                  <a:gd name="connsiteX1" fmla="*/ 0 w 27296"/>
                  <a:gd name="connsiteY1" fmla="*/ 159223 h 15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6" h="159223">
                    <a:moveTo>
                      <a:pt x="27296" y="0"/>
                    </a:moveTo>
                    <a:lnTo>
                      <a:pt x="0" y="159223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6360EFC-3235-4420-A004-2565EE937D64}"/>
                  </a:ext>
                </a:extLst>
              </p:cNvPr>
              <p:cNvSpPr/>
              <p:nvPr/>
            </p:nvSpPr>
            <p:spPr bwMode="auto">
              <a:xfrm>
                <a:off x="-4415202" y="2764977"/>
                <a:ext cx="60089" cy="225334"/>
              </a:xfrm>
              <a:custGeom>
                <a:avLst/>
                <a:gdLst>
                  <a:gd name="connsiteX0" fmla="*/ 36394 w 36394"/>
                  <a:gd name="connsiteY0" fmla="*/ 0 h 136478"/>
                  <a:gd name="connsiteX1" fmla="*/ 0 w 36394"/>
                  <a:gd name="connsiteY1" fmla="*/ 136478 h 13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394" h="136478">
                    <a:moveTo>
                      <a:pt x="36394" y="0"/>
                    </a:moveTo>
                    <a:lnTo>
                      <a:pt x="0" y="13647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E83A7AF-DF8C-4049-A0D0-88B7EE8E3504}"/>
                  </a:ext>
                </a:extLst>
              </p:cNvPr>
              <p:cNvSpPr/>
              <p:nvPr/>
            </p:nvSpPr>
            <p:spPr bwMode="auto">
              <a:xfrm>
                <a:off x="78072" y="2689801"/>
                <a:ext cx="118152" cy="367588"/>
              </a:xfrm>
              <a:custGeom>
                <a:avLst/>
                <a:gdLst>
                  <a:gd name="connsiteX0" fmla="*/ 0 w 71561"/>
                  <a:gd name="connsiteY0" fmla="*/ 0 h 222637"/>
                  <a:gd name="connsiteX1" fmla="*/ 71561 w 71561"/>
                  <a:gd name="connsiteY1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561" h="222637">
                    <a:moveTo>
                      <a:pt x="0" y="0"/>
                    </a:moveTo>
                    <a:lnTo>
                      <a:pt x="71561" y="22263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7FD2595-6816-4E36-AC8B-4DA4EF5FD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" t="14380" r="95029" b="52300"/>
              <a:stretch/>
            </p:blipFill>
            <p:spPr>
              <a:xfrm>
                <a:off x="-18083" y="941472"/>
                <a:ext cx="570356" cy="2655403"/>
              </a:xfrm>
              <a:prstGeom prst="rect">
                <a:avLst/>
              </a:prstGeom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7A33517-602E-4747-93B7-6D68A552B642}"/>
                  </a:ext>
                </a:extLst>
              </p:cNvPr>
              <p:cNvGrpSpPr/>
              <p:nvPr/>
            </p:nvGrpSpPr>
            <p:grpSpPr>
              <a:xfrm>
                <a:off x="4794945" y="2647292"/>
                <a:ext cx="45720" cy="152331"/>
                <a:chOff x="2931594" y="5505154"/>
                <a:chExt cx="45720" cy="152331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C6D38B0-5E0B-4FE6-AEB7-B8DB74D79621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5" y="561176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A07748F-9DD0-451E-A638-2A683501E37F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4" y="550515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517649-B963-4431-81E5-6F95AF1ADFB0}"/>
                </a:ext>
              </a:extLst>
            </p:cNvPr>
            <p:cNvSpPr/>
            <p:nvPr/>
          </p:nvSpPr>
          <p:spPr bwMode="auto">
            <a:xfrm>
              <a:off x="-1166191" y="815973"/>
              <a:ext cx="2595465" cy="1154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C19E745-6794-4BA9-B16D-E50F8A7F5961}"/>
              </a:ext>
            </a:extLst>
          </p:cNvPr>
          <p:cNvGrpSpPr/>
          <p:nvPr/>
        </p:nvGrpSpPr>
        <p:grpSpPr>
          <a:xfrm>
            <a:off x="170523" y="799022"/>
            <a:ext cx="4040350" cy="6031682"/>
            <a:chOff x="398942" y="-552449"/>
            <a:chExt cx="8362950" cy="12484726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A704D6-C1A2-4DFD-BFCB-9025C028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575" y="-552449"/>
              <a:ext cx="8343900" cy="43053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9CAB952-A88F-4420-9D4F-560F036AE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50" y="3595687"/>
              <a:ext cx="8353425" cy="397192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87BA3F4-AF50-4A5C-98D5-BD5911A5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942" y="7407902"/>
              <a:ext cx="8362950" cy="397192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98AE96B-302A-447C-B306-011B39F12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942" y="8379452"/>
              <a:ext cx="8362950" cy="3552825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0E2A3CF-FDF6-4433-B2D4-EA1EDACEB606}"/>
              </a:ext>
            </a:extLst>
          </p:cNvPr>
          <p:cNvGrpSpPr/>
          <p:nvPr/>
        </p:nvGrpSpPr>
        <p:grpSpPr>
          <a:xfrm>
            <a:off x="7657663" y="4646166"/>
            <a:ext cx="1255035" cy="2170804"/>
            <a:chOff x="81701" y="4741674"/>
            <a:chExt cx="1255035" cy="217080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CBFFE-A0AF-4892-8650-F89141145900}"/>
                </a:ext>
              </a:extLst>
            </p:cNvPr>
            <p:cNvSpPr/>
            <p:nvPr/>
          </p:nvSpPr>
          <p:spPr bwMode="auto">
            <a:xfrm>
              <a:off x="196224" y="6247946"/>
              <a:ext cx="270345" cy="119270"/>
            </a:xfrm>
            <a:prstGeom prst="rect">
              <a:avLst/>
            </a:prstGeom>
            <a:solidFill>
              <a:srgbClr val="64B1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E7A7165-1381-4179-A06D-8B1A7409EBA3}"/>
                </a:ext>
              </a:extLst>
            </p:cNvPr>
            <p:cNvSpPr/>
            <p:nvPr/>
          </p:nvSpPr>
          <p:spPr bwMode="auto">
            <a:xfrm>
              <a:off x="196224" y="6717318"/>
              <a:ext cx="270345" cy="119270"/>
            </a:xfrm>
            <a:prstGeom prst="rect">
              <a:avLst/>
            </a:prstGeom>
            <a:solidFill>
              <a:srgbClr val="F7EC8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B644DE-B27A-4593-AD36-9841189DAC70}"/>
                </a:ext>
              </a:extLst>
            </p:cNvPr>
            <p:cNvSpPr/>
            <p:nvPr/>
          </p:nvSpPr>
          <p:spPr bwMode="auto">
            <a:xfrm>
              <a:off x="196224" y="6482632"/>
              <a:ext cx="270345" cy="119270"/>
            </a:xfrm>
            <a:prstGeom prst="rect">
              <a:avLst/>
            </a:prstGeom>
            <a:solidFill>
              <a:srgbClr val="02800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23D09A8-90EF-4094-AC11-2B625363DC52}"/>
                </a:ext>
              </a:extLst>
            </p:cNvPr>
            <p:cNvSpPr/>
            <p:nvPr/>
          </p:nvSpPr>
          <p:spPr bwMode="auto">
            <a:xfrm>
              <a:off x="196224" y="5532910"/>
              <a:ext cx="270345" cy="119270"/>
            </a:xfrm>
            <a:prstGeom prst="rect">
              <a:avLst/>
            </a:prstGeom>
            <a:solidFill>
              <a:srgbClr val="FF69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4AEB7C5-9603-4FA9-866D-EDCC156A6904}"/>
                </a:ext>
              </a:extLst>
            </p:cNvPr>
            <p:cNvSpPr/>
            <p:nvPr/>
          </p:nvSpPr>
          <p:spPr bwMode="auto">
            <a:xfrm>
              <a:off x="196224" y="5767596"/>
              <a:ext cx="270345" cy="119270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C2CDFA9-5AEE-4444-B266-1C45E4B8FE47}"/>
                </a:ext>
              </a:extLst>
            </p:cNvPr>
            <p:cNvSpPr/>
            <p:nvPr/>
          </p:nvSpPr>
          <p:spPr bwMode="auto">
            <a:xfrm>
              <a:off x="196224" y="5298224"/>
              <a:ext cx="270345" cy="119270"/>
            </a:xfrm>
            <a:prstGeom prst="rect">
              <a:avLst/>
            </a:prstGeom>
            <a:solidFill>
              <a:srgbClr val="F5565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DA3A09E-081F-485E-AC9B-5B894FC8DC1D}"/>
                </a:ext>
              </a:extLst>
            </p:cNvPr>
            <p:cNvSpPr/>
            <p:nvPr/>
          </p:nvSpPr>
          <p:spPr bwMode="auto">
            <a:xfrm>
              <a:off x="196224" y="5063538"/>
              <a:ext cx="270345" cy="119270"/>
            </a:xfrm>
            <a:prstGeom prst="rect">
              <a:avLst/>
            </a:prstGeom>
            <a:solidFill>
              <a:srgbClr val="F8AC5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1657282-1882-478C-A609-5579F939436A}"/>
                </a:ext>
              </a:extLst>
            </p:cNvPr>
            <p:cNvSpPr txBox="1"/>
            <p:nvPr/>
          </p:nvSpPr>
          <p:spPr>
            <a:xfrm>
              <a:off x="466569" y="6681646"/>
              <a:ext cx="6270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Clastics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9EB866-CC63-4A4D-8272-DC0CA50F0C3D}"/>
                </a:ext>
              </a:extLst>
            </p:cNvPr>
            <p:cNvSpPr txBox="1"/>
            <p:nvPr/>
          </p:nvSpPr>
          <p:spPr>
            <a:xfrm>
              <a:off x="466569" y="6202435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Carbonate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4D21F2A-45D8-4810-8FE7-0DA08ECABAEF}"/>
                </a:ext>
              </a:extLst>
            </p:cNvPr>
            <p:cNvSpPr txBox="1"/>
            <p:nvPr/>
          </p:nvSpPr>
          <p:spPr>
            <a:xfrm>
              <a:off x="466569" y="6442041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Shale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1C08A9D-C207-4427-BAC2-A5298D61553C}"/>
                </a:ext>
              </a:extLst>
            </p:cNvPr>
            <p:cNvSpPr txBox="1"/>
            <p:nvPr/>
          </p:nvSpPr>
          <p:spPr>
            <a:xfrm>
              <a:off x="466569" y="5477559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Halite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69FDD05-6021-46DD-8BDC-DB951062A1EF}"/>
                </a:ext>
              </a:extLst>
            </p:cNvPr>
            <p:cNvSpPr txBox="1"/>
            <p:nvPr/>
          </p:nvSpPr>
          <p:spPr>
            <a:xfrm>
              <a:off x="466569" y="5717165"/>
              <a:ext cx="723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/>
                <a:t>Anhydrite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738E961-8B6D-4673-A499-643486985399}"/>
                </a:ext>
              </a:extLst>
            </p:cNvPr>
            <p:cNvSpPr txBox="1"/>
            <p:nvPr/>
          </p:nvSpPr>
          <p:spPr>
            <a:xfrm>
              <a:off x="466569" y="523795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 err="1"/>
                <a:t>Carnalite</a:t>
              </a:r>
              <a:endParaRPr lang="en-GB" sz="900" b="1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2DE636E-05B0-40E2-9D46-258BA10F8811}"/>
                </a:ext>
              </a:extLst>
            </p:cNvPr>
            <p:cNvSpPr txBox="1"/>
            <p:nvPr/>
          </p:nvSpPr>
          <p:spPr>
            <a:xfrm>
              <a:off x="466569" y="4998347"/>
              <a:ext cx="8002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 err="1"/>
                <a:t>Tachydryte</a:t>
              </a:r>
              <a:endParaRPr lang="en-GB" sz="900" b="1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BCF2274-540F-4DAB-9309-214F8CC37557}"/>
                </a:ext>
              </a:extLst>
            </p:cNvPr>
            <p:cNvSpPr/>
            <p:nvPr/>
          </p:nvSpPr>
          <p:spPr bwMode="auto">
            <a:xfrm>
              <a:off x="81701" y="4994730"/>
              <a:ext cx="1255035" cy="711735"/>
            </a:xfrm>
            <a:prstGeom prst="rect">
              <a:avLst/>
            </a:prstGeom>
            <a:noFill/>
            <a:ln w="28575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8C44712-3288-4595-A9CE-E610618FBCFF}"/>
                </a:ext>
              </a:extLst>
            </p:cNvPr>
            <p:cNvSpPr txBox="1"/>
            <p:nvPr/>
          </p:nvSpPr>
          <p:spPr>
            <a:xfrm>
              <a:off x="98962" y="4741674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9999"/>
                  </a:solidFill>
                </a:rPr>
                <a:t>Mobile salts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A71BAB-3C63-48DA-95D6-CB9902392637}"/>
                </a:ext>
              </a:extLst>
            </p:cNvPr>
            <p:cNvSpPr/>
            <p:nvPr/>
          </p:nvSpPr>
          <p:spPr bwMode="auto">
            <a:xfrm>
              <a:off x="192621" y="5986662"/>
              <a:ext cx="270345" cy="119270"/>
            </a:xfrm>
            <a:prstGeom prst="rect">
              <a:avLst/>
            </a:prstGeom>
            <a:solidFill>
              <a:srgbClr val="EE82E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81BED36-7277-4CBF-94AB-0C73A32DBCFD}"/>
                </a:ext>
              </a:extLst>
            </p:cNvPr>
            <p:cNvSpPr txBox="1"/>
            <p:nvPr/>
          </p:nvSpPr>
          <p:spPr>
            <a:xfrm>
              <a:off x="462966" y="5936231"/>
              <a:ext cx="723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err="1"/>
                <a:t>Polyhalite</a:t>
              </a:r>
              <a:endParaRPr lang="en-GB" sz="900" b="1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84AF650-9D85-4FFA-BEDB-17FBD4722402}"/>
              </a:ext>
            </a:extLst>
          </p:cNvPr>
          <p:cNvGrpSpPr/>
          <p:nvPr/>
        </p:nvGrpSpPr>
        <p:grpSpPr>
          <a:xfrm>
            <a:off x="7011945" y="2906731"/>
            <a:ext cx="1960322" cy="1699363"/>
            <a:chOff x="7090899" y="4260358"/>
            <a:chExt cx="1960322" cy="169936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F6791E9-C41C-4C1A-B0AD-0D9CE213E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899" y="4260358"/>
              <a:ext cx="1960322" cy="1699363"/>
            </a:xfrm>
            <a:prstGeom prst="rect">
              <a:avLst/>
            </a:prstGeom>
          </p:spPr>
        </p:pic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C01047B-9293-4F3D-A521-A7C0DCC1DD77}"/>
                </a:ext>
              </a:extLst>
            </p:cNvPr>
            <p:cNvSpPr/>
            <p:nvPr/>
          </p:nvSpPr>
          <p:spPr bwMode="auto">
            <a:xfrm>
              <a:off x="8078015" y="4395966"/>
              <a:ext cx="520768" cy="1300697"/>
            </a:xfrm>
            <a:custGeom>
              <a:avLst/>
              <a:gdLst>
                <a:gd name="connsiteX0" fmla="*/ 0 w 520768"/>
                <a:gd name="connsiteY0" fmla="*/ 0 h 1300697"/>
                <a:gd name="connsiteX1" fmla="*/ 283611 w 520768"/>
                <a:gd name="connsiteY1" fmla="*/ 381407 h 1300697"/>
                <a:gd name="connsiteX2" fmla="*/ 364293 w 520768"/>
                <a:gd name="connsiteY2" fmla="*/ 767705 h 1300697"/>
                <a:gd name="connsiteX3" fmla="*/ 513433 w 520768"/>
                <a:gd name="connsiteY3" fmla="*/ 914400 h 1300697"/>
                <a:gd name="connsiteX4" fmla="*/ 491429 w 520768"/>
                <a:gd name="connsiteY4" fmla="*/ 1034201 h 1300697"/>
                <a:gd name="connsiteX5" fmla="*/ 501209 w 520768"/>
                <a:gd name="connsiteY5" fmla="*/ 1183341 h 1300697"/>
                <a:gd name="connsiteX6" fmla="*/ 520768 w 520768"/>
                <a:gd name="connsiteY6" fmla="*/ 1300697 h 130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768" h="1300697">
                  <a:moveTo>
                    <a:pt x="0" y="0"/>
                  </a:moveTo>
                  <a:lnTo>
                    <a:pt x="283611" y="381407"/>
                  </a:lnTo>
                  <a:lnTo>
                    <a:pt x="364293" y="767705"/>
                  </a:lnTo>
                  <a:lnTo>
                    <a:pt x="513433" y="914400"/>
                  </a:lnTo>
                  <a:lnTo>
                    <a:pt x="491429" y="1034201"/>
                  </a:lnTo>
                  <a:lnTo>
                    <a:pt x="501209" y="1183341"/>
                  </a:lnTo>
                  <a:lnTo>
                    <a:pt x="520768" y="1300697"/>
                  </a:ln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1D8D739-9659-49C8-9F7E-877736EF1965}"/>
                </a:ext>
              </a:extLst>
            </p:cNvPr>
            <p:cNvSpPr txBox="1"/>
            <p:nvPr/>
          </p:nvSpPr>
          <p:spPr>
            <a:xfrm>
              <a:off x="7902216" y="4260358"/>
              <a:ext cx="2487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/>
                <a:t>B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470574D-FBD7-4A0A-BC94-4B801E215C82}"/>
              </a:ext>
            </a:extLst>
          </p:cNvPr>
          <p:cNvCxnSpPr>
            <a:cxnSpLocks/>
          </p:cNvCxnSpPr>
          <p:nvPr/>
        </p:nvCxnSpPr>
        <p:spPr bwMode="auto">
          <a:xfrm>
            <a:off x="168981" y="6816970"/>
            <a:ext cx="40349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30B9249-F4A1-49FD-84AA-FDF9D55F83CB}"/>
              </a:ext>
            </a:extLst>
          </p:cNvPr>
          <p:cNvSpPr txBox="1"/>
          <p:nvPr/>
        </p:nvSpPr>
        <p:spPr>
          <a:xfrm>
            <a:off x="4348404" y="6668343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Base Zechstein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6A86A96-43E2-498F-BCB4-0788C7FC7B39}"/>
              </a:ext>
            </a:extLst>
          </p:cNvPr>
          <p:cNvSpPr txBox="1"/>
          <p:nvPr/>
        </p:nvSpPr>
        <p:spPr>
          <a:xfrm>
            <a:off x="4330617" y="3932347"/>
            <a:ext cx="966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Top Zechstein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9A7BA1C-ECBF-4DA2-84AD-2FD47FF480E4}"/>
              </a:ext>
            </a:extLst>
          </p:cNvPr>
          <p:cNvSpPr/>
          <p:nvPr/>
        </p:nvSpPr>
        <p:spPr bwMode="auto">
          <a:xfrm>
            <a:off x="3254181" y="949825"/>
            <a:ext cx="921636" cy="3096651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B56A657-AFAB-45DF-A5E9-39D20BF245E1}"/>
              </a:ext>
            </a:extLst>
          </p:cNvPr>
          <p:cNvSpPr/>
          <p:nvPr/>
        </p:nvSpPr>
        <p:spPr bwMode="auto">
          <a:xfrm>
            <a:off x="2237513" y="945281"/>
            <a:ext cx="915451" cy="4322755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DEC572F-EFC1-4DF0-B812-A083CA1EF8F4}"/>
              </a:ext>
            </a:extLst>
          </p:cNvPr>
          <p:cNvSpPr/>
          <p:nvPr/>
        </p:nvSpPr>
        <p:spPr bwMode="auto">
          <a:xfrm>
            <a:off x="1205947" y="947650"/>
            <a:ext cx="916908" cy="539888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9677758-7584-4434-8390-7ECF930663BC}"/>
              </a:ext>
            </a:extLst>
          </p:cNvPr>
          <p:cNvSpPr/>
          <p:nvPr/>
        </p:nvSpPr>
        <p:spPr bwMode="auto">
          <a:xfrm>
            <a:off x="170492" y="945282"/>
            <a:ext cx="945702" cy="6616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779C7ED-08FC-4D55-93FC-D2099B923086}"/>
              </a:ext>
            </a:extLst>
          </p:cNvPr>
          <p:cNvGrpSpPr/>
          <p:nvPr/>
        </p:nvGrpSpPr>
        <p:grpSpPr>
          <a:xfrm>
            <a:off x="170523" y="1011442"/>
            <a:ext cx="4033423" cy="5335091"/>
            <a:chOff x="170523" y="1011442"/>
            <a:chExt cx="4033423" cy="5335091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3350776-7D9B-4612-937F-DE2BAD7CC48B}"/>
                </a:ext>
              </a:extLst>
            </p:cNvPr>
            <p:cNvCxnSpPr/>
            <p:nvPr/>
          </p:nvCxnSpPr>
          <p:spPr bwMode="auto">
            <a:xfrm>
              <a:off x="170523" y="1011442"/>
              <a:ext cx="95061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D58562E-9E65-4977-B019-2952E0A1EAA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6195" y="1011442"/>
              <a:ext cx="91014" cy="533509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5668BE-934F-40C8-8662-68526BA2D94D}"/>
                </a:ext>
              </a:extLst>
            </p:cNvPr>
            <p:cNvCxnSpPr/>
            <p:nvPr/>
          </p:nvCxnSpPr>
          <p:spPr bwMode="auto">
            <a:xfrm>
              <a:off x="1203727" y="6346532"/>
              <a:ext cx="93605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8E94491-83D5-4364-9A38-55BCF49ADEA9}"/>
                </a:ext>
              </a:extLst>
            </p:cNvPr>
            <p:cNvCxnSpPr/>
            <p:nvPr/>
          </p:nvCxnSpPr>
          <p:spPr bwMode="auto">
            <a:xfrm flipV="1">
              <a:off x="2136984" y="5268036"/>
              <a:ext cx="94425" cy="107849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ECE4BAF-7A81-45CA-82CD-E3044953C4D0}"/>
                </a:ext>
              </a:extLst>
            </p:cNvPr>
            <p:cNvCxnSpPr/>
            <p:nvPr/>
          </p:nvCxnSpPr>
          <p:spPr bwMode="auto">
            <a:xfrm>
              <a:off x="2222378" y="5274218"/>
              <a:ext cx="94390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DF388CF-68B7-48D3-903D-C7DC582258F9}"/>
                </a:ext>
              </a:extLst>
            </p:cNvPr>
            <p:cNvCxnSpPr/>
            <p:nvPr/>
          </p:nvCxnSpPr>
          <p:spPr bwMode="auto">
            <a:xfrm flipV="1">
              <a:off x="3159457" y="4060209"/>
              <a:ext cx="102358" cy="120782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D112CBA-00D1-43DD-9E9E-44340368F408}"/>
                </a:ext>
              </a:extLst>
            </p:cNvPr>
            <p:cNvCxnSpPr/>
            <p:nvPr/>
          </p:nvCxnSpPr>
          <p:spPr bwMode="auto">
            <a:xfrm>
              <a:off x="3280804" y="4060210"/>
              <a:ext cx="92314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9" name="Title 1">
            <a:extLst>
              <a:ext uri="{FF2B5EF4-FFF2-40B4-BE49-F238E27FC236}">
                <a16:creationId xmlns:a16="http://schemas.microsoft.com/office/drawing/2014/main" id="{BFD85839-711C-4220-8DB2-9C5B08AB326C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dirty="0"/>
              <a:t>Area 2 – structural style and ZSG compositional variability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1293371-41A1-4561-9138-95365FF692A2}"/>
              </a:ext>
            </a:extLst>
          </p:cNvPr>
          <p:cNvSpPr/>
          <p:nvPr/>
        </p:nvSpPr>
        <p:spPr bwMode="auto">
          <a:xfrm>
            <a:off x="150295" y="798062"/>
            <a:ext cx="4053651" cy="6018907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888E2C9-C61F-408B-8E6F-F121FEA13A34}"/>
              </a:ext>
            </a:extLst>
          </p:cNvPr>
          <p:cNvCxnSpPr>
            <a:cxnSpLocks/>
          </p:cNvCxnSpPr>
          <p:nvPr/>
        </p:nvCxnSpPr>
        <p:spPr bwMode="auto">
          <a:xfrm>
            <a:off x="4258111" y="4060209"/>
            <a:ext cx="0" cy="25259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C561714-E742-47CC-B227-986BB8A23935}"/>
              </a:ext>
            </a:extLst>
          </p:cNvPr>
          <p:cNvCxnSpPr>
            <a:cxnSpLocks/>
          </p:cNvCxnSpPr>
          <p:nvPr/>
        </p:nvCxnSpPr>
        <p:spPr bwMode="auto">
          <a:xfrm>
            <a:off x="3236804" y="5202716"/>
            <a:ext cx="0" cy="13696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45240BA2-D019-495C-87FC-80204C9AADF9}"/>
              </a:ext>
            </a:extLst>
          </p:cNvPr>
          <p:cNvCxnSpPr>
            <a:cxnSpLocks/>
          </p:cNvCxnSpPr>
          <p:nvPr/>
        </p:nvCxnSpPr>
        <p:spPr bwMode="auto">
          <a:xfrm>
            <a:off x="2231409" y="6271708"/>
            <a:ext cx="0" cy="350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AD972C8-73BF-4758-B73D-2EA7577C2A95}"/>
              </a:ext>
            </a:extLst>
          </p:cNvPr>
          <p:cNvCxnSpPr>
            <a:cxnSpLocks/>
          </p:cNvCxnSpPr>
          <p:nvPr/>
        </p:nvCxnSpPr>
        <p:spPr bwMode="auto">
          <a:xfrm>
            <a:off x="1166236" y="1011442"/>
            <a:ext cx="0" cy="55716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45C7A98-75AD-41B6-AED7-78471C4C0170}"/>
              </a:ext>
            </a:extLst>
          </p:cNvPr>
          <p:cNvSpPr/>
          <p:nvPr/>
        </p:nvSpPr>
        <p:spPr>
          <a:xfrm>
            <a:off x="4328385" y="4695394"/>
            <a:ext cx="31236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1400" dirty="0"/>
              <a:t>M</a:t>
            </a:r>
            <a:r>
              <a:rPr lang="en-GB" altLang="en-US" sz="1400" dirty="0" err="1"/>
              <a:t>obile</a:t>
            </a:r>
            <a:r>
              <a:rPr lang="en-GB" altLang="en-US" sz="1400" dirty="0"/>
              <a:t> salts (halite) rich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Thickness variable in relation to ZSG gross thickness.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Thinner in welds, thicker in diapirs.</a:t>
            </a:r>
          </a:p>
        </p:txBody>
      </p:sp>
    </p:spTree>
    <p:extLst>
      <p:ext uri="{BB962C8B-B14F-4D97-AF65-F5344CB8AC3E}">
        <p14:creationId xmlns:p14="http://schemas.microsoft.com/office/powerpoint/2010/main" val="714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62654-9299-4C4C-8757-19B51B5AFD5D}"/>
              </a:ext>
            </a:extLst>
          </p:cNvPr>
          <p:cNvGrpSpPr/>
          <p:nvPr/>
        </p:nvGrpSpPr>
        <p:grpSpPr>
          <a:xfrm>
            <a:off x="791570" y="798062"/>
            <a:ext cx="8325138" cy="1669655"/>
            <a:chOff x="-1166191" y="700557"/>
            <a:chExt cx="6331253" cy="12697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DB23E8-0C1B-44D4-A86E-04658662157B}"/>
                </a:ext>
              </a:extLst>
            </p:cNvPr>
            <p:cNvGrpSpPr/>
            <p:nvPr/>
          </p:nvGrpSpPr>
          <p:grpSpPr>
            <a:xfrm>
              <a:off x="-827621" y="700557"/>
              <a:ext cx="5992683" cy="1195498"/>
              <a:chOff x="-5435330" y="726854"/>
              <a:chExt cx="14386583" cy="28700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313A96-5F0E-43A3-AA12-B54944BF7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9" t="14380" r="775" b="52300"/>
              <a:stretch/>
            </p:blipFill>
            <p:spPr>
              <a:xfrm>
                <a:off x="548211" y="930859"/>
                <a:ext cx="8274077" cy="2655403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9FDF0CA-E1AC-45C3-BB43-D4B9305DDCFC}"/>
                  </a:ext>
                </a:extLst>
              </p:cNvPr>
              <p:cNvSpPr/>
              <p:nvPr/>
            </p:nvSpPr>
            <p:spPr bwMode="auto">
              <a:xfrm>
                <a:off x="-5435330" y="1199385"/>
                <a:ext cx="14235940" cy="1513414"/>
              </a:xfrm>
              <a:custGeom>
                <a:avLst/>
                <a:gdLst>
                  <a:gd name="connsiteX0" fmla="*/ 0 w 8622287"/>
                  <a:gd name="connsiteY0" fmla="*/ 652113 h 916630"/>
                  <a:gd name="connsiteX1" fmla="*/ 117806 w 8622287"/>
                  <a:gd name="connsiteY1" fmla="*/ 646503 h 916630"/>
                  <a:gd name="connsiteX2" fmla="*/ 129025 w 8622287"/>
                  <a:gd name="connsiteY2" fmla="*/ 674552 h 916630"/>
                  <a:gd name="connsiteX3" fmla="*/ 291710 w 8622287"/>
                  <a:gd name="connsiteY3" fmla="*/ 668943 h 916630"/>
                  <a:gd name="connsiteX4" fmla="*/ 403906 w 8622287"/>
                  <a:gd name="connsiteY4" fmla="*/ 657723 h 916630"/>
                  <a:gd name="connsiteX5" fmla="*/ 431955 w 8622287"/>
                  <a:gd name="connsiteY5" fmla="*/ 646503 h 916630"/>
                  <a:gd name="connsiteX6" fmla="*/ 583421 w 8622287"/>
                  <a:gd name="connsiteY6" fmla="*/ 635284 h 916630"/>
                  <a:gd name="connsiteX7" fmla="*/ 785374 w 8622287"/>
                  <a:gd name="connsiteY7" fmla="*/ 640894 h 916630"/>
                  <a:gd name="connsiteX8" fmla="*/ 875131 w 8622287"/>
                  <a:gd name="connsiteY8" fmla="*/ 640894 h 916630"/>
                  <a:gd name="connsiteX9" fmla="*/ 992937 w 8622287"/>
                  <a:gd name="connsiteY9" fmla="*/ 640894 h 916630"/>
                  <a:gd name="connsiteX10" fmla="*/ 1133182 w 8622287"/>
                  <a:gd name="connsiteY10" fmla="*/ 674552 h 916630"/>
                  <a:gd name="connsiteX11" fmla="*/ 1301477 w 8622287"/>
                  <a:gd name="connsiteY11" fmla="*/ 708211 h 916630"/>
                  <a:gd name="connsiteX12" fmla="*/ 1424893 w 8622287"/>
                  <a:gd name="connsiteY12" fmla="*/ 708211 h 916630"/>
                  <a:gd name="connsiteX13" fmla="*/ 1537089 w 8622287"/>
                  <a:gd name="connsiteY13" fmla="*/ 708211 h 916630"/>
                  <a:gd name="connsiteX14" fmla="*/ 1626846 w 8622287"/>
                  <a:gd name="connsiteY14" fmla="*/ 691382 h 916630"/>
                  <a:gd name="connsiteX15" fmla="*/ 1761482 w 8622287"/>
                  <a:gd name="connsiteY15" fmla="*/ 691382 h 916630"/>
                  <a:gd name="connsiteX16" fmla="*/ 1929776 w 8622287"/>
                  <a:gd name="connsiteY16" fmla="*/ 652113 h 916630"/>
                  <a:gd name="connsiteX17" fmla="*/ 2109290 w 8622287"/>
                  <a:gd name="connsiteY17" fmla="*/ 657723 h 916630"/>
                  <a:gd name="connsiteX18" fmla="*/ 2221487 w 8622287"/>
                  <a:gd name="connsiteY18" fmla="*/ 640894 h 916630"/>
                  <a:gd name="connsiteX19" fmla="*/ 2372952 w 8622287"/>
                  <a:gd name="connsiteY19" fmla="*/ 640894 h 916630"/>
                  <a:gd name="connsiteX20" fmla="*/ 2591735 w 8622287"/>
                  <a:gd name="connsiteY20" fmla="*/ 629674 h 916630"/>
                  <a:gd name="connsiteX21" fmla="*/ 2771249 w 8622287"/>
                  <a:gd name="connsiteY21" fmla="*/ 629674 h 916630"/>
                  <a:gd name="connsiteX22" fmla="*/ 2995641 w 8622287"/>
                  <a:gd name="connsiteY22" fmla="*/ 612844 h 916630"/>
                  <a:gd name="connsiteX23" fmla="*/ 3220034 w 8622287"/>
                  <a:gd name="connsiteY23" fmla="*/ 624064 h 916630"/>
                  <a:gd name="connsiteX24" fmla="*/ 3421987 w 8622287"/>
                  <a:gd name="connsiteY24" fmla="*/ 629674 h 916630"/>
                  <a:gd name="connsiteX25" fmla="*/ 3522964 w 8622287"/>
                  <a:gd name="connsiteY25" fmla="*/ 640894 h 916630"/>
                  <a:gd name="connsiteX26" fmla="*/ 3719308 w 8622287"/>
                  <a:gd name="connsiteY26" fmla="*/ 635284 h 916630"/>
                  <a:gd name="connsiteX27" fmla="*/ 3893212 w 8622287"/>
                  <a:gd name="connsiteY27" fmla="*/ 590405 h 916630"/>
                  <a:gd name="connsiteX28" fmla="*/ 4033457 w 8622287"/>
                  <a:gd name="connsiteY28" fmla="*/ 551136 h 916630"/>
                  <a:gd name="connsiteX29" fmla="*/ 4162483 w 8622287"/>
                  <a:gd name="connsiteY29" fmla="*/ 545527 h 916630"/>
                  <a:gd name="connsiteX30" fmla="*/ 4229801 w 8622287"/>
                  <a:gd name="connsiteY30" fmla="*/ 534307 h 916630"/>
                  <a:gd name="connsiteX31" fmla="*/ 4274679 w 8622287"/>
                  <a:gd name="connsiteY31" fmla="*/ 539917 h 916630"/>
                  <a:gd name="connsiteX32" fmla="*/ 4336387 w 8622287"/>
                  <a:gd name="connsiteY32" fmla="*/ 556746 h 916630"/>
                  <a:gd name="connsiteX33" fmla="*/ 4493462 w 8622287"/>
                  <a:gd name="connsiteY33" fmla="*/ 618454 h 916630"/>
                  <a:gd name="connsiteX34" fmla="*/ 4684196 w 8622287"/>
                  <a:gd name="connsiteY34" fmla="*/ 708211 h 916630"/>
                  <a:gd name="connsiteX35" fmla="*/ 4802002 w 8622287"/>
                  <a:gd name="connsiteY35" fmla="*/ 719431 h 916630"/>
                  <a:gd name="connsiteX36" fmla="*/ 4886149 w 8622287"/>
                  <a:gd name="connsiteY36" fmla="*/ 730651 h 916630"/>
                  <a:gd name="connsiteX37" fmla="*/ 4931028 w 8622287"/>
                  <a:gd name="connsiteY37" fmla="*/ 730651 h 916630"/>
                  <a:gd name="connsiteX38" fmla="*/ 4964687 w 8622287"/>
                  <a:gd name="connsiteY38" fmla="*/ 668943 h 916630"/>
                  <a:gd name="connsiteX39" fmla="*/ 4880540 w 8622287"/>
                  <a:gd name="connsiteY39" fmla="*/ 517478 h 916630"/>
                  <a:gd name="connsiteX40" fmla="*/ 4863710 w 8622287"/>
                  <a:gd name="connsiteY40" fmla="*/ 461379 h 916630"/>
                  <a:gd name="connsiteX41" fmla="*/ 4874930 w 8622287"/>
                  <a:gd name="connsiteY41" fmla="*/ 304305 h 916630"/>
                  <a:gd name="connsiteX42" fmla="*/ 4914198 w 8622287"/>
                  <a:gd name="connsiteY42" fmla="*/ 136010 h 916630"/>
                  <a:gd name="connsiteX43" fmla="*/ 4931028 w 8622287"/>
                  <a:gd name="connsiteY43" fmla="*/ 29424 h 916630"/>
                  <a:gd name="connsiteX44" fmla="*/ 4981516 w 8622287"/>
                  <a:gd name="connsiteY44" fmla="*/ 18204 h 916630"/>
                  <a:gd name="connsiteX45" fmla="*/ 5026395 w 8622287"/>
                  <a:gd name="connsiteY45" fmla="*/ 12594 h 916630"/>
                  <a:gd name="connsiteX46" fmla="*/ 5048834 w 8622287"/>
                  <a:gd name="connsiteY46" fmla="*/ 6984 h 916630"/>
                  <a:gd name="connsiteX47" fmla="*/ 5093713 w 8622287"/>
                  <a:gd name="connsiteY47" fmla="*/ 119181 h 916630"/>
                  <a:gd name="connsiteX48" fmla="*/ 5138591 w 8622287"/>
                  <a:gd name="connsiteY48" fmla="*/ 332354 h 916630"/>
                  <a:gd name="connsiteX49" fmla="*/ 5155421 w 8622287"/>
                  <a:gd name="connsiteY49" fmla="*/ 433330 h 916630"/>
                  <a:gd name="connsiteX50" fmla="*/ 5172250 w 8622287"/>
                  <a:gd name="connsiteY50" fmla="*/ 573576 h 916630"/>
                  <a:gd name="connsiteX51" fmla="*/ 5149811 w 8622287"/>
                  <a:gd name="connsiteY51" fmla="*/ 646503 h 916630"/>
                  <a:gd name="connsiteX52" fmla="*/ 5132981 w 8622287"/>
                  <a:gd name="connsiteY52" fmla="*/ 713821 h 916630"/>
                  <a:gd name="connsiteX53" fmla="*/ 5149811 w 8622287"/>
                  <a:gd name="connsiteY53" fmla="*/ 753090 h 916630"/>
                  <a:gd name="connsiteX54" fmla="*/ 5233958 w 8622287"/>
                  <a:gd name="connsiteY54" fmla="*/ 797968 h 916630"/>
                  <a:gd name="connsiteX55" fmla="*/ 5318105 w 8622287"/>
                  <a:gd name="connsiteY55" fmla="*/ 831627 h 916630"/>
                  <a:gd name="connsiteX56" fmla="*/ 5469570 w 8622287"/>
                  <a:gd name="connsiteY56" fmla="*/ 848457 h 916630"/>
                  <a:gd name="connsiteX57" fmla="*/ 5508839 w 8622287"/>
                  <a:gd name="connsiteY57" fmla="*/ 865286 h 916630"/>
                  <a:gd name="connsiteX58" fmla="*/ 5626645 w 8622287"/>
                  <a:gd name="connsiteY58" fmla="*/ 870896 h 916630"/>
                  <a:gd name="connsiteX59" fmla="*/ 5750061 w 8622287"/>
                  <a:gd name="connsiteY59" fmla="*/ 870896 h 916630"/>
                  <a:gd name="connsiteX60" fmla="*/ 5918355 w 8622287"/>
                  <a:gd name="connsiteY60" fmla="*/ 882116 h 916630"/>
                  <a:gd name="connsiteX61" fmla="*/ 6036162 w 8622287"/>
                  <a:gd name="connsiteY61" fmla="*/ 893335 h 916630"/>
                  <a:gd name="connsiteX62" fmla="*/ 6170797 w 8622287"/>
                  <a:gd name="connsiteY62" fmla="*/ 904555 h 916630"/>
                  <a:gd name="connsiteX63" fmla="*/ 6311043 w 8622287"/>
                  <a:gd name="connsiteY63" fmla="*/ 915775 h 916630"/>
                  <a:gd name="connsiteX64" fmla="*/ 6423239 w 8622287"/>
                  <a:gd name="connsiteY64" fmla="*/ 910165 h 916630"/>
                  <a:gd name="connsiteX65" fmla="*/ 6642022 w 8622287"/>
                  <a:gd name="connsiteY65" fmla="*/ 865286 h 916630"/>
                  <a:gd name="connsiteX66" fmla="*/ 6888854 w 8622287"/>
                  <a:gd name="connsiteY66" fmla="*/ 753090 h 916630"/>
                  <a:gd name="connsiteX67" fmla="*/ 7023489 w 8622287"/>
                  <a:gd name="connsiteY67" fmla="*/ 674552 h 916630"/>
                  <a:gd name="connsiteX68" fmla="*/ 7219833 w 8622287"/>
                  <a:gd name="connsiteY68" fmla="*/ 590405 h 916630"/>
                  <a:gd name="connsiteX69" fmla="*/ 7590081 w 8622287"/>
                  <a:gd name="connsiteY69" fmla="*/ 506258 h 916630"/>
                  <a:gd name="connsiteX70" fmla="*/ 7775205 w 8622287"/>
                  <a:gd name="connsiteY70" fmla="*/ 495038 h 916630"/>
                  <a:gd name="connsiteX71" fmla="*/ 7876181 w 8622287"/>
                  <a:gd name="connsiteY71" fmla="*/ 511868 h 916630"/>
                  <a:gd name="connsiteX72" fmla="*/ 8016427 w 8622287"/>
                  <a:gd name="connsiteY72" fmla="*/ 545527 h 916630"/>
                  <a:gd name="connsiteX73" fmla="*/ 8100574 w 8622287"/>
                  <a:gd name="connsiteY73" fmla="*/ 579186 h 916630"/>
                  <a:gd name="connsiteX74" fmla="*/ 8145452 w 8622287"/>
                  <a:gd name="connsiteY74" fmla="*/ 601625 h 916630"/>
                  <a:gd name="connsiteX75" fmla="*/ 8184721 w 8622287"/>
                  <a:gd name="connsiteY75" fmla="*/ 596015 h 916630"/>
                  <a:gd name="connsiteX76" fmla="*/ 8319357 w 8622287"/>
                  <a:gd name="connsiteY76" fmla="*/ 596015 h 916630"/>
                  <a:gd name="connsiteX77" fmla="*/ 8448382 w 8622287"/>
                  <a:gd name="connsiteY77" fmla="*/ 612844 h 916630"/>
                  <a:gd name="connsiteX78" fmla="*/ 8622287 w 8622287"/>
                  <a:gd name="connsiteY78" fmla="*/ 601625 h 91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622287" h="916630">
                    <a:moveTo>
                      <a:pt x="0" y="652113"/>
                    </a:moveTo>
                    <a:lnTo>
                      <a:pt x="117806" y="646503"/>
                    </a:lnTo>
                    <a:cubicBezTo>
                      <a:pt x="139310" y="650243"/>
                      <a:pt x="100041" y="670812"/>
                      <a:pt x="129025" y="674552"/>
                    </a:cubicBezTo>
                    <a:cubicBezTo>
                      <a:pt x="158009" y="678292"/>
                      <a:pt x="245897" y="671748"/>
                      <a:pt x="291710" y="668943"/>
                    </a:cubicBezTo>
                    <a:cubicBezTo>
                      <a:pt x="337523" y="666138"/>
                      <a:pt x="380532" y="661463"/>
                      <a:pt x="403906" y="657723"/>
                    </a:cubicBezTo>
                    <a:cubicBezTo>
                      <a:pt x="427280" y="653983"/>
                      <a:pt x="402036" y="650243"/>
                      <a:pt x="431955" y="646503"/>
                    </a:cubicBezTo>
                    <a:cubicBezTo>
                      <a:pt x="461874" y="642763"/>
                      <a:pt x="524518" y="636219"/>
                      <a:pt x="583421" y="635284"/>
                    </a:cubicBezTo>
                    <a:cubicBezTo>
                      <a:pt x="642324" y="634349"/>
                      <a:pt x="736756" y="639959"/>
                      <a:pt x="785374" y="640894"/>
                    </a:cubicBezTo>
                    <a:cubicBezTo>
                      <a:pt x="833992" y="641829"/>
                      <a:pt x="875131" y="640894"/>
                      <a:pt x="875131" y="640894"/>
                    </a:cubicBezTo>
                    <a:cubicBezTo>
                      <a:pt x="909725" y="640894"/>
                      <a:pt x="949929" y="635284"/>
                      <a:pt x="992937" y="640894"/>
                    </a:cubicBezTo>
                    <a:cubicBezTo>
                      <a:pt x="1035945" y="646504"/>
                      <a:pt x="1081759" y="663332"/>
                      <a:pt x="1133182" y="674552"/>
                    </a:cubicBezTo>
                    <a:cubicBezTo>
                      <a:pt x="1184605" y="685772"/>
                      <a:pt x="1252859" y="702601"/>
                      <a:pt x="1301477" y="708211"/>
                    </a:cubicBezTo>
                    <a:cubicBezTo>
                      <a:pt x="1350096" y="713821"/>
                      <a:pt x="1424893" y="708211"/>
                      <a:pt x="1424893" y="708211"/>
                    </a:cubicBezTo>
                    <a:cubicBezTo>
                      <a:pt x="1464162" y="708211"/>
                      <a:pt x="1503430" y="711016"/>
                      <a:pt x="1537089" y="708211"/>
                    </a:cubicBezTo>
                    <a:cubicBezTo>
                      <a:pt x="1570748" y="705406"/>
                      <a:pt x="1589447" y="694187"/>
                      <a:pt x="1626846" y="691382"/>
                    </a:cubicBezTo>
                    <a:cubicBezTo>
                      <a:pt x="1664245" y="688577"/>
                      <a:pt x="1710994" y="697927"/>
                      <a:pt x="1761482" y="691382"/>
                    </a:cubicBezTo>
                    <a:cubicBezTo>
                      <a:pt x="1811970" y="684837"/>
                      <a:pt x="1871808" y="657723"/>
                      <a:pt x="1929776" y="652113"/>
                    </a:cubicBezTo>
                    <a:cubicBezTo>
                      <a:pt x="1987744" y="646503"/>
                      <a:pt x="2060672" y="659593"/>
                      <a:pt x="2109290" y="657723"/>
                    </a:cubicBezTo>
                    <a:cubicBezTo>
                      <a:pt x="2157908" y="655853"/>
                      <a:pt x="2177543" y="643699"/>
                      <a:pt x="2221487" y="640894"/>
                    </a:cubicBezTo>
                    <a:cubicBezTo>
                      <a:pt x="2265431" y="638089"/>
                      <a:pt x="2311244" y="642764"/>
                      <a:pt x="2372952" y="640894"/>
                    </a:cubicBezTo>
                    <a:cubicBezTo>
                      <a:pt x="2434660" y="639024"/>
                      <a:pt x="2525352" y="631544"/>
                      <a:pt x="2591735" y="629674"/>
                    </a:cubicBezTo>
                    <a:cubicBezTo>
                      <a:pt x="2658118" y="627804"/>
                      <a:pt x="2703931" y="632479"/>
                      <a:pt x="2771249" y="629674"/>
                    </a:cubicBezTo>
                    <a:cubicBezTo>
                      <a:pt x="2838567" y="626869"/>
                      <a:pt x="2920844" y="613779"/>
                      <a:pt x="2995641" y="612844"/>
                    </a:cubicBezTo>
                    <a:cubicBezTo>
                      <a:pt x="3070438" y="611909"/>
                      <a:pt x="3148976" y="621259"/>
                      <a:pt x="3220034" y="624064"/>
                    </a:cubicBezTo>
                    <a:cubicBezTo>
                      <a:pt x="3291092" y="626869"/>
                      <a:pt x="3371499" y="626869"/>
                      <a:pt x="3421987" y="629674"/>
                    </a:cubicBezTo>
                    <a:cubicBezTo>
                      <a:pt x="3472475" y="632479"/>
                      <a:pt x="3522964" y="640894"/>
                      <a:pt x="3522964" y="640894"/>
                    </a:cubicBezTo>
                    <a:lnTo>
                      <a:pt x="3719308" y="635284"/>
                    </a:lnTo>
                    <a:cubicBezTo>
                      <a:pt x="3781016" y="626869"/>
                      <a:pt x="3840854" y="604430"/>
                      <a:pt x="3893212" y="590405"/>
                    </a:cubicBezTo>
                    <a:cubicBezTo>
                      <a:pt x="3945570" y="576380"/>
                      <a:pt x="3988579" y="558616"/>
                      <a:pt x="4033457" y="551136"/>
                    </a:cubicBezTo>
                    <a:cubicBezTo>
                      <a:pt x="4078335" y="543656"/>
                      <a:pt x="4129759" y="548332"/>
                      <a:pt x="4162483" y="545527"/>
                    </a:cubicBezTo>
                    <a:cubicBezTo>
                      <a:pt x="4195207" y="542722"/>
                      <a:pt x="4211102" y="535242"/>
                      <a:pt x="4229801" y="534307"/>
                    </a:cubicBezTo>
                    <a:cubicBezTo>
                      <a:pt x="4248500" y="533372"/>
                      <a:pt x="4256915" y="536177"/>
                      <a:pt x="4274679" y="539917"/>
                    </a:cubicBezTo>
                    <a:cubicBezTo>
                      <a:pt x="4292443" y="543657"/>
                      <a:pt x="4299923" y="543657"/>
                      <a:pt x="4336387" y="556746"/>
                    </a:cubicBezTo>
                    <a:cubicBezTo>
                      <a:pt x="4372851" y="569835"/>
                      <a:pt x="4435494" y="593210"/>
                      <a:pt x="4493462" y="618454"/>
                    </a:cubicBezTo>
                    <a:cubicBezTo>
                      <a:pt x="4551430" y="643698"/>
                      <a:pt x="4632773" y="691382"/>
                      <a:pt x="4684196" y="708211"/>
                    </a:cubicBezTo>
                    <a:cubicBezTo>
                      <a:pt x="4735619" y="725040"/>
                      <a:pt x="4768343" y="715691"/>
                      <a:pt x="4802002" y="719431"/>
                    </a:cubicBezTo>
                    <a:cubicBezTo>
                      <a:pt x="4835661" y="723171"/>
                      <a:pt x="4864645" y="728781"/>
                      <a:pt x="4886149" y="730651"/>
                    </a:cubicBezTo>
                    <a:cubicBezTo>
                      <a:pt x="4907653" y="732521"/>
                      <a:pt x="4917938" y="740936"/>
                      <a:pt x="4931028" y="730651"/>
                    </a:cubicBezTo>
                    <a:cubicBezTo>
                      <a:pt x="4944118" y="720366"/>
                      <a:pt x="4973102" y="704472"/>
                      <a:pt x="4964687" y="668943"/>
                    </a:cubicBezTo>
                    <a:cubicBezTo>
                      <a:pt x="4956272" y="633414"/>
                      <a:pt x="4897369" y="552072"/>
                      <a:pt x="4880540" y="517478"/>
                    </a:cubicBezTo>
                    <a:cubicBezTo>
                      <a:pt x="4863711" y="482884"/>
                      <a:pt x="4864645" y="496908"/>
                      <a:pt x="4863710" y="461379"/>
                    </a:cubicBezTo>
                    <a:cubicBezTo>
                      <a:pt x="4862775" y="425850"/>
                      <a:pt x="4866515" y="358533"/>
                      <a:pt x="4874930" y="304305"/>
                    </a:cubicBezTo>
                    <a:cubicBezTo>
                      <a:pt x="4883345" y="250077"/>
                      <a:pt x="4904848" y="181823"/>
                      <a:pt x="4914198" y="136010"/>
                    </a:cubicBezTo>
                    <a:cubicBezTo>
                      <a:pt x="4923548" y="90197"/>
                      <a:pt x="4919808" y="49058"/>
                      <a:pt x="4931028" y="29424"/>
                    </a:cubicBezTo>
                    <a:cubicBezTo>
                      <a:pt x="4942248" y="9790"/>
                      <a:pt x="4965622" y="21009"/>
                      <a:pt x="4981516" y="18204"/>
                    </a:cubicBezTo>
                    <a:cubicBezTo>
                      <a:pt x="4997410" y="15399"/>
                      <a:pt x="5026395" y="12594"/>
                      <a:pt x="5026395" y="12594"/>
                    </a:cubicBezTo>
                    <a:cubicBezTo>
                      <a:pt x="5037615" y="10724"/>
                      <a:pt x="5037614" y="-10780"/>
                      <a:pt x="5048834" y="6984"/>
                    </a:cubicBezTo>
                    <a:cubicBezTo>
                      <a:pt x="5060054" y="24748"/>
                      <a:pt x="5078754" y="64953"/>
                      <a:pt x="5093713" y="119181"/>
                    </a:cubicBezTo>
                    <a:cubicBezTo>
                      <a:pt x="5108672" y="173409"/>
                      <a:pt x="5128306" y="279996"/>
                      <a:pt x="5138591" y="332354"/>
                    </a:cubicBezTo>
                    <a:cubicBezTo>
                      <a:pt x="5148876" y="384712"/>
                      <a:pt x="5149811" y="393126"/>
                      <a:pt x="5155421" y="433330"/>
                    </a:cubicBezTo>
                    <a:cubicBezTo>
                      <a:pt x="5161031" y="473534"/>
                      <a:pt x="5173185" y="538047"/>
                      <a:pt x="5172250" y="573576"/>
                    </a:cubicBezTo>
                    <a:cubicBezTo>
                      <a:pt x="5171315" y="609105"/>
                      <a:pt x="5156356" y="623129"/>
                      <a:pt x="5149811" y="646503"/>
                    </a:cubicBezTo>
                    <a:cubicBezTo>
                      <a:pt x="5143266" y="669877"/>
                      <a:pt x="5132981" y="696057"/>
                      <a:pt x="5132981" y="713821"/>
                    </a:cubicBezTo>
                    <a:cubicBezTo>
                      <a:pt x="5132981" y="731585"/>
                      <a:pt x="5132982" y="739066"/>
                      <a:pt x="5149811" y="753090"/>
                    </a:cubicBezTo>
                    <a:cubicBezTo>
                      <a:pt x="5166640" y="767114"/>
                      <a:pt x="5205909" y="784879"/>
                      <a:pt x="5233958" y="797968"/>
                    </a:cubicBezTo>
                    <a:cubicBezTo>
                      <a:pt x="5262007" y="811058"/>
                      <a:pt x="5278836" y="823212"/>
                      <a:pt x="5318105" y="831627"/>
                    </a:cubicBezTo>
                    <a:cubicBezTo>
                      <a:pt x="5357374" y="840042"/>
                      <a:pt x="5437781" y="842847"/>
                      <a:pt x="5469570" y="848457"/>
                    </a:cubicBezTo>
                    <a:cubicBezTo>
                      <a:pt x="5501359" y="854067"/>
                      <a:pt x="5482660" y="861546"/>
                      <a:pt x="5508839" y="865286"/>
                    </a:cubicBezTo>
                    <a:cubicBezTo>
                      <a:pt x="5535018" y="869026"/>
                      <a:pt x="5586441" y="869961"/>
                      <a:pt x="5626645" y="870896"/>
                    </a:cubicBezTo>
                    <a:cubicBezTo>
                      <a:pt x="5666849" y="871831"/>
                      <a:pt x="5701443" y="869026"/>
                      <a:pt x="5750061" y="870896"/>
                    </a:cubicBezTo>
                    <a:cubicBezTo>
                      <a:pt x="5798679" y="872766"/>
                      <a:pt x="5870672" y="878376"/>
                      <a:pt x="5918355" y="882116"/>
                    </a:cubicBezTo>
                    <a:cubicBezTo>
                      <a:pt x="5966039" y="885856"/>
                      <a:pt x="6036162" y="893335"/>
                      <a:pt x="6036162" y="893335"/>
                    </a:cubicBezTo>
                    <a:lnTo>
                      <a:pt x="6170797" y="904555"/>
                    </a:lnTo>
                    <a:cubicBezTo>
                      <a:pt x="6216610" y="908295"/>
                      <a:pt x="6268969" y="914840"/>
                      <a:pt x="6311043" y="915775"/>
                    </a:cubicBezTo>
                    <a:cubicBezTo>
                      <a:pt x="6353117" y="916710"/>
                      <a:pt x="6368076" y="918580"/>
                      <a:pt x="6423239" y="910165"/>
                    </a:cubicBezTo>
                    <a:cubicBezTo>
                      <a:pt x="6478402" y="901750"/>
                      <a:pt x="6564420" y="891465"/>
                      <a:pt x="6642022" y="865286"/>
                    </a:cubicBezTo>
                    <a:cubicBezTo>
                      <a:pt x="6719625" y="839107"/>
                      <a:pt x="6825276" y="784879"/>
                      <a:pt x="6888854" y="753090"/>
                    </a:cubicBezTo>
                    <a:cubicBezTo>
                      <a:pt x="6952432" y="721301"/>
                      <a:pt x="6968326" y="701666"/>
                      <a:pt x="7023489" y="674552"/>
                    </a:cubicBezTo>
                    <a:cubicBezTo>
                      <a:pt x="7078652" y="647438"/>
                      <a:pt x="7125401" y="618454"/>
                      <a:pt x="7219833" y="590405"/>
                    </a:cubicBezTo>
                    <a:cubicBezTo>
                      <a:pt x="7314265" y="562356"/>
                      <a:pt x="7497519" y="522152"/>
                      <a:pt x="7590081" y="506258"/>
                    </a:cubicBezTo>
                    <a:cubicBezTo>
                      <a:pt x="7682643" y="490364"/>
                      <a:pt x="7727522" y="494103"/>
                      <a:pt x="7775205" y="495038"/>
                    </a:cubicBezTo>
                    <a:cubicBezTo>
                      <a:pt x="7822888" y="495973"/>
                      <a:pt x="7835977" y="503453"/>
                      <a:pt x="7876181" y="511868"/>
                    </a:cubicBezTo>
                    <a:cubicBezTo>
                      <a:pt x="7916385" y="520283"/>
                      <a:pt x="7979028" y="534307"/>
                      <a:pt x="8016427" y="545527"/>
                    </a:cubicBezTo>
                    <a:cubicBezTo>
                      <a:pt x="8053826" y="556747"/>
                      <a:pt x="8079070" y="569836"/>
                      <a:pt x="8100574" y="579186"/>
                    </a:cubicBezTo>
                    <a:cubicBezTo>
                      <a:pt x="8122078" y="588536"/>
                      <a:pt x="8131427" y="598820"/>
                      <a:pt x="8145452" y="601625"/>
                    </a:cubicBezTo>
                    <a:cubicBezTo>
                      <a:pt x="8159477" y="604430"/>
                      <a:pt x="8155737" y="596950"/>
                      <a:pt x="8184721" y="596015"/>
                    </a:cubicBezTo>
                    <a:cubicBezTo>
                      <a:pt x="8213705" y="595080"/>
                      <a:pt x="8275414" y="593210"/>
                      <a:pt x="8319357" y="596015"/>
                    </a:cubicBezTo>
                    <a:cubicBezTo>
                      <a:pt x="8363300" y="598820"/>
                      <a:pt x="8397894" y="611909"/>
                      <a:pt x="8448382" y="612844"/>
                    </a:cubicBezTo>
                    <a:cubicBezTo>
                      <a:pt x="8498870" y="613779"/>
                      <a:pt x="8560578" y="607702"/>
                      <a:pt x="8622287" y="60162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893ED57-E85D-4992-AFE1-4E4692AF1BF6}"/>
                  </a:ext>
                </a:extLst>
              </p:cNvPr>
              <p:cNvGrpSpPr/>
              <p:nvPr/>
            </p:nvGrpSpPr>
            <p:grpSpPr>
              <a:xfrm>
                <a:off x="-5426069" y="2600241"/>
                <a:ext cx="14208154" cy="351962"/>
                <a:chOff x="443175" y="2720761"/>
                <a:chExt cx="8605458" cy="213173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D7E4B47-6A22-4D1D-8BC8-C4EFB9DB53B3}"/>
                    </a:ext>
                  </a:extLst>
                </p:cNvPr>
                <p:cNvSpPr/>
                <p:nvPr/>
              </p:nvSpPr>
              <p:spPr bwMode="auto">
                <a:xfrm>
                  <a:off x="443175" y="2821737"/>
                  <a:ext cx="56099" cy="11220"/>
                </a:xfrm>
                <a:custGeom>
                  <a:avLst/>
                  <a:gdLst>
                    <a:gd name="connsiteX0" fmla="*/ 0 w 56099"/>
                    <a:gd name="connsiteY0" fmla="*/ 11220 h 11220"/>
                    <a:gd name="connsiteX1" fmla="*/ 56099 w 56099"/>
                    <a:gd name="connsiteY1" fmla="*/ 0 h 1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9" h="11220">
                      <a:moveTo>
                        <a:pt x="0" y="11220"/>
                      </a:moveTo>
                      <a:lnTo>
                        <a:pt x="56099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3EA809A-8774-4B72-832F-12DC06B80CA6}"/>
                    </a:ext>
                  </a:extLst>
                </p:cNvPr>
                <p:cNvSpPr/>
                <p:nvPr/>
              </p:nvSpPr>
              <p:spPr bwMode="auto">
                <a:xfrm>
                  <a:off x="504883" y="2793526"/>
                  <a:ext cx="364638" cy="39431"/>
                </a:xfrm>
                <a:custGeom>
                  <a:avLst/>
                  <a:gdLst>
                    <a:gd name="connsiteX0" fmla="*/ 0 w 364638"/>
                    <a:gd name="connsiteY0" fmla="*/ 5772 h 39431"/>
                    <a:gd name="connsiteX1" fmla="*/ 95367 w 364638"/>
                    <a:gd name="connsiteY1" fmla="*/ 162 h 39431"/>
                    <a:gd name="connsiteX2" fmla="*/ 213173 w 364638"/>
                    <a:gd name="connsiteY2" fmla="*/ 11382 h 39431"/>
                    <a:gd name="connsiteX3" fmla="*/ 286101 w 364638"/>
                    <a:gd name="connsiteY3" fmla="*/ 5772 h 39431"/>
                    <a:gd name="connsiteX4" fmla="*/ 347809 w 364638"/>
                    <a:gd name="connsiteY4" fmla="*/ 16992 h 39431"/>
                    <a:gd name="connsiteX5" fmla="*/ 364638 w 364638"/>
                    <a:gd name="connsiteY5" fmla="*/ 39431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638" h="39431">
                      <a:moveTo>
                        <a:pt x="0" y="5772"/>
                      </a:moveTo>
                      <a:cubicBezTo>
                        <a:pt x="29919" y="2499"/>
                        <a:pt x="59838" y="-773"/>
                        <a:pt x="95367" y="162"/>
                      </a:cubicBezTo>
                      <a:cubicBezTo>
                        <a:pt x="130896" y="1097"/>
                        <a:pt x="181384" y="10447"/>
                        <a:pt x="213173" y="11382"/>
                      </a:cubicBezTo>
                      <a:cubicBezTo>
                        <a:pt x="244962" y="12317"/>
                        <a:pt x="263662" y="4837"/>
                        <a:pt x="286101" y="5772"/>
                      </a:cubicBezTo>
                      <a:cubicBezTo>
                        <a:pt x="308540" y="6707"/>
                        <a:pt x="347809" y="16992"/>
                        <a:pt x="347809" y="16992"/>
                      </a:cubicBezTo>
                      <a:cubicBezTo>
                        <a:pt x="360899" y="22602"/>
                        <a:pt x="362768" y="31016"/>
                        <a:pt x="364638" y="3943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8A78D17-E953-4ADE-ABA6-0D4850767532}"/>
                    </a:ext>
                  </a:extLst>
                </p:cNvPr>
                <p:cNvSpPr/>
                <p:nvPr/>
              </p:nvSpPr>
              <p:spPr bwMode="auto">
                <a:xfrm>
                  <a:off x="914400" y="2844015"/>
                  <a:ext cx="162685" cy="11381"/>
                </a:xfrm>
                <a:custGeom>
                  <a:avLst/>
                  <a:gdLst>
                    <a:gd name="connsiteX0" fmla="*/ 0 w 162685"/>
                    <a:gd name="connsiteY0" fmla="*/ 5772 h 11381"/>
                    <a:gd name="connsiteX1" fmla="*/ 100977 w 162685"/>
                    <a:gd name="connsiteY1" fmla="*/ 162 h 11381"/>
                    <a:gd name="connsiteX2" fmla="*/ 162685 w 162685"/>
                    <a:gd name="connsiteY2" fmla="*/ 11381 h 11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685" h="11381">
                      <a:moveTo>
                        <a:pt x="0" y="5772"/>
                      </a:moveTo>
                      <a:cubicBezTo>
                        <a:pt x="36931" y="2499"/>
                        <a:pt x="73863" y="-773"/>
                        <a:pt x="100977" y="162"/>
                      </a:cubicBezTo>
                      <a:cubicBezTo>
                        <a:pt x="128091" y="1097"/>
                        <a:pt x="145388" y="6239"/>
                        <a:pt x="162685" y="1138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FA38A82-E27A-4F61-86CC-8AB47E43C868}"/>
                    </a:ext>
                  </a:extLst>
                </p:cNvPr>
                <p:cNvSpPr/>
                <p:nvPr/>
              </p:nvSpPr>
              <p:spPr bwMode="auto">
                <a:xfrm>
                  <a:off x="1093914" y="2827347"/>
                  <a:ext cx="353419" cy="35278"/>
                </a:xfrm>
                <a:custGeom>
                  <a:avLst/>
                  <a:gdLst>
                    <a:gd name="connsiteX0" fmla="*/ 0 w 353419"/>
                    <a:gd name="connsiteY0" fmla="*/ 0 h 35278"/>
                    <a:gd name="connsiteX1" fmla="*/ 117806 w 353419"/>
                    <a:gd name="connsiteY1" fmla="*/ 16830 h 35278"/>
                    <a:gd name="connsiteX2" fmla="*/ 196344 w 353419"/>
                    <a:gd name="connsiteY2" fmla="*/ 33659 h 35278"/>
                    <a:gd name="connsiteX3" fmla="*/ 353419 w 353419"/>
                    <a:gd name="connsiteY3" fmla="*/ 33659 h 3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419" h="35278">
                      <a:moveTo>
                        <a:pt x="0" y="0"/>
                      </a:moveTo>
                      <a:cubicBezTo>
                        <a:pt x="42541" y="5610"/>
                        <a:pt x="85082" y="11220"/>
                        <a:pt x="117806" y="16830"/>
                      </a:cubicBezTo>
                      <a:cubicBezTo>
                        <a:pt x="150530" y="22440"/>
                        <a:pt x="157075" y="30854"/>
                        <a:pt x="196344" y="33659"/>
                      </a:cubicBezTo>
                      <a:cubicBezTo>
                        <a:pt x="235613" y="36464"/>
                        <a:pt x="294516" y="35061"/>
                        <a:pt x="353419" y="336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75ADD4E0-018D-45BD-95EF-6DFF08754E04}"/>
                    </a:ext>
                  </a:extLst>
                </p:cNvPr>
                <p:cNvSpPr/>
                <p:nvPr/>
              </p:nvSpPr>
              <p:spPr bwMode="auto">
                <a:xfrm>
                  <a:off x="1452942" y="2832957"/>
                  <a:ext cx="953669" cy="22439"/>
                </a:xfrm>
                <a:custGeom>
                  <a:avLst/>
                  <a:gdLst>
                    <a:gd name="connsiteX0" fmla="*/ 0 w 953669"/>
                    <a:gd name="connsiteY0" fmla="*/ 0 h 22439"/>
                    <a:gd name="connsiteX1" fmla="*/ 157075 w 953669"/>
                    <a:gd name="connsiteY1" fmla="*/ 16830 h 22439"/>
                    <a:gd name="connsiteX2" fmla="*/ 302930 w 953669"/>
                    <a:gd name="connsiteY2" fmla="*/ 16830 h 22439"/>
                    <a:gd name="connsiteX3" fmla="*/ 375858 w 953669"/>
                    <a:gd name="connsiteY3" fmla="*/ 16830 h 22439"/>
                    <a:gd name="connsiteX4" fmla="*/ 415127 w 953669"/>
                    <a:gd name="connsiteY4" fmla="*/ 5610 h 22439"/>
                    <a:gd name="connsiteX5" fmla="*/ 504884 w 953669"/>
                    <a:gd name="connsiteY5" fmla="*/ 11220 h 22439"/>
                    <a:gd name="connsiteX6" fmla="*/ 639519 w 953669"/>
                    <a:gd name="connsiteY6" fmla="*/ 5610 h 22439"/>
                    <a:gd name="connsiteX7" fmla="*/ 858302 w 953669"/>
                    <a:gd name="connsiteY7" fmla="*/ 5610 h 22439"/>
                    <a:gd name="connsiteX8" fmla="*/ 953669 w 953669"/>
                    <a:gd name="connsiteY8" fmla="*/ 22439 h 2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669" h="22439">
                      <a:moveTo>
                        <a:pt x="0" y="0"/>
                      </a:moveTo>
                      <a:cubicBezTo>
                        <a:pt x="53293" y="7012"/>
                        <a:pt x="106587" y="14025"/>
                        <a:pt x="157075" y="16830"/>
                      </a:cubicBezTo>
                      <a:cubicBezTo>
                        <a:pt x="207563" y="19635"/>
                        <a:pt x="302930" y="16830"/>
                        <a:pt x="302930" y="16830"/>
                      </a:cubicBezTo>
                      <a:cubicBezTo>
                        <a:pt x="339394" y="16830"/>
                        <a:pt x="357159" y="18700"/>
                        <a:pt x="375858" y="16830"/>
                      </a:cubicBezTo>
                      <a:cubicBezTo>
                        <a:pt x="394557" y="14960"/>
                        <a:pt x="393623" y="6545"/>
                        <a:pt x="415127" y="5610"/>
                      </a:cubicBezTo>
                      <a:cubicBezTo>
                        <a:pt x="436631" y="4675"/>
                        <a:pt x="467485" y="11220"/>
                        <a:pt x="504884" y="11220"/>
                      </a:cubicBezTo>
                      <a:cubicBezTo>
                        <a:pt x="542283" y="11220"/>
                        <a:pt x="580616" y="6545"/>
                        <a:pt x="639519" y="5610"/>
                      </a:cubicBezTo>
                      <a:cubicBezTo>
                        <a:pt x="698422" y="4675"/>
                        <a:pt x="805944" y="2805"/>
                        <a:pt x="858302" y="5610"/>
                      </a:cubicBezTo>
                      <a:cubicBezTo>
                        <a:pt x="910660" y="8415"/>
                        <a:pt x="932164" y="15427"/>
                        <a:pt x="953669" y="2243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9B5405A-DB51-4159-8D5A-1666EAF53C01}"/>
                    </a:ext>
                  </a:extLst>
                </p:cNvPr>
                <p:cNvSpPr/>
                <p:nvPr/>
              </p:nvSpPr>
              <p:spPr bwMode="auto">
                <a:xfrm>
                  <a:off x="2429050" y="2782469"/>
                  <a:ext cx="848289" cy="100976"/>
                </a:xfrm>
                <a:custGeom>
                  <a:avLst/>
                  <a:gdLst>
                    <a:gd name="connsiteX0" fmla="*/ 0 w 848289"/>
                    <a:gd name="connsiteY0" fmla="*/ 100976 h 100976"/>
                    <a:gd name="connsiteX1" fmla="*/ 106587 w 848289"/>
                    <a:gd name="connsiteY1" fmla="*/ 61708 h 100976"/>
                    <a:gd name="connsiteX2" fmla="*/ 173905 w 848289"/>
                    <a:gd name="connsiteY2" fmla="*/ 61708 h 100976"/>
                    <a:gd name="connsiteX3" fmla="*/ 258052 w 848289"/>
                    <a:gd name="connsiteY3" fmla="*/ 61708 h 100976"/>
                    <a:gd name="connsiteX4" fmla="*/ 375858 w 848289"/>
                    <a:gd name="connsiteY4" fmla="*/ 50488 h 100976"/>
                    <a:gd name="connsiteX5" fmla="*/ 488054 w 848289"/>
                    <a:gd name="connsiteY5" fmla="*/ 33659 h 100976"/>
                    <a:gd name="connsiteX6" fmla="*/ 650739 w 848289"/>
                    <a:gd name="connsiteY6" fmla="*/ 11219 h 100976"/>
                    <a:gd name="connsiteX7" fmla="*/ 819033 w 848289"/>
                    <a:gd name="connsiteY7" fmla="*/ 0 h 100976"/>
                    <a:gd name="connsiteX8" fmla="*/ 847083 w 848289"/>
                    <a:gd name="connsiteY8" fmla="*/ 11219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8289" h="100976">
                      <a:moveTo>
                        <a:pt x="0" y="100976"/>
                      </a:moveTo>
                      <a:cubicBezTo>
                        <a:pt x="38801" y="84614"/>
                        <a:pt x="77603" y="68253"/>
                        <a:pt x="106587" y="61708"/>
                      </a:cubicBezTo>
                      <a:cubicBezTo>
                        <a:pt x="135571" y="55163"/>
                        <a:pt x="173905" y="61708"/>
                        <a:pt x="173905" y="61708"/>
                      </a:cubicBezTo>
                      <a:cubicBezTo>
                        <a:pt x="199149" y="61708"/>
                        <a:pt x="224393" y="63578"/>
                        <a:pt x="258052" y="61708"/>
                      </a:cubicBezTo>
                      <a:cubicBezTo>
                        <a:pt x="291711" y="59838"/>
                        <a:pt x="337524" y="55163"/>
                        <a:pt x="375858" y="50488"/>
                      </a:cubicBezTo>
                      <a:cubicBezTo>
                        <a:pt x="414192" y="45813"/>
                        <a:pt x="488054" y="33659"/>
                        <a:pt x="488054" y="33659"/>
                      </a:cubicBezTo>
                      <a:cubicBezTo>
                        <a:pt x="533867" y="27114"/>
                        <a:pt x="595576" y="16829"/>
                        <a:pt x="650739" y="11219"/>
                      </a:cubicBezTo>
                      <a:cubicBezTo>
                        <a:pt x="705902" y="5609"/>
                        <a:pt x="786309" y="0"/>
                        <a:pt x="819033" y="0"/>
                      </a:cubicBezTo>
                      <a:cubicBezTo>
                        <a:pt x="851757" y="0"/>
                        <a:pt x="849420" y="5609"/>
                        <a:pt x="847083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F0E661F-335C-4AE8-853F-239FDA56DA73}"/>
                    </a:ext>
                  </a:extLst>
                </p:cNvPr>
                <p:cNvSpPr/>
                <p:nvPr/>
              </p:nvSpPr>
              <p:spPr bwMode="auto">
                <a:xfrm>
                  <a:off x="3292962" y="2758142"/>
                  <a:ext cx="504883" cy="57986"/>
                </a:xfrm>
                <a:custGeom>
                  <a:avLst/>
                  <a:gdLst>
                    <a:gd name="connsiteX0" fmla="*/ 0 w 504883"/>
                    <a:gd name="connsiteY0" fmla="*/ 57986 h 57986"/>
                    <a:gd name="connsiteX1" fmla="*/ 179514 w 504883"/>
                    <a:gd name="connsiteY1" fmla="*/ 18717 h 57986"/>
                    <a:gd name="connsiteX2" fmla="*/ 280491 w 504883"/>
                    <a:gd name="connsiteY2" fmla="*/ 18717 h 57986"/>
                    <a:gd name="connsiteX3" fmla="*/ 347809 w 504883"/>
                    <a:gd name="connsiteY3" fmla="*/ 7497 h 57986"/>
                    <a:gd name="connsiteX4" fmla="*/ 443175 w 504883"/>
                    <a:gd name="connsiteY4" fmla="*/ 1887 h 57986"/>
                    <a:gd name="connsiteX5" fmla="*/ 504883 w 504883"/>
                    <a:gd name="connsiteY5" fmla="*/ 41156 h 5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4883" h="57986">
                      <a:moveTo>
                        <a:pt x="0" y="57986"/>
                      </a:moveTo>
                      <a:cubicBezTo>
                        <a:pt x="66383" y="41624"/>
                        <a:pt x="132766" y="25262"/>
                        <a:pt x="179514" y="18717"/>
                      </a:cubicBezTo>
                      <a:cubicBezTo>
                        <a:pt x="226263" y="12172"/>
                        <a:pt x="252442" y="20587"/>
                        <a:pt x="280491" y="18717"/>
                      </a:cubicBezTo>
                      <a:cubicBezTo>
                        <a:pt x="308540" y="16847"/>
                        <a:pt x="320695" y="10302"/>
                        <a:pt x="347809" y="7497"/>
                      </a:cubicBezTo>
                      <a:cubicBezTo>
                        <a:pt x="374923" y="4692"/>
                        <a:pt x="416996" y="-3723"/>
                        <a:pt x="443175" y="1887"/>
                      </a:cubicBezTo>
                      <a:cubicBezTo>
                        <a:pt x="469354" y="7497"/>
                        <a:pt x="487118" y="24326"/>
                        <a:pt x="504883" y="4115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952D43A-BED6-4E6B-BDE9-49E526EF7589}"/>
                    </a:ext>
                  </a:extLst>
                </p:cNvPr>
                <p:cNvSpPr/>
                <p:nvPr/>
              </p:nvSpPr>
              <p:spPr bwMode="auto">
                <a:xfrm>
                  <a:off x="3825894" y="2765639"/>
                  <a:ext cx="426346" cy="39269"/>
                </a:xfrm>
                <a:custGeom>
                  <a:avLst/>
                  <a:gdLst>
                    <a:gd name="connsiteX0" fmla="*/ 0 w 426346"/>
                    <a:gd name="connsiteY0" fmla="*/ 39269 h 39269"/>
                    <a:gd name="connsiteX1" fmla="*/ 201954 w 426346"/>
                    <a:gd name="connsiteY1" fmla="*/ 22440 h 39269"/>
                    <a:gd name="connsiteX2" fmla="*/ 426346 w 426346"/>
                    <a:gd name="connsiteY2" fmla="*/ 0 h 3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6346" h="39269">
                      <a:moveTo>
                        <a:pt x="0" y="39269"/>
                      </a:moveTo>
                      <a:lnTo>
                        <a:pt x="201954" y="22440"/>
                      </a:lnTo>
                      <a:lnTo>
                        <a:pt x="426346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57A13FB-92E9-4B95-82F9-283B553AB042}"/>
                    </a:ext>
                  </a:extLst>
                </p:cNvPr>
                <p:cNvSpPr/>
                <p:nvPr/>
              </p:nvSpPr>
              <p:spPr bwMode="auto">
                <a:xfrm>
                  <a:off x="4263460" y="2765639"/>
                  <a:ext cx="235612" cy="30126"/>
                </a:xfrm>
                <a:custGeom>
                  <a:avLst/>
                  <a:gdLst>
                    <a:gd name="connsiteX0" fmla="*/ 0 w 235612"/>
                    <a:gd name="connsiteY0" fmla="*/ 28049 h 30126"/>
                    <a:gd name="connsiteX1" fmla="*/ 106587 w 235612"/>
                    <a:gd name="connsiteY1" fmla="*/ 28049 h 30126"/>
                    <a:gd name="connsiteX2" fmla="*/ 173904 w 235612"/>
                    <a:gd name="connsiteY2" fmla="*/ 28049 h 30126"/>
                    <a:gd name="connsiteX3" fmla="*/ 235612 w 235612"/>
                    <a:gd name="connsiteY3" fmla="*/ 0 h 30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30126">
                      <a:moveTo>
                        <a:pt x="0" y="28049"/>
                      </a:moveTo>
                      <a:lnTo>
                        <a:pt x="106587" y="28049"/>
                      </a:lnTo>
                      <a:cubicBezTo>
                        <a:pt x="135571" y="28049"/>
                        <a:pt x="152400" y="32724"/>
                        <a:pt x="173904" y="28049"/>
                      </a:cubicBezTo>
                      <a:cubicBezTo>
                        <a:pt x="195408" y="23374"/>
                        <a:pt x="215510" y="11687"/>
                        <a:pt x="23561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E1F72F0-164A-4CAA-8271-3E3B277A361B}"/>
                    </a:ext>
                  </a:extLst>
                </p:cNvPr>
                <p:cNvSpPr/>
                <p:nvPr/>
              </p:nvSpPr>
              <p:spPr bwMode="auto">
                <a:xfrm>
                  <a:off x="4515902" y="2809272"/>
                  <a:ext cx="392687" cy="51734"/>
                </a:xfrm>
                <a:custGeom>
                  <a:avLst/>
                  <a:gdLst>
                    <a:gd name="connsiteX0" fmla="*/ 0 w 392687"/>
                    <a:gd name="connsiteY0" fmla="*/ 1246 h 51734"/>
                    <a:gd name="connsiteX1" fmla="*/ 67318 w 392687"/>
                    <a:gd name="connsiteY1" fmla="*/ 1246 h 51734"/>
                    <a:gd name="connsiteX2" fmla="*/ 157075 w 392687"/>
                    <a:gd name="connsiteY2" fmla="*/ 1246 h 51734"/>
                    <a:gd name="connsiteX3" fmla="*/ 218783 w 392687"/>
                    <a:gd name="connsiteY3" fmla="*/ 18075 h 51734"/>
                    <a:gd name="connsiteX4" fmla="*/ 308540 w 392687"/>
                    <a:gd name="connsiteY4" fmla="*/ 34905 h 51734"/>
                    <a:gd name="connsiteX5" fmla="*/ 336589 w 392687"/>
                    <a:gd name="connsiteY5" fmla="*/ 34905 h 51734"/>
                    <a:gd name="connsiteX6" fmla="*/ 392687 w 392687"/>
                    <a:gd name="connsiteY6" fmla="*/ 51734 h 51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687" h="51734">
                      <a:moveTo>
                        <a:pt x="0" y="1246"/>
                      </a:moveTo>
                      <a:lnTo>
                        <a:pt x="67318" y="1246"/>
                      </a:lnTo>
                      <a:cubicBezTo>
                        <a:pt x="93497" y="1246"/>
                        <a:pt x="131831" y="-1559"/>
                        <a:pt x="157075" y="1246"/>
                      </a:cubicBezTo>
                      <a:cubicBezTo>
                        <a:pt x="182319" y="4051"/>
                        <a:pt x="193539" y="12465"/>
                        <a:pt x="218783" y="18075"/>
                      </a:cubicBezTo>
                      <a:cubicBezTo>
                        <a:pt x="244027" y="23685"/>
                        <a:pt x="288906" y="32100"/>
                        <a:pt x="308540" y="34905"/>
                      </a:cubicBezTo>
                      <a:cubicBezTo>
                        <a:pt x="328174" y="37710"/>
                        <a:pt x="322564" y="32100"/>
                        <a:pt x="336589" y="34905"/>
                      </a:cubicBezTo>
                      <a:cubicBezTo>
                        <a:pt x="350614" y="37710"/>
                        <a:pt x="371650" y="44722"/>
                        <a:pt x="392687" y="5173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A9DC866-9095-4468-BD76-ED112F852BF4}"/>
                    </a:ext>
                  </a:extLst>
                </p:cNvPr>
                <p:cNvSpPr/>
                <p:nvPr/>
              </p:nvSpPr>
              <p:spPr bwMode="auto">
                <a:xfrm>
                  <a:off x="4908589" y="2821737"/>
                  <a:ext cx="235612" cy="44879"/>
                </a:xfrm>
                <a:custGeom>
                  <a:avLst/>
                  <a:gdLst>
                    <a:gd name="connsiteX0" fmla="*/ 0 w 235612"/>
                    <a:gd name="connsiteY0" fmla="*/ 0 h 44879"/>
                    <a:gd name="connsiteX1" fmla="*/ 106586 w 235612"/>
                    <a:gd name="connsiteY1" fmla="*/ 28050 h 44879"/>
                    <a:gd name="connsiteX2" fmla="*/ 168294 w 235612"/>
                    <a:gd name="connsiteY2" fmla="*/ 28050 h 44879"/>
                    <a:gd name="connsiteX3" fmla="*/ 235612 w 235612"/>
                    <a:gd name="connsiteY3" fmla="*/ 44879 h 44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44879">
                      <a:moveTo>
                        <a:pt x="0" y="0"/>
                      </a:moveTo>
                      <a:cubicBezTo>
                        <a:pt x="39268" y="11687"/>
                        <a:pt x="78537" y="23375"/>
                        <a:pt x="106586" y="28050"/>
                      </a:cubicBezTo>
                      <a:cubicBezTo>
                        <a:pt x="134635" y="32725"/>
                        <a:pt x="146790" y="25245"/>
                        <a:pt x="168294" y="28050"/>
                      </a:cubicBezTo>
                      <a:cubicBezTo>
                        <a:pt x="189798" y="30855"/>
                        <a:pt x="212705" y="37867"/>
                        <a:pt x="235612" y="4487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1BCC9C7-688E-46CA-8958-15F81F874EA0}"/>
                    </a:ext>
                  </a:extLst>
                </p:cNvPr>
                <p:cNvSpPr/>
                <p:nvPr/>
              </p:nvSpPr>
              <p:spPr bwMode="auto">
                <a:xfrm>
                  <a:off x="5161031" y="2816010"/>
                  <a:ext cx="796594" cy="117924"/>
                </a:xfrm>
                <a:custGeom>
                  <a:avLst/>
                  <a:gdLst>
                    <a:gd name="connsiteX0" fmla="*/ 0 w 796594"/>
                    <a:gd name="connsiteY0" fmla="*/ 11337 h 117924"/>
                    <a:gd name="connsiteX1" fmla="*/ 67317 w 796594"/>
                    <a:gd name="connsiteY1" fmla="*/ 50606 h 117924"/>
                    <a:gd name="connsiteX2" fmla="*/ 117806 w 796594"/>
                    <a:gd name="connsiteY2" fmla="*/ 44996 h 117924"/>
                    <a:gd name="connsiteX3" fmla="*/ 190733 w 796594"/>
                    <a:gd name="connsiteY3" fmla="*/ 11337 h 117924"/>
                    <a:gd name="connsiteX4" fmla="*/ 207563 w 796594"/>
                    <a:gd name="connsiteY4" fmla="*/ 118 h 117924"/>
                    <a:gd name="connsiteX5" fmla="*/ 246832 w 796594"/>
                    <a:gd name="connsiteY5" fmla="*/ 16947 h 117924"/>
                    <a:gd name="connsiteX6" fmla="*/ 319759 w 796594"/>
                    <a:gd name="connsiteY6" fmla="*/ 22557 h 117924"/>
                    <a:gd name="connsiteX7" fmla="*/ 370248 w 796594"/>
                    <a:gd name="connsiteY7" fmla="*/ 16947 h 117924"/>
                    <a:gd name="connsiteX8" fmla="*/ 409516 w 796594"/>
                    <a:gd name="connsiteY8" fmla="*/ 28167 h 117924"/>
                    <a:gd name="connsiteX9" fmla="*/ 465614 w 796594"/>
                    <a:gd name="connsiteY9" fmla="*/ 39386 h 117924"/>
                    <a:gd name="connsiteX10" fmla="*/ 538542 w 796594"/>
                    <a:gd name="connsiteY10" fmla="*/ 73045 h 117924"/>
                    <a:gd name="connsiteX11" fmla="*/ 617079 w 796594"/>
                    <a:gd name="connsiteY11" fmla="*/ 73045 h 117924"/>
                    <a:gd name="connsiteX12" fmla="*/ 706836 w 796594"/>
                    <a:gd name="connsiteY12" fmla="*/ 89875 h 117924"/>
                    <a:gd name="connsiteX13" fmla="*/ 796594 w 796594"/>
                    <a:gd name="connsiteY13" fmla="*/ 117924 h 117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6594" h="117924">
                      <a:moveTo>
                        <a:pt x="0" y="11337"/>
                      </a:moveTo>
                      <a:cubicBezTo>
                        <a:pt x="23841" y="28166"/>
                        <a:pt x="47683" y="44996"/>
                        <a:pt x="67317" y="50606"/>
                      </a:cubicBezTo>
                      <a:cubicBezTo>
                        <a:pt x="86951" y="56216"/>
                        <a:pt x="97237" y="51541"/>
                        <a:pt x="117806" y="44996"/>
                      </a:cubicBezTo>
                      <a:cubicBezTo>
                        <a:pt x="138375" y="38451"/>
                        <a:pt x="190733" y="11337"/>
                        <a:pt x="190733" y="11337"/>
                      </a:cubicBezTo>
                      <a:cubicBezTo>
                        <a:pt x="205692" y="3857"/>
                        <a:pt x="198213" y="-817"/>
                        <a:pt x="207563" y="118"/>
                      </a:cubicBezTo>
                      <a:cubicBezTo>
                        <a:pt x="216913" y="1053"/>
                        <a:pt x="228133" y="13207"/>
                        <a:pt x="246832" y="16947"/>
                      </a:cubicBezTo>
                      <a:cubicBezTo>
                        <a:pt x="265531" y="20687"/>
                        <a:pt x="299190" y="22557"/>
                        <a:pt x="319759" y="22557"/>
                      </a:cubicBezTo>
                      <a:cubicBezTo>
                        <a:pt x="340328" y="22557"/>
                        <a:pt x="355289" y="16012"/>
                        <a:pt x="370248" y="16947"/>
                      </a:cubicBezTo>
                      <a:cubicBezTo>
                        <a:pt x="385207" y="17882"/>
                        <a:pt x="393622" y="24427"/>
                        <a:pt x="409516" y="28167"/>
                      </a:cubicBezTo>
                      <a:cubicBezTo>
                        <a:pt x="425410" y="31907"/>
                        <a:pt x="444110" y="31906"/>
                        <a:pt x="465614" y="39386"/>
                      </a:cubicBezTo>
                      <a:cubicBezTo>
                        <a:pt x="487118" y="46866"/>
                        <a:pt x="513298" y="67435"/>
                        <a:pt x="538542" y="73045"/>
                      </a:cubicBezTo>
                      <a:cubicBezTo>
                        <a:pt x="563786" y="78655"/>
                        <a:pt x="589030" y="70240"/>
                        <a:pt x="617079" y="73045"/>
                      </a:cubicBezTo>
                      <a:cubicBezTo>
                        <a:pt x="645128" y="75850"/>
                        <a:pt x="676917" y="82395"/>
                        <a:pt x="706836" y="89875"/>
                      </a:cubicBezTo>
                      <a:cubicBezTo>
                        <a:pt x="736755" y="97355"/>
                        <a:pt x="766674" y="107639"/>
                        <a:pt x="796594" y="11792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3542450-1F1A-4D31-B9AC-4DC73340C1E2}"/>
                    </a:ext>
                  </a:extLst>
                </p:cNvPr>
                <p:cNvSpPr/>
                <p:nvPr/>
              </p:nvSpPr>
              <p:spPr bwMode="auto">
                <a:xfrm>
                  <a:off x="5974454" y="2815674"/>
                  <a:ext cx="987328" cy="112650"/>
                </a:xfrm>
                <a:custGeom>
                  <a:avLst/>
                  <a:gdLst>
                    <a:gd name="connsiteX0" fmla="*/ 0 w 987328"/>
                    <a:gd name="connsiteY0" fmla="*/ 112650 h 112650"/>
                    <a:gd name="connsiteX1" fmla="*/ 61708 w 987328"/>
                    <a:gd name="connsiteY1" fmla="*/ 78991 h 112650"/>
                    <a:gd name="connsiteX2" fmla="*/ 213173 w 987328"/>
                    <a:gd name="connsiteY2" fmla="*/ 73381 h 112650"/>
                    <a:gd name="connsiteX3" fmla="*/ 426346 w 987328"/>
                    <a:gd name="connsiteY3" fmla="*/ 50942 h 112650"/>
                    <a:gd name="connsiteX4" fmla="*/ 572201 w 987328"/>
                    <a:gd name="connsiteY4" fmla="*/ 39722 h 112650"/>
                    <a:gd name="connsiteX5" fmla="*/ 661958 w 987328"/>
                    <a:gd name="connsiteY5" fmla="*/ 454 h 112650"/>
                    <a:gd name="connsiteX6" fmla="*/ 729276 w 987328"/>
                    <a:gd name="connsiteY6" fmla="*/ 17283 h 112650"/>
                    <a:gd name="connsiteX7" fmla="*/ 819033 w 987328"/>
                    <a:gd name="connsiteY7" fmla="*/ 39722 h 112650"/>
                    <a:gd name="connsiteX8" fmla="*/ 863912 w 987328"/>
                    <a:gd name="connsiteY8" fmla="*/ 67771 h 112650"/>
                    <a:gd name="connsiteX9" fmla="*/ 964888 w 987328"/>
                    <a:gd name="connsiteY9" fmla="*/ 45332 h 112650"/>
                    <a:gd name="connsiteX10" fmla="*/ 987328 w 987328"/>
                    <a:gd name="connsiteY10" fmla="*/ 56552 h 112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7328" h="112650">
                      <a:moveTo>
                        <a:pt x="0" y="112650"/>
                      </a:moveTo>
                      <a:cubicBezTo>
                        <a:pt x="13089" y="99093"/>
                        <a:pt x="26179" y="85536"/>
                        <a:pt x="61708" y="78991"/>
                      </a:cubicBezTo>
                      <a:cubicBezTo>
                        <a:pt x="97237" y="72446"/>
                        <a:pt x="152400" y="78056"/>
                        <a:pt x="213173" y="73381"/>
                      </a:cubicBezTo>
                      <a:cubicBezTo>
                        <a:pt x="273946" y="68706"/>
                        <a:pt x="366508" y="56552"/>
                        <a:pt x="426346" y="50942"/>
                      </a:cubicBezTo>
                      <a:cubicBezTo>
                        <a:pt x="486184" y="45332"/>
                        <a:pt x="532932" y="48137"/>
                        <a:pt x="572201" y="39722"/>
                      </a:cubicBezTo>
                      <a:cubicBezTo>
                        <a:pt x="611470" y="31307"/>
                        <a:pt x="635779" y="4194"/>
                        <a:pt x="661958" y="454"/>
                      </a:cubicBezTo>
                      <a:cubicBezTo>
                        <a:pt x="688137" y="-3286"/>
                        <a:pt x="729276" y="17283"/>
                        <a:pt x="729276" y="17283"/>
                      </a:cubicBezTo>
                      <a:cubicBezTo>
                        <a:pt x="755455" y="23828"/>
                        <a:pt x="796594" y="31307"/>
                        <a:pt x="819033" y="39722"/>
                      </a:cubicBezTo>
                      <a:cubicBezTo>
                        <a:pt x="841472" y="48137"/>
                        <a:pt x="839603" y="66836"/>
                        <a:pt x="863912" y="67771"/>
                      </a:cubicBezTo>
                      <a:cubicBezTo>
                        <a:pt x="888221" y="68706"/>
                        <a:pt x="964888" y="45332"/>
                        <a:pt x="964888" y="45332"/>
                      </a:cubicBezTo>
                      <a:cubicBezTo>
                        <a:pt x="985457" y="43462"/>
                        <a:pt x="986392" y="50007"/>
                        <a:pt x="987328" y="56552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E671167-A339-452B-B6AE-55DD9E418088}"/>
                    </a:ext>
                  </a:extLst>
                </p:cNvPr>
                <p:cNvSpPr/>
                <p:nvPr/>
              </p:nvSpPr>
              <p:spPr bwMode="auto">
                <a:xfrm>
                  <a:off x="6973001" y="2877836"/>
                  <a:ext cx="56098" cy="11219"/>
                </a:xfrm>
                <a:custGeom>
                  <a:avLst/>
                  <a:gdLst>
                    <a:gd name="connsiteX0" fmla="*/ 0 w 56098"/>
                    <a:gd name="connsiteY0" fmla="*/ 11219 h 11219"/>
                    <a:gd name="connsiteX1" fmla="*/ 56098 w 56098"/>
                    <a:gd name="connsiteY1" fmla="*/ 0 h 11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8" h="11219">
                      <a:moveTo>
                        <a:pt x="0" y="11219"/>
                      </a:moveTo>
                      <a:lnTo>
                        <a:pt x="56098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99B6FDAC-A28C-4885-BD00-68633A283690}"/>
                    </a:ext>
                  </a:extLst>
                </p:cNvPr>
                <p:cNvSpPr/>
                <p:nvPr/>
              </p:nvSpPr>
              <p:spPr bwMode="auto">
                <a:xfrm>
                  <a:off x="7029099" y="2838567"/>
                  <a:ext cx="246832" cy="24598"/>
                </a:xfrm>
                <a:custGeom>
                  <a:avLst/>
                  <a:gdLst>
                    <a:gd name="connsiteX0" fmla="*/ 0 w 246832"/>
                    <a:gd name="connsiteY0" fmla="*/ 22439 h 24598"/>
                    <a:gd name="connsiteX1" fmla="*/ 168295 w 246832"/>
                    <a:gd name="connsiteY1" fmla="*/ 22439 h 24598"/>
                    <a:gd name="connsiteX2" fmla="*/ 246832 w 246832"/>
                    <a:gd name="connsiteY2" fmla="*/ 0 h 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832" h="24598">
                      <a:moveTo>
                        <a:pt x="0" y="22439"/>
                      </a:moveTo>
                      <a:cubicBezTo>
                        <a:pt x="63578" y="24309"/>
                        <a:pt x="127156" y="26179"/>
                        <a:pt x="168295" y="22439"/>
                      </a:cubicBezTo>
                      <a:cubicBezTo>
                        <a:pt x="209434" y="18699"/>
                        <a:pt x="228133" y="9349"/>
                        <a:pt x="24683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8228548-329E-432D-B7FD-ED9FA82AB160}"/>
                    </a:ext>
                  </a:extLst>
                </p:cNvPr>
                <p:cNvSpPr/>
                <p:nvPr/>
              </p:nvSpPr>
              <p:spPr bwMode="auto">
                <a:xfrm>
                  <a:off x="7287151" y="2726371"/>
                  <a:ext cx="224393" cy="100976"/>
                </a:xfrm>
                <a:custGeom>
                  <a:avLst/>
                  <a:gdLst>
                    <a:gd name="connsiteX0" fmla="*/ 0 w 224393"/>
                    <a:gd name="connsiteY0" fmla="*/ 100976 h 100976"/>
                    <a:gd name="connsiteX1" fmla="*/ 129026 w 224393"/>
                    <a:gd name="connsiteY1" fmla="*/ 50488 h 100976"/>
                    <a:gd name="connsiteX2" fmla="*/ 224393 w 224393"/>
                    <a:gd name="connsiteY2" fmla="*/ 0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393" h="100976">
                      <a:moveTo>
                        <a:pt x="0" y="100976"/>
                      </a:moveTo>
                      <a:cubicBezTo>
                        <a:pt x="45813" y="84146"/>
                        <a:pt x="91627" y="67317"/>
                        <a:pt x="129026" y="50488"/>
                      </a:cubicBezTo>
                      <a:cubicBezTo>
                        <a:pt x="166425" y="33659"/>
                        <a:pt x="195409" y="16829"/>
                        <a:pt x="224393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2C84C36-44ED-4203-95D9-68E9858A05BD}"/>
                    </a:ext>
                  </a:extLst>
                </p:cNvPr>
                <p:cNvSpPr/>
                <p:nvPr/>
              </p:nvSpPr>
              <p:spPr bwMode="auto">
                <a:xfrm>
                  <a:off x="7578861" y="2737214"/>
                  <a:ext cx="1100248" cy="129402"/>
                </a:xfrm>
                <a:custGeom>
                  <a:avLst/>
                  <a:gdLst>
                    <a:gd name="connsiteX0" fmla="*/ 0 w 1100248"/>
                    <a:gd name="connsiteY0" fmla="*/ 129402 h 129402"/>
                    <a:gd name="connsiteX1" fmla="*/ 78538 w 1100248"/>
                    <a:gd name="connsiteY1" fmla="*/ 90133 h 129402"/>
                    <a:gd name="connsiteX2" fmla="*/ 218783 w 1100248"/>
                    <a:gd name="connsiteY2" fmla="*/ 95743 h 129402"/>
                    <a:gd name="connsiteX3" fmla="*/ 353419 w 1100248"/>
                    <a:gd name="connsiteY3" fmla="*/ 84523 h 129402"/>
                    <a:gd name="connsiteX4" fmla="*/ 465615 w 1100248"/>
                    <a:gd name="connsiteY4" fmla="*/ 67694 h 129402"/>
                    <a:gd name="connsiteX5" fmla="*/ 656349 w 1100248"/>
                    <a:gd name="connsiteY5" fmla="*/ 22815 h 129402"/>
                    <a:gd name="connsiteX6" fmla="*/ 796594 w 1100248"/>
                    <a:gd name="connsiteY6" fmla="*/ 11596 h 129402"/>
                    <a:gd name="connsiteX7" fmla="*/ 903181 w 1100248"/>
                    <a:gd name="connsiteY7" fmla="*/ 5986 h 129402"/>
                    <a:gd name="connsiteX8" fmla="*/ 981718 w 1100248"/>
                    <a:gd name="connsiteY8" fmla="*/ 376 h 129402"/>
                    <a:gd name="connsiteX9" fmla="*/ 1082695 w 1100248"/>
                    <a:gd name="connsiteY9" fmla="*/ 17206 h 129402"/>
                    <a:gd name="connsiteX10" fmla="*/ 1099524 w 1100248"/>
                    <a:gd name="connsiteY10" fmla="*/ 17206 h 129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0248" h="129402">
                      <a:moveTo>
                        <a:pt x="0" y="129402"/>
                      </a:moveTo>
                      <a:cubicBezTo>
                        <a:pt x="21037" y="112572"/>
                        <a:pt x="42074" y="95743"/>
                        <a:pt x="78538" y="90133"/>
                      </a:cubicBezTo>
                      <a:cubicBezTo>
                        <a:pt x="115002" y="84523"/>
                        <a:pt x="172970" y="96678"/>
                        <a:pt x="218783" y="95743"/>
                      </a:cubicBezTo>
                      <a:cubicBezTo>
                        <a:pt x="264596" y="94808"/>
                        <a:pt x="312280" y="89198"/>
                        <a:pt x="353419" y="84523"/>
                      </a:cubicBezTo>
                      <a:cubicBezTo>
                        <a:pt x="394558" y="79848"/>
                        <a:pt x="415127" y="77979"/>
                        <a:pt x="465615" y="67694"/>
                      </a:cubicBezTo>
                      <a:cubicBezTo>
                        <a:pt x="516103" y="57409"/>
                        <a:pt x="601186" y="32165"/>
                        <a:pt x="656349" y="22815"/>
                      </a:cubicBezTo>
                      <a:cubicBezTo>
                        <a:pt x="711512" y="13465"/>
                        <a:pt x="755455" y="14401"/>
                        <a:pt x="796594" y="11596"/>
                      </a:cubicBezTo>
                      <a:cubicBezTo>
                        <a:pt x="837733" y="8791"/>
                        <a:pt x="872327" y="7856"/>
                        <a:pt x="903181" y="5986"/>
                      </a:cubicBezTo>
                      <a:cubicBezTo>
                        <a:pt x="934035" y="4116"/>
                        <a:pt x="951799" y="-1494"/>
                        <a:pt x="981718" y="376"/>
                      </a:cubicBezTo>
                      <a:cubicBezTo>
                        <a:pt x="1011637" y="2246"/>
                        <a:pt x="1063061" y="14401"/>
                        <a:pt x="1082695" y="17206"/>
                      </a:cubicBezTo>
                      <a:cubicBezTo>
                        <a:pt x="1102329" y="20011"/>
                        <a:pt x="1100926" y="18608"/>
                        <a:pt x="1099524" y="1720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59D73FA-4F1D-4A9D-A278-E3FFD3C0AC95}"/>
                    </a:ext>
                  </a:extLst>
                </p:cNvPr>
                <p:cNvSpPr/>
                <p:nvPr/>
              </p:nvSpPr>
              <p:spPr bwMode="auto">
                <a:xfrm>
                  <a:off x="8678385" y="2720761"/>
                  <a:ext cx="370248" cy="44967"/>
                </a:xfrm>
                <a:custGeom>
                  <a:avLst/>
                  <a:gdLst>
                    <a:gd name="connsiteX0" fmla="*/ 0 w 370248"/>
                    <a:gd name="connsiteY0" fmla="*/ 0 h 44967"/>
                    <a:gd name="connsiteX1" fmla="*/ 84148 w 370248"/>
                    <a:gd name="connsiteY1" fmla="*/ 28049 h 44967"/>
                    <a:gd name="connsiteX2" fmla="*/ 201954 w 370248"/>
                    <a:gd name="connsiteY2" fmla="*/ 44878 h 44967"/>
                    <a:gd name="connsiteX3" fmla="*/ 308540 w 370248"/>
                    <a:gd name="connsiteY3" fmla="*/ 33659 h 44967"/>
                    <a:gd name="connsiteX4" fmla="*/ 370248 w 370248"/>
                    <a:gd name="connsiteY4" fmla="*/ 11219 h 4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248" h="44967">
                      <a:moveTo>
                        <a:pt x="0" y="0"/>
                      </a:moveTo>
                      <a:cubicBezTo>
                        <a:pt x="25244" y="10284"/>
                        <a:pt x="50489" y="20569"/>
                        <a:pt x="84148" y="28049"/>
                      </a:cubicBezTo>
                      <a:cubicBezTo>
                        <a:pt x="117807" y="35529"/>
                        <a:pt x="164555" y="43943"/>
                        <a:pt x="201954" y="44878"/>
                      </a:cubicBezTo>
                      <a:cubicBezTo>
                        <a:pt x="239353" y="45813"/>
                        <a:pt x="280491" y="39269"/>
                        <a:pt x="308540" y="33659"/>
                      </a:cubicBezTo>
                      <a:cubicBezTo>
                        <a:pt x="336589" y="28049"/>
                        <a:pt x="353418" y="19634"/>
                        <a:pt x="370248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BD78DC0-C995-4E00-A369-F79175C58F74}"/>
                  </a:ext>
                </a:extLst>
              </p:cNvPr>
              <p:cNvGrpSpPr/>
              <p:nvPr/>
            </p:nvGrpSpPr>
            <p:grpSpPr>
              <a:xfrm>
                <a:off x="8507771" y="1174491"/>
                <a:ext cx="443482" cy="862129"/>
                <a:chOff x="8882499" y="1857227"/>
                <a:chExt cx="268604" cy="522166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9D8C52A-F514-4438-A8D8-CB8C5150F0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916670" y="1872304"/>
                  <a:ext cx="89486" cy="50708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3178CB4-E642-4959-9042-FFF9B2FDA9F6}"/>
                    </a:ext>
                  </a:extLst>
                </p:cNvPr>
                <p:cNvSpPr txBox="1"/>
                <p:nvPr/>
              </p:nvSpPr>
              <p:spPr>
                <a:xfrm>
                  <a:off x="8882499" y="1857227"/>
                  <a:ext cx="268604" cy="335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9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4FF01-BDA0-4289-B385-35409E52CD39}"/>
                  </a:ext>
                </a:extLst>
              </p:cNvPr>
              <p:cNvSpPr txBox="1"/>
              <p:nvPr/>
            </p:nvSpPr>
            <p:spPr>
              <a:xfrm>
                <a:off x="2408216" y="732373"/>
                <a:ext cx="1620210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48/01-2A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2953D-D40A-4002-84B2-3D69F497EC76}"/>
                  </a:ext>
                </a:extLst>
              </p:cNvPr>
              <p:cNvSpPr txBox="1"/>
              <p:nvPr/>
            </p:nvSpPr>
            <p:spPr>
              <a:xfrm>
                <a:off x="4460095" y="729312"/>
                <a:ext cx="1551512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48/02-1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CE7947-172D-4073-B23C-EA01460E6D09}"/>
                  </a:ext>
                </a:extLst>
              </p:cNvPr>
              <p:cNvSpPr txBox="1"/>
              <p:nvPr/>
            </p:nvSpPr>
            <p:spPr>
              <a:xfrm>
                <a:off x="5651474" y="726854"/>
                <a:ext cx="1831857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48/07b-3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C7EE80-C4B9-4756-897D-18D4D7DF5833}"/>
                  </a:ext>
                </a:extLst>
              </p:cNvPr>
              <p:cNvSpPr txBox="1"/>
              <p:nvPr/>
            </p:nvSpPr>
            <p:spPr>
              <a:xfrm>
                <a:off x="7159199" y="737876"/>
                <a:ext cx="1663089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48/07-1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ACCD92A-16FD-44E4-A2CC-AD5AB06EA0D1}"/>
                  </a:ext>
                </a:extLst>
              </p:cNvPr>
              <p:cNvSpPr/>
              <p:nvPr/>
            </p:nvSpPr>
            <p:spPr bwMode="auto">
              <a:xfrm>
                <a:off x="8105809" y="2592222"/>
                <a:ext cx="97644" cy="608400"/>
              </a:xfrm>
              <a:custGeom>
                <a:avLst/>
                <a:gdLst>
                  <a:gd name="connsiteX0" fmla="*/ 59140 w 59140"/>
                  <a:gd name="connsiteY0" fmla="*/ 0 h 368490"/>
                  <a:gd name="connsiteX1" fmla="*/ 0 w 59140"/>
                  <a:gd name="connsiteY1" fmla="*/ 368490 h 36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40" h="368490">
                    <a:moveTo>
                      <a:pt x="59140" y="0"/>
                    </a:moveTo>
                    <a:lnTo>
                      <a:pt x="0" y="36849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0C50FC-E284-4A84-8F7C-3E8C32B4DA3B}"/>
                  </a:ext>
                </a:extLst>
              </p:cNvPr>
              <p:cNvSpPr/>
              <p:nvPr/>
            </p:nvSpPr>
            <p:spPr bwMode="auto">
              <a:xfrm>
                <a:off x="6250566" y="2584711"/>
                <a:ext cx="180266" cy="563333"/>
              </a:xfrm>
              <a:custGeom>
                <a:avLst/>
                <a:gdLst>
                  <a:gd name="connsiteX0" fmla="*/ 0 w 109182"/>
                  <a:gd name="connsiteY0" fmla="*/ 0 h 341194"/>
                  <a:gd name="connsiteX1" fmla="*/ 72788 w 109182"/>
                  <a:gd name="connsiteY1" fmla="*/ 241111 h 341194"/>
                  <a:gd name="connsiteX2" fmla="*/ 109182 w 109182"/>
                  <a:gd name="connsiteY2" fmla="*/ 341194 h 34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182" h="341194">
                    <a:moveTo>
                      <a:pt x="0" y="0"/>
                    </a:moveTo>
                    <a:cubicBezTo>
                      <a:pt x="27295" y="92122"/>
                      <a:pt x="54591" y="184245"/>
                      <a:pt x="72788" y="241111"/>
                    </a:cubicBezTo>
                    <a:cubicBezTo>
                      <a:pt x="90985" y="297977"/>
                      <a:pt x="100083" y="319585"/>
                      <a:pt x="109182" y="34119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9A8FEC9-3B21-4552-AB13-045EA62FE7F4}"/>
                  </a:ext>
                </a:extLst>
              </p:cNvPr>
              <p:cNvSpPr/>
              <p:nvPr/>
            </p:nvSpPr>
            <p:spPr bwMode="auto">
              <a:xfrm>
                <a:off x="5859989" y="2772490"/>
                <a:ext cx="0" cy="240355"/>
              </a:xfrm>
              <a:custGeom>
                <a:avLst/>
                <a:gdLst>
                  <a:gd name="connsiteX0" fmla="*/ 0 w 0"/>
                  <a:gd name="connsiteY0" fmla="*/ 0 h 145576"/>
                  <a:gd name="connsiteX1" fmla="*/ 0 w 0"/>
                  <a:gd name="connsiteY1" fmla="*/ 145576 h 14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5576">
                    <a:moveTo>
                      <a:pt x="0" y="0"/>
                    </a:moveTo>
                    <a:lnTo>
                      <a:pt x="0" y="14557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500A584-1D9B-4068-9E9D-C054B031DC49}"/>
                  </a:ext>
                </a:extLst>
              </p:cNvPr>
              <p:cNvSpPr/>
              <p:nvPr/>
            </p:nvSpPr>
            <p:spPr bwMode="auto">
              <a:xfrm>
                <a:off x="5431857" y="2810045"/>
                <a:ext cx="22532" cy="225332"/>
              </a:xfrm>
              <a:custGeom>
                <a:avLst/>
                <a:gdLst>
                  <a:gd name="connsiteX0" fmla="*/ 13647 w 13647"/>
                  <a:gd name="connsiteY0" fmla="*/ 0 h 136477"/>
                  <a:gd name="connsiteX1" fmla="*/ 0 w 13647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7" h="136477">
                    <a:moveTo>
                      <a:pt x="13647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4F52B18-C178-4755-9F0C-0539421B0166}"/>
                  </a:ext>
                </a:extLst>
              </p:cNvPr>
              <p:cNvSpPr/>
              <p:nvPr/>
            </p:nvSpPr>
            <p:spPr bwMode="auto">
              <a:xfrm>
                <a:off x="5334211" y="2825066"/>
                <a:ext cx="22534" cy="180266"/>
              </a:xfrm>
              <a:custGeom>
                <a:avLst/>
                <a:gdLst>
                  <a:gd name="connsiteX0" fmla="*/ 0 w 13648"/>
                  <a:gd name="connsiteY0" fmla="*/ 0 h 109182"/>
                  <a:gd name="connsiteX1" fmla="*/ 13648 w 13648"/>
                  <a:gd name="connsiteY1" fmla="*/ 109182 h 10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8" h="109182">
                    <a:moveTo>
                      <a:pt x="0" y="0"/>
                    </a:moveTo>
                    <a:lnTo>
                      <a:pt x="13648" y="10918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BCB3E7D-FBF9-4302-9B4E-F16ACCF03E80}"/>
                  </a:ext>
                </a:extLst>
              </p:cNvPr>
              <p:cNvSpPr/>
              <p:nvPr/>
            </p:nvSpPr>
            <p:spPr bwMode="auto">
              <a:xfrm>
                <a:off x="3629191" y="2922712"/>
                <a:ext cx="82621" cy="548310"/>
              </a:xfrm>
              <a:custGeom>
                <a:avLst/>
                <a:gdLst>
                  <a:gd name="connsiteX0" fmla="*/ 50041 w 50041"/>
                  <a:gd name="connsiteY0" fmla="*/ 0 h 332095"/>
                  <a:gd name="connsiteX1" fmla="*/ 0 w 50041"/>
                  <a:gd name="connsiteY1" fmla="*/ 332095 h 3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1" h="332095">
                    <a:moveTo>
                      <a:pt x="50041" y="0"/>
                    </a:moveTo>
                    <a:lnTo>
                      <a:pt x="0" y="33209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C053745-7D91-4261-BFDD-186257199454}"/>
                  </a:ext>
                </a:extLst>
              </p:cNvPr>
              <p:cNvSpPr/>
              <p:nvPr/>
            </p:nvSpPr>
            <p:spPr bwMode="auto">
              <a:xfrm>
                <a:off x="1248170" y="2682357"/>
                <a:ext cx="82622" cy="330488"/>
              </a:xfrm>
              <a:custGeom>
                <a:avLst/>
                <a:gdLst>
                  <a:gd name="connsiteX0" fmla="*/ 0 w 50042"/>
                  <a:gd name="connsiteY0" fmla="*/ 0 h 200167"/>
                  <a:gd name="connsiteX1" fmla="*/ 50042 w 50042"/>
                  <a:gd name="connsiteY1" fmla="*/ 200167 h 20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2" h="200167">
                    <a:moveTo>
                      <a:pt x="0" y="0"/>
                    </a:moveTo>
                    <a:lnTo>
                      <a:pt x="50042" y="20016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EE58820-D129-4B05-9C79-521237051755}"/>
                  </a:ext>
                </a:extLst>
              </p:cNvPr>
              <p:cNvSpPr/>
              <p:nvPr/>
            </p:nvSpPr>
            <p:spPr bwMode="auto">
              <a:xfrm>
                <a:off x="1856570" y="2749956"/>
                <a:ext cx="75110" cy="353022"/>
              </a:xfrm>
              <a:custGeom>
                <a:avLst/>
                <a:gdLst>
                  <a:gd name="connsiteX0" fmla="*/ 45492 w 45492"/>
                  <a:gd name="connsiteY0" fmla="*/ 0 h 213815"/>
                  <a:gd name="connsiteX1" fmla="*/ 0 w 45492"/>
                  <a:gd name="connsiteY1" fmla="*/ 213815 h 21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213815">
                    <a:moveTo>
                      <a:pt x="45492" y="0"/>
                    </a:moveTo>
                    <a:lnTo>
                      <a:pt x="0" y="21381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A0F76C3-1F00-4983-8376-2B59A66D4816}"/>
                  </a:ext>
                </a:extLst>
              </p:cNvPr>
              <p:cNvSpPr/>
              <p:nvPr/>
            </p:nvSpPr>
            <p:spPr bwMode="auto">
              <a:xfrm>
                <a:off x="2307236" y="2780000"/>
                <a:ext cx="67599" cy="225332"/>
              </a:xfrm>
              <a:custGeom>
                <a:avLst/>
                <a:gdLst>
                  <a:gd name="connsiteX0" fmla="*/ 40943 w 40943"/>
                  <a:gd name="connsiteY0" fmla="*/ 0 h 136477"/>
                  <a:gd name="connsiteX1" fmla="*/ 0 w 40943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43" h="136477">
                    <a:moveTo>
                      <a:pt x="40943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22E0D7D-E2ED-46BA-A738-4801458112E0}"/>
                  </a:ext>
                </a:extLst>
              </p:cNvPr>
              <p:cNvSpPr/>
              <p:nvPr/>
            </p:nvSpPr>
            <p:spPr bwMode="auto">
              <a:xfrm>
                <a:off x="865104" y="2674844"/>
                <a:ext cx="75112" cy="458178"/>
              </a:xfrm>
              <a:custGeom>
                <a:avLst/>
                <a:gdLst>
                  <a:gd name="connsiteX0" fmla="*/ 0 w 45493"/>
                  <a:gd name="connsiteY0" fmla="*/ 0 h 277505"/>
                  <a:gd name="connsiteX1" fmla="*/ 45493 w 45493"/>
                  <a:gd name="connsiteY1" fmla="*/ 277505 h 27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3" h="277505">
                    <a:moveTo>
                      <a:pt x="0" y="0"/>
                    </a:moveTo>
                    <a:lnTo>
                      <a:pt x="45493" y="27750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E4A080-D8FE-4ADC-9A25-A680A8315BF7}"/>
                  </a:ext>
                </a:extLst>
              </p:cNvPr>
              <p:cNvSpPr/>
              <p:nvPr/>
            </p:nvSpPr>
            <p:spPr bwMode="auto">
              <a:xfrm>
                <a:off x="-764806" y="2719912"/>
                <a:ext cx="127688" cy="398088"/>
              </a:xfrm>
              <a:custGeom>
                <a:avLst/>
                <a:gdLst>
                  <a:gd name="connsiteX0" fmla="*/ 0 w 77337"/>
                  <a:gd name="connsiteY0" fmla="*/ 0 h 241110"/>
                  <a:gd name="connsiteX1" fmla="*/ 77337 w 77337"/>
                  <a:gd name="connsiteY1" fmla="*/ 241110 h 24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7" h="241110">
                    <a:moveTo>
                      <a:pt x="0" y="0"/>
                    </a:moveTo>
                    <a:lnTo>
                      <a:pt x="77337" y="24111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EEF115B-8EE7-4FD9-BD90-AA3628F7D2CF}"/>
                  </a:ext>
                </a:extLst>
              </p:cNvPr>
              <p:cNvSpPr/>
              <p:nvPr/>
            </p:nvSpPr>
            <p:spPr bwMode="auto">
              <a:xfrm>
                <a:off x="-2154360" y="2832579"/>
                <a:ext cx="127690" cy="495732"/>
              </a:xfrm>
              <a:custGeom>
                <a:avLst/>
                <a:gdLst>
                  <a:gd name="connsiteX0" fmla="*/ 0 w 77338"/>
                  <a:gd name="connsiteY0" fmla="*/ 0 h 300250"/>
                  <a:gd name="connsiteX1" fmla="*/ 77338 w 77338"/>
                  <a:gd name="connsiteY1" fmla="*/ 300250 h 3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8" h="300250">
                    <a:moveTo>
                      <a:pt x="0" y="0"/>
                    </a:moveTo>
                    <a:lnTo>
                      <a:pt x="77338" y="30025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56ABABB-B27F-48EB-B5CE-2D3C1B4195A6}"/>
                  </a:ext>
                </a:extLst>
              </p:cNvPr>
              <p:cNvSpPr/>
              <p:nvPr/>
            </p:nvSpPr>
            <p:spPr bwMode="auto">
              <a:xfrm>
                <a:off x="-3791781" y="2764977"/>
                <a:ext cx="45066" cy="217823"/>
              </a:xfrm>
              <a:custGeom>
                <a:avLst/>
                <a:gdLst>
                  <a:gd name="connsiteX0" fmla="*/ 27295 w 27295"/>
                  <a:gd name="connsiteY0" fmla="*/ 0 h 131929"/>
                  <a:gd name="connsiteX1" fmla="*/ 0 w 27295"/>
                  <a:gd name="connsiteY1" fmla="*/ 131929 h 13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5" h="131929">
                    <a:moveTo>
                      <a:pt x="27295" y="0"/>
                    </a:moveTo>
                    <a:lnTo>
                      <a:pt x="0" y="131929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BF4F448-3725-43EE-B319-D9F5C22E4267}"/>
                  </a:ext>
                </a:extLst>
              </p:cNvPr>
              <p:cNvSpPr/>
              <p:nvPr/>
            </p:nvSpPr>
            <p:spPr bwMode="auto">
              <a:xfrm>
                <a:off x="-4715646" y="2787511"/>
                <a:ext cx="75110" cy="255378"/>
              </a:xfrm>
              <a:custGeom>
                <a:avLst/>
                <a:gdLst>
                  <a:gd name="connsiteX0" fmla="*/ 0 w 45492"/>
                  <a:gd name="connsiteY0" fmla="*/ 0 h 154675"/>
                  <a:gd name="connsiteX1" fmla="*/ 45492 w 45492"/>
                  <a:gd name="connsiteY1" fmla="*/ 154675 h 15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154675">
                    <a:moveTo>
                      <a:pt x="0" y="0"/>
                    </a:moveTo>
                    <a:lnTo>
                      <a:pt x="45492" y="1546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6286949-7463-4413-A9DF-5BB90F9259A1}"/>
                  </a:ext>
                </a:extLst>
              </p:cNvPr>
              <p:cNvSpPr/>
              <p:nvPr/>
            </p:nvSpPr>
            <p:spPr bwMode="auto">
              <a:xfrm>
                <a:off x="-5376625" y="2742445"/>
                <a:ext cx="45067" cy="262887"/>
              </a:xfrm>
              <a:custGeom>
                <a:avLst/>
                <a:gdLst>
                  <a:gd name="connsiteX0" fmla="*/ 27296 w 27296"/>
                  <a:gd name="connsiteY0" fmla="*/ 0 h 159223"/>
                  <a:gd name="connsiteX1" fmla="*/ 0 w 27296"/>
                  <a:gd name="connsiteY1" fmla="*/ 159223 h 15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6" h="159223">
                    <a:moveTo>
                      <a:pt x="27296" y="0"/>
                    </a:moveTo>
                    <a:lnTo>
                      <a:pt x="0" y="159223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6360EFC-3235-4420-A004-2565EE937D64}"/>
                  </a:ext>
                </a:extLst>
              </p:cNvPr>
              <p:cNvSpPr/>
              <p:nvPr/>
            </p:nvSpPr>
            <p:spPr bwMode="auto">
              <a:xfrm>
                <a:off x="-4415202" y="2764977"/>
                <a:ext cx="60089" cy="225334"/>
              </a:xfrm>
              <a:custGeom>
                <a:avLst/>
                <a:gdLst>
                  <a:gd name="connsiteX0" fmla="*/ 36394 w 36394"/>
                  <a:gd name="connsiteY0" fmla="*/ 0 h 136478"/>
                  <a:gd name="connsiteX1" fmla="*/ 0 w 36394"/>
                  <a:gd name="connsiteY1" fmla="*/ 136478 h 13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394" h="136478">
                    <a:moveTo>
                      <a:pt x="36394" y="0"/>
                    </a:moveTo>
                    <a:lnTo>
                      <a:pt x="0" y="13647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E83A7AF-DF8C-4049-A0D0-88B7EE8E3504}"/>
                  </a:ext>
                </a:extLst>
              </p:cNvPr>
              <p:cNvSpPr/>
              <p:nvPr/>
            </p:nvSpPr>
            <p:spPr bwMode="auto">
              <a:xfrm>
                <a:off x="78072" y="2689801"/>
                <a:ext cx="118152" cy="367588"/>
              </a:xfrm>
              <a:custGeom>
                <a:avLst/>
                <a:gdLst>
                  <a:gd name="connsiteX0" fmla="*/ 0 w 71561"/>
                  <a:gd name="connsiteY0" fmla="*/ 0 h 222637"/>
                  <a:gd name="connsiteX1" fmla="*/ 71561 w 71561"/>
                  <a:gd name="connsiteY1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561" h="222637">
                    <a:moveTo>
                      <a:pt x="0" y="0"/>
                    </a:moveTo>
                    <a:lnTo>
                      <a:pt x="71561" y="22263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7FD2595-6816-4E36-AC8B-4DA4EF5FD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" t="14380" r="95029" b="52300"/>
              <a:stretch/>
            </p:blipFill>
            <p:spPr>
              <a:xfrm>
                <a:off x="-18083" y="941472"/>
                <a:ext cx="570356" cy="2655403"/>
              </a:xfrm>
              <a:prstGeom prst="rect">
                <a:avLst/>
              </a:prstGeom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7A33517-602E-4747-93B7-6D68A552B642}"/>
                  </a:ext>
                </a:extLst>
              </p:cNvPr>
              <p:cNvGrpSpPr/>
              <p:nvPr/>
            </p:nvGrpSpPr>
            <p:grpSpPr>
              <a:xfrm>
                <a:off x="4794945" y="2647292"/>
                <a:ext cx="45720" cy="152331"/>
                <a:chOff x="2931594" y="5505154"/>
                <a:chExt cx="45720" cy="152331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C6D38B0-5E0B-4FE6-AEB7-B8DB74D79621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5" y="561176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A07748F-9DD0-451E-A638-2A683501E37F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4" y="550515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517649-B963-4431-81E5-6F95AF1ADFB0}"/>
                </a:ext>
              </a:extLst>
            </p:cNvPr>
            <p:cNvSpPr/>
            <p:nvPr/>
          </p:nvSpPr>
          <p:spPr bwMode="auto">
            <a:xfrm>
              <a:off x="-1166191" y="815973"/>
              <a:ext cx="2595465" cy="1154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C19E745-6794-4BA9-B16D-E50F8A7F5961}"/>
              </a:ext>
            </a:extLst>
          </p:cNvPr>
          <p:cNvGrpSpPr/>
          <p:nvPr/>
        </p:nvGrpSpPr>
        <p:grpSpPr>
          <a:xfrm>
            <a:off x="170523" y="799022"/>
            <a:ext cx="4040350" cy="6031682"/>
            <a:chOff x="398942" y="-552449"/>
            <a:chExt cx="8362950" cy="12484726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A704D6-C1A2-4DFD-BFCB-9025C028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575" y="-552449"/>
              <a:ext cx="8343900" cy="43053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9CAB952-A88F-4420-9D4F-560F036AE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50" y="3595687"/>
              <a:ext cx="8353425" cy="397192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87BA3F4-AF50-4A5C-98D5-BD5911A5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942" y="7407902"/>
              <a:ext cx="8362950" cy="397192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98AE96B-302A-447C-B306-011B39F12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942" y="8379452"/>
              <a:ext cx="8362950" cy="3552825"/>
            </a:xfrm>
            <a:prstGeom prst="rect">
              <a:avLst/>
            </a:prstGeom>
          </p:spPr>
        </p:pic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470574D-FBD7-4A0A-BC94-4B801E215C82}"/>
              </a:ext>
            </a:extLst>
          </p:cNvPr>
          <p:cNvCxnSpPr>
            <a:cxnSpLocks/>
          </p:cNvCxnSpPr>
          <p:nvPr/>
        </p:nvCxnSpPr>
        <p:spPr bwMode="auto">
          <a:xfrm>
            <a:off x="168981" y="6816970"/>
            <a:ext cx="40349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9A7BA1C-ECBF-4DA2-84AD-2FD47FF480E4}"/>
              </a:ext>
            </a:extLst>
          </p:cNvPr>
          <p:cNvSpPr/>
          <p:nvPr/>
        </p:nvSpPr>
        <p:spPr bwMode="auto">
          <a:xfrm>
            <a:off x="3254181" y="949825"/>
            <a:ext cx="921636" cy="3096651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B56A657-AFAB-45DF-A5E9-39D20BF245E1}"/>
              </a:ext>
            </a:extLst>
          </p:cNvPr>
          <p:cNvSpPr/>
          <p:nvPr/>
        </p:nvSpPr>
        <p:spPr bwMode="auto">
          <a:xfrm>
            <a:off x="2237513" y="945281"/>
            <a:ext cx="915451" cy="4322755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DEC572F-EFC1-4DF0-B812-A083CA1EF8F4}"/>
              </a:ext>
            </a:extLst>
          </p:cNvPr>
          <p:cNvSpPr/>
          <p:nvPr/>
        </p:nvSpPr>
        <p:spPr bwMode="auto">
          <a:xfrm>
            <a:off x="1205947" y="947650"/>
            <a:ext cx="916908" cy="539888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9677758-7584-4434-8390-7ECF930663BC}"/>
              </a:ext>
            </a:extLst>
          </p:cNvPr>
          <p:cNvSpPr/>
          <p:nvPr/>
        </p:nvSpPr>
        <p:spPr bwMode="auto">
          <a:xfrm>
            <a:off x="170492" y="945282"/>
            <a:ext cx="945702" cy="6616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779C7ED-08FC-4D55-93FC-D2099B923086}"/>
              </a:ext>
            </a:extLst>
          </p:cNvPr>
          <p:cNvGrpSpPr/>
          <p:nvPr/>
        </p:nvGrpSpPr>
        <p:grpSpPr>
          <a:xfrm>
            <a:off x="170523" y="1011442"/>
            <a:ext cx="4033423" cy="5335091"/>
            <a:chOff x="170523" y="1011442"/>
            <a:chExt cx="4033423" cy="5335091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3350776-7D9B-4612-937F-DE2BAD7CC48B}"/>
                </a:ext>
              </a:extLst>
            </p:cNvPr>
            <p:cNvCxnSpPr/>
            <p:nvPr/>
          </p:nvCxnSpPr>
          <p:spPr bwMode="auto">
            <a:xfrm>
              <a:off x="170523" y="1011442"/>
              <a:ext cx="95061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D58562E-9E65-4977-B019-2952E0A1EAA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6195" y="1011442"/>
              <a:ext cx="91014" cy="533509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5668BE-934F-40C8-8662-68526BA2D94D}"/>
                </a:ext>
              </a:extLst>
            </p:cNvPr>
            <p:cNvCxnSpPr/>
            <p:nvPr/>
          </p:nvCxnSpPr>
          <p:spPr bwMode="auto">
            <a:xfrm>
              <a:off x="1203727" y="6346532"/>
              <a:ext cx="93605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8E94491-83D5-4364-9A38-55BCF49ADEA9}"/>
                </a:ext>
              </a:extLst>
            </p:cNvPr>
            <p:cNvCxnSpPr/>
            <p:nvPr/>
          </p:nvCxnSpPr>
          <p:spPr bwMode="auto">
            <a:xfrm flipV="1">
              <a:off x="2136984" y="5268036"/>
              <a:ext cx="94425" cy="107849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ECE4BAF-7A81-45CA-82CD-E3044953C4D0}"/>
                </a:ext>
              </a:extLst>
            </p:cNvPr>
            <p:cNvCxnSpPr/>
            <p:nvPr/>
          </p:nvCxnSpPr>
          <p:spPr bwMode="auto">
            <a:xfrm>
              <a:off x="2222378" y="5274218"/>
              <a:ext cx="94390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DF388CF-68B7-48D3-903D-C7DC582258F9}"/>
                </a:ext>
              </a:extLst>
            </p:cNvPr>
            <p:cNvCxnSpPr/>
            <p:nvPr/>
          </p:nvCxnSpPr>
          <p:spPr bwMode="auto">
            <a:xfrm flipV="1">
              <a:off x="3159457" y="4060209"/>
              <a:ext cx="102358" cy="120782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D112CBA-00D1-43DD-9E9E-44340368F408}"/>
                </a:ext>
              </a:extLst>
            </p:cNvPr>
            <p:cNvCxnSpPr/>
            <p:nvPr/>
          </p:nvCxnSpPr>
          <p:spPr bwMode="auto">
            <a:xfrm>
              <a:off x="3280804" y="4060210"/>
              <a:ext cx="92314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9" name="Title 1">
            <a:extLst>
              <a:ext uri="{FF2B5EF4-FFF2-40B4-BE49-F238E27FC236}">
                <a16:creationId xmlns:a16="http://schemas.microsoft.com/office/drawing/2014/main" id="{BFD85839-711C-4220-8DB2-9C5B08AB326C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dirty="0"/>
              <a:t>Area 2 – structural style and ZSG compositional variability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1293371-41A1-4561-9138-95365FF692A2}"/>
              </a:ext>
            </a:extLst>
          </p:cNvPr>
          <p:cNvSpPr/>
          <p:nvPr/>
        </p:nvSpPr>
        <p:spPr bwMode="auto">
          <a:xfrm>
            <a:off x="150295" y="798062"/>
            <a:ext cx="4053651" cy="6018907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D91BC3E-2F01-47B4-A860-5AE808874120}"/>
              </a:ext>
            </a:extLst>
          </p:cNvPr>
          <p:cNvSpPr/>
          <p:nvPr/>
        </p:nvSpPr>
        <p:spPr bwMode="auto">
          <a:xfrm>
            <a:off x="1203727" y="6071555"/>
            <a:ext cx="957941" cy="7645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888E2C9-C61F-408B-8E6F-F121FEA13A34}"/>
              </a:ext>
            </a:extLst>
          </p:cNvPr>
          <p:cNvCxnSpPr>
            <a:cxnSpLocks/>
          </p:cNvCxnSpPr>
          <p:nvPr/>
        </p:nvCxnSpPr>
        <p:spPr bwMode="auto">
          <a:xfrm>
            <a:off x="4258111" y="4060209"/>
            <a:ext cx="0" cy="25259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C561714-E742-47CC-B227-986BB8A23935}"/>
              </a:ext>
            </a:extLst>
          </p:cNvPr>
          <p:cNvCxnSpPr>
            <a:cxnSpLocks/>
          </p:cNvCxnSpPr>
          <p:nvPr/>
        </p:nvCxnSpPr>
        <p:spPr bwMode="auto">
          <a:xfrm>
            <a:off x="3236804" y="5202716"/>
            <a:ext cx="0" cy="13696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45240BA2-D019-495C-87FC-80204C9AADF9}"/>
              </a:ext>
            </a:extLst>
          </p:cNvPr>
          <p:cNvCxnSpPr>
            <a:cxnSpLocks/>
          </p:cNvCxnSpPr>
          <p:nvPr/>
        </p:nvCxnSpPr>
        <p:spPr bwMode="auto">
          <a:xfrm>
            <a:off x="2231409" y="6271708"/>
            <a:ext cx="0" cy="350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AD972C8-73BF-4758-B73D-2EA7577C2A95}"/>
              </a:ext>
            </a:extLst>
          </p:cNvPr>
          <p:cNvCxnSpPr>
            <a:cxnSpLocks/>
          </p:cNvCxnSpPr>
          <p:nvPr/>
        </p:nvCxnSpPr>
        <p:spPr bwMode="auto">
          <a:xfrm>
            <a:off x="1166236" y="1011442"/>
            <a:ext cx="0" cy="55716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0B92771-DCCA-4E96-A436-256A2C69631B}"/>
              </a:ext>
            </a:extLst>
          </p:cNvPr>
          <p:cNvCxnSpPr>
            <a:cxnSpLocks/>
          </p:cNvCxnSpPr>
          <p:nvPr/>
        </p:nvCxnSpPr>
        <p:spPr bwMode="auto">
          <a:xfrm>
            <a:off x="163596" y="6592302"/>
            <a:ext cx="406750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5032B3B-57D8-4CE8-8206-6CFF1B285AEC}"/>
              </a:ext>
            </a:extLst>
          </p:cNvPr>
          <p:cNvSpPr/>
          <p:nvPr/>
        </p:nvSpPr>
        <p:spPr>
          <a:xfrm>
            <a:off x="4462197" y="6360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Basal section with mechanically strong layers.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Constant thickness across salt structures</a:t>
            </a:r>
          </a:p>
        </p:txBody>
      </p:sp>
    </p:spTree>
    <p:extLst>
      <p:ext uri="{BB962C8B-B14F-4D97-AF65-F5344CB8AC3E}">
        <p14:creationId xmlns:p14="http://schemas.microsoft.com/office/powerpoint/2010/main" val="34093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62654-9299-4C4C-8757-19B51B5AFD5D}"/>
              </a:ext>
            </a:extLst>
          </p:cNvPr>
          <p:cNvGrpSpPr/>
          <p:nvPr/>
        </p:nvGrpSpPr>
        <p:grpSpPr>
          <a:xfrm>
            <a:off x="791570" y="798062"/>
            <a:ext cx="8325138" cy="1669655"/>
            <a:chOff x="-1166191" y="700557"/>
            <a:chExt cx="6331253" cy="12697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DB23E8-0C1B-44D4-A86E-04658662157B}"/>
                </a:ext>
              </a:extLst>
            </p:cNvPr>
            <p:cNvGrpSpPr/>
            <p:nvPr/>
          </p:nvGrpSpPr>
          <p:grpSpPr>
            <a:xfrm>
              <a:off x="-827621" y="700557"/>
              <a:ext cx="5992683" cy="1195498"/>
              <a:chOff x="-5435330" y="726854"/>
              <a:chExt cx="14386583" cy="28700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313A96-5F0E-43A3-AA12-B54944BF7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9" t="14380" r="775" b="52300"/>
              <a:stretch/>
            </p:blipFill>
            <p:spPr>
              <a:xfrm>
                <a:off x="548211" y="930859"/>
                <a:ext cx="8274077" cy="2655403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9FDF0CA-E1AC-45C3-BB43-D4B9305DDCFC}"/>
                  </a:ext>
                </a:extLst>
              </p:cNvPr>
              <p:cNvSpPr/>
              <p:nvPr/>
            </p:nvSpPr>
            <p:spPr bwMode="auto">
              <a:xfrm>
                <a:off x="-5435330" y="1199385"/>
                <a:ext cx="14235940" cy="1513414"/>
              </a:xfrm>
              <a:custGeom>
                <a:avLst/>
                <a:gdLst>
                  <a:gd name="connsiteX0" fmla="*/ 0 w 8622287"/>
                  <a:gd name="connsiteY0" fmla="*/ 652113 h 916630"/>
                  <a:gd name="connsiteX1" fmla="*/ 117806 w 8622287"/>
                  <a:gd name="connsiteY1" fmla="*/ 646503 h 916630"/>
                  <a:gd name="connsiteX2" fmla="*/ 129025 w 8622287"/>
                  <a:gd name="connsiteY2" fmla="*/ 674552 h 916630"/>
                  <a:gd name="connsiteX3" fmla="*/ 291710 w 8622287"/>
                  <a:gd name="connsiteY3" fmla="*/ 668943 h 916630"/>
                  <a:gd name="connsiteX4" fmla="*/ 403906 w 8622287"/>
                  <a:gd name="connsiteY4" fmla="*/ 657723 h 916630"/>
                  <a:gd name="connsiteX5" fmla="*/ 431955 w 8622287"/>
                  <a:gd name="connsiteY5" fmla="*/ 646503 h 916630"/>
                  <a:gd name="connsiteX6" fmla="*/ 583421 w 8622287"/>
                  <a:gd name="connsiteY6" fmla="*/ 635284 h 916630"/>
                  <a:gd name="connsiteX7" fmla="*/ 785374 w 8622287"/>
                  <a:gd name="connsiteY7" fmla="*/ 640894 h 916630"/>
                  <a:gd name="connsiteX8" fmla="*/ 875131 w 8622287"/>
                  <a:gd name="connsiteY8" fmla="*/ 640894 h 916630"/>
                  <a:gd name="connsiteX9" fmla="*/ 992937 w 8622287"/>
                  <a:gd name="connsiteY9" fmla="*/ 640894 h 916630"/>
                  <a:gd name="connsiteX10" fmla="*/ 1133182 w 8622287"/>
                  <a:gd name="connsiteY10" fmla="*/ 674552 h 916630"/>
                  <a:gd name="connsiteX11" fmla="*/ 1301477 w 8622287"/>
                  <a:gd name="connsiteY11" fmla="*/ 708211 h 916630"/>
                  <a:gd name="connsiteX12" fmla="*/ 1424893 w 8622287"/>
                  <a:gd name="connsiteY12" fmla="*/ 708211 h 916630"/>
                  <a:gd name="connsiteX13" fmla="*/ 1537089 w 8622287"/>
                  <a:gd name="connsiteY13" fmla="*/ 708211 h 916630"/>
                  <a:gd name="connsiteX14" fmla="*/ 1626846 w 8622287"/>
                  <a:gd name="connsiteY14" fmla="*/ 691382 h 916630"/>
                  <a:gd name="connsiteX15" fmla="*/ 1761482 w 8622287"/>
                  <a:gd name="connsiteY15" fmla="*/ 691382 h 916630"/>
                  <a:gd name="connsiteX16" fmla="*/ 1929776 w 8622287"/>
                  <a:gd name="connsiteY16" fmla="*/ 652113 h 916630"/>
                  <a:gd name="connsiteX17" fmla="*/ 2109290 w 8622287"/>
                  <a:gd name="connsiteY17" fmla="*/ 657723 h 916630"/>
                  <a:gd name="connsiteX18" fmla="*/ 2221487 w 8622287"/>
                  <a:gd name="connsiteY18" fmla="*/ 640894 h 916630"/>
                  <a:gd name="connsiteX19" fmla="*/ 2372952 w 8622287"/>
                  <a:gd name="connsiteY19" fmla="*/ 640894 h 916630"/>
                  <a:gd name="connsiteX20" fmla="*/ 2591735 w 8622287"/>
                  <a:gd name="connsiteY20" fmla="*/ 629674 h 916630"/>
                  <a:gd name="connsiteX21" fmla="*/ 2771249 w 8622287"/>
                  <a:gd name="connsiteY21" fmla="*/ 629674 h 916630"/>
                  <a:gd name="connsiteX22" fmla="*/ 2995641 w 8622287"/>
                  <a:gd name="connsiteY22" fmla="*/ 612844 h 916630"/>
                  <a:gd name="connsiteX23" fmla="*/ 3220034 w 8622287"/>
                  <a:gd name="connsiteY23" fmla="*/ 624064 h 916630"/>
                  <a:gd name="connsiteX24" fmla="*/ 3421987 w 8622287"/>
                  <a:gd name="connsiteY24" fmla="*/ 629674 h 916630"/>
                  <a:gd name="connsiteX25" fmla="*/ 3522964 w 8622287"/>
                  <a:gd name="connsiteY25" fmla="*/ 640894 h 916630"/>
                  <a:gd name="connsiteX26" fmla="*/ 3719308 w 8622287"/>
                  <a:gd name="connsiteY26" fmla="*/ 635284 h 916630"/>
                  <a:gd name="connsiteX27" fmla="*/ 3893212 w 8622287"/>
                  <a:gd name="connsiteY27" fmla="*/ 590405 h 916630"/>
                  <a:gd name="connsiteX28" fmla="*/ 4033457 w 8622287"/>
                  <a:gd name="connsiteY28" fmla="*/ 551136 h 916630"/>
                  <a:gd name="connsiteX29" fmla="*/ 4162483 w 8622287"/>
                  <a:gd name="connsiteY29" fmla="*/ 545527 h 916630"/>
                  <a:gd name="connsiteX30" fmla="*/ 4229801 w 8622287"/>
                  <a:gd name="connsiteY30" fmla="*/ 534307 h 916630"/>
                  <a:gd name="connsiteX31" fmla="*/ 4274679 w 8622287"/>
                  <a:gd name="connsiteY31" fmla="*/ 539917 h 916630"/>
                  <a:gd name="connsiteX32" fmla="*/ 4336387 w 8622287"/>
                  <a:gd name="connsiteY32" fmla="*/ 556746 h 916630"/>
                  <a:gd name="connsiteX33" fmla="*/ 4493462 w 8622287"/>
                  <a:gd name="connsiteY33" fmla="*/ 618454 h 916630"/>
                  <a:gd name="connsiteX34" fmla="*/ 4684196 w 8622287"/>
                  <a:gd name="connsiteY34" fmla="*/ 708211 h 916630"/>
                  <a:gd name="connsiteX35" fmla="*/ 4802002 w 8622287"/>
                  <a:gd name="connsiteY35" fmla="*/ 719431 h 916630"/>
                  <a:gd name="connsiteX36" fmla="*/ 4886149 w 8622287"/>
                  <a:gd name="connsiteY36" fmla="*/ 730651 h 916630"/>
                  <a:gd name="connsiteX37" fmla="*/ 4931028 w 8622287"/>
                  <a:gd name="connsiteY37" fmla="*/ 730651 h 916630"/>
                  <a:gd name="connsiteX38" fmla="*/ 4964687 w 8622287"/>
                  <a:gd name="connsiteY38" fmla="*/ 668943 h 916630"/>
                  <a:gd name="connsiteX39" fmla="*/ 4880540 w 8622287"/>
                  <a:gd name="connsiteY39" fmla="*/ 517478 h 916630"/>
                  <a:gd name="connsiteX40" fmla="*/ 4863710 w 8622287"/>
                  <a:gd name="connsiteY40" fmla="*/ 461379 h 916630"/>
                  <a:gd name="connsiteX41" fmla="*/ 4874930 w 8622287"/>
                  <a:gd name="connsiteY41" fmla="*/ 304305 h 916630"/>
                  <a:gd name="connsiteX42" fmla="*/ 4914198 w 8622287"/>
                  <a:gd name="connsiteY42" fmla="*/ 136010 h 916630"/>
                  <a:gd name="connsiteX43" fmla="*/ 4931028 w 8622287"/>
                  <a:gd name="connsiteY43" fmla="*/ 29424 h 916630"/>
                  <a:gd name="connsiteX44" fmla="*/ 4981516 w 8622287"/>
                  <a:gd name="connsiteY44" fmla="*/ 18204 h 916630"/>
                  <a:gd name="connsiteX45" fmla="*/ 5026395 w 8622287"/>
                  <a:gd name="connsiteY45" fmla="*/ 12594 h 916630"/>
                  <a:gd name="connsiteX46" fmla="*/ 5048834 w 8622287"/>
                  <a:gd name="connsiteY46" fmla="*/ 6984 h 916630"/>
                  <a:gd name="connsiteX47" fmla="*/ 5093713 w 8622287"/>
                  <a:gd name="connsiteY47" fmla="*/ 119181 h 916630"/>
                  <a:gd name="connsiteX48" fmla="*/ 5138591 w 8622287"/>
                  <a:gd name="connsiteY48" fmla="*/ 332354 h 916630"/>
                  <a:gd name="connsiteX49" fmla="*/ 5155421 w 8622287"/>
                  <a:gd name="connsiteY49" fmla="*/ 433330 h 916630"/>
                  <a:gd name="connsiteX50" fmla="*/ 5172250 w 8622287"/>
                  <a:gd name="connsiteY50" fmla="*/ 573576 h 916630"/>
                  <a:gd name="connsiteX51" fmla="*/ 5149811 w 8622287"/>
                  <a:gd name="connsiteY51" fmla="*/ 646503 h 916630"/>
                  <a:gd name="connsiteX52" fmla="*/ 5132981 w 8622287"/>
                  <a:gd name="connsiteY52" fmla="*/ 713821 h 916630"/>
                  <a:gd name="connsiteX53" fmla="*/ 5149811 w 8622287"/>
                  <a:gd name="connsiteY53" fmla="*/ 753090 h 916630"/>
                  <a:gd name="connsiteX54" fmla="*/ 5233958 w 8622287"/>
                  <a:gd name="connsiteY54" fmla="*/ 797968 h 916630"/>
                  <a:gd name="connsiteX55" fmla="*/ 5318105 w 8622287"/>
                  <a:gd name="connsiteY55" fmla="*/ 831627 h 916630"/>
                  <a:gd name="connsiteX56" fmla="*/ 5469570 w 8622287"/>
                  <a:gd name="connsiteY56" fmla="*/ 848457 h 916630"/>
                  <a:gd name="connsiteX57" fmla="*/ 5508839 w 8622287"/>
                  <a:gd name="connsiteY57" fmla="*/ 865286 h 916630"/>
                  <a:gd name="connsiteX58" fmla="*/ 5626645 w 8622287"/>
                  <a:gd name="connsiteY58" fmla="*/ 870896 h 916630"/>
                  <a:gd name="connsiteX59" fmla="*/ 5750061 w 8622287"/>
                  <a:gd name="connsiteY59" fmla="*/ 870896 h 916630"/>
                  <a:gd name="connsiteX60" fmla="*/ 5918355 w 8622287"/>
                  <a:gd name="connsiteY60" fmla="*/ 882116 h 916630"/>
                  <a:gd name="connsiteX61" fmla="*/ 6036162 w 8622287"/>
                  <a:gd name="connsiteY61" fmla="*/ 893335 h 916630"/>
                  <a:gd name="connsiteX62" fmla="*/ 6170797 w 8622287"/>
                  <a:gd name="connsiteY62" fmla="*/ 904555 h 916630"/>
                  <a:gd name="connsiteX63" fmla="*/ 6311043 w 8622287"/>
                  <a:gd name="connsiteY63" fmla="*/ 915775 h 916630"/>
                  <a:gd name="connsiteX64" fmla="*/ 6423239 w 8622287"/>
                  <a:gd name="connsiteY64" fmla="*/ 910165 h 916630"/>
                  <a:gd name="connsiteX65" fmla="*/ 6642022 w 8622287"/>
                  <a:gd name="connsiteY65" fmla="*/ 865286 h 916630"/>
                  <a:gd name="connsiteX66" fmla="*/ 6888854 w 8622287"/>
                  <a:gd name="connsiteY66" fmla="*/ 753090 h 916630"/>
                  <a:gd name="connsiteX67" fmla="*/ 7023489 w 8622287"/>
                  <a:gd name="connsiteY67" fmla="*/ 674552 h 916630"/>
                  <a:gd name="connsiteX68" fmla="*/ 7219833 w 8622287"/>
                  <a:gd name="connsiteY68" fmla="*/ 590405 h 916630"/>
                  <a:gd name="connsiteX69" fmla="*/ 7590081 w 8622287"/>
                  <a:gd name="connsiteY69" fmla="*/ 506258 h 916630"/>
                  <a:gd name="connsiteX70" fmla="*/ 7775205 w 8622287"/>
                  <a:gd name="connsiteY70" fmla="*/ 495038 h 916630"/>
                  <a:gd name="connsiteX71" fmla="*/ 7876181 w 8622287"/>
                  <a:gd name="connsiteY71" fmla="*/ 511868 h 916630"/>
                  <a:gd name="connsiteX72" fmla="*/ 8016427 w 8622287"/>
                  <a:gd name="connsiteY72" fmla="*/ 545527 h 916630"/>
                  <a:gd name="connsiteX73" fmla="*/ 8100574 w 8622287"/>
                  <a:gd name="connsiteY73" fmla="*/ 579186 h 916630"/>
                  <a:gd name="connsiteX74" fmla="*/ 8145452 w 8622287"/>
                  <a:gd name="connsiteY74" fmla="*/ 601625 h 916630"/>
                  <a:gd name="connsiteX75" fmla="*/ 8184721 w 8622287"/>
                  <a:gd name="connsiteY75" fmla="*/ 596015 h 916630"/>
                  <a:gd name="connsiteX76" fmla="*/ 8319357 w 8622287"/>
                  <a:gd name="connsiteY76" fmla="*/ 596015 h 916630"/>
                  <a:gd name="connsiteX77" fmla="*/ 8448382 w 8622287"/>
                  <a:gd name="connsiteY77" fmla="*/ 612844 h 916630"/>
                  <a:gd name="connsiteX78" fmla="*/ 8622287 w 8622287"/>
                  <a:gd name="connsiteY78" fmla="*/ 601625 h 91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622287" h="916630">
                    <a:moveTo>
                      <a:pt x="0" y="652113"/>
                    </a:moveTo>
                    <a:lnTo>
                      <a:pt x="117806" y="646503"/>
                    </a:lnTo>
                    <a:cubicBezTo>
                      <a:pt x="139310" y="650243"/>
                      <a:pt x="100041" y="670812"/>
                      <a:pt x="129025" y="674552"/>
                    </a:cubicBezTo>
                    <a:cubicBezTo>
                      <a:pt x="158009" y="678292"/>
                      <a:pt x="245897" y="671748"/>
                      <a:pt x="291710" y="668943"/>
                    </a:cubicBezTo>
                    <a:cubicBezTo>
                      <a:pt x="337523" y="666138"/>
                      <a:pt x="380532" y="661463"/>
                      <a:pt x="403906" y="657723"/>
                    </a:cubicBezTo>
                    <a:cubicBezTo>
                      <a:pt x="427280" y="653983"/>
                      <a:pt x="402036" y="650243"/>
                      <a:pt x="431955" y="646503"/>
                    </a:cubicBezTo>
                    <a:cubicBezTo>
                      <a:pt x="461874" y="642763"/>
                      <a:pt x="524518" y="636219"/>
                      <a:pt x="583421" y="635284"/>
                    </a:cubicBezTo>
                    <a:cubicBezTo>
                      <a:pt x="642324" y="634349"/>
                      <a:pt x="736756" y="639959"/>
                      <a:pt x="785374" y="640894"/>
                    </a:cubicBezTo>
                    <a:cubicBezTo>
                      <a:pt x="833992" y="641829"/>
                      <a:pt x="875131" y="640894"/>
                      <a:pt x="875131" y="640894"/>
                    </a:cubicBezTo>
                    <a:cubicBezTo>
                      <a:pt x="909725" y="640894"/>
                      <a:pt x="949929" y="635284"/>
                      <a:pt x="992937" y="640894"/>
                    </a:cubicBezTo>
                    <a:cubicBezTo>
                      <a:pt x="1035945" y="646504"/>
                      <a:pt x="1081759" y="663332"/>
                      <a:pt x="1133182" y="674552"/>
                    </a:cubicBezTo>
                    <a:cubicBezTo>
                      <a:pt x="1184605" y="685772"/>
                      <a:pt x="1252859" y="702601"/>
                      <a:pt x="1301477" y="708211"/>
                    </a:cubicBezTo>
                    <a:cubicBezTo>
                      <a:pt x="1350096" y="713821"/>
                      <a:pt x="1424893" y="708211"/>
                      <a:pt x="1424893" y="708211"/>
                    </a:cubicBezTo>
                    <a:cubicBezTo>
                      <a:pt x="1464162" y="708211"/>
                      <a:pt x="1503430" y="711016"/>
                      <a:pt x="1537089" y="708211"/>
                    </a:cubicBezTo>
                    <a:cubicBezTo>
                      <a:pt x="1570748" y="705406"/>
                      <a:pt x="1589447" y="694187"/>
                      <a:pt x="1626846" y="691382"/>
                    </a:cubicBezTo>
                    <a:cubicBezTo>
                      <a:pt x="1664245" y="688577"/>
                      <a:pt x="1710994" y="697927"/>
                      <a:pt x="1761482" y="691382"/>
                    </a:cubicBezTo>
                    <a:cubicBezTo>
                      <a:pt x="1811970" y="684837"/>
                      <a:pt x="1871808" y="657723"/>
                      <a:pt x="1929776" y="652113"/>
                    </a:cubicBezTo>
                    <a:cubicBezTo>
                      <a:pt x="1987744" y="646503"/>
                      <a:pt x="2060672" y="659593"/>
                      <a:pt x="2109290" y="657723"/>
                    </a:cubicBezTo>
                    <a:cubicBezTo>
                      <a:pt x="2157908" y="655853"/>
                      <a:pt x="2177543" y="643699"/>
                      <a:pt x="2221487" y="640894"/>
                    </a:cubicBezTo>
                    <a:cubicBezTo>
                      <a:pt x="2265431" y="638089"/>
                      <a:pt x="2311244" y="642764"/>
                      <a:pt x="2372952" y="640894"/>
                    </a:cubicBezTo>
                    <a:cubicBezTo>
                      <a:pt x="2434660" y="639024"/>
                      <a:pt x="2525352" y="631544"/>
                      <a:pt x="2591735" y="629674"/>
                    </a:cubicBezTo>
                    <a:cubicBezTo>
                      <a:pt x="2658118" y="627804"/>
                      <a:pt x="2703931" y="632479"/>
                      <a:pt x="2771249" y="629674"/>
                    </a:cubicBezTo>
                    <a:cubicBezTo>
                      <a:pt x="2838567" y="626869"/>
                      <a:pt x="2920844" y="613779"/>
                      <a:pt x="2995641" y="612844"/>
                    </a:cubicBezTo>
                    <a:cubicBezTo>
                      <a:pt x="3070438" y="611909"/>
                      <a:pt x="3148976" y="621259"/>
                      <a:pt x="3220034" y="624064"/>
                    </a:cubicBezTo>
                    <a:cubicBezTo>
                      <a:pt x="3291092" y="626869"/>
                      <a:pt x="3371499" y="626869"/>
                      <a:pt x="3421987" y="629674"/>
                    </a:cubicBezTo>
                    <a:cubicBezTo>
                      <a:pt x="3472475" y="632479"/>
                      <a:pt x="3522964" y="640894"/>
                      <a:pt x="3522964" y="640894"/>
                    </a:cubicBezTo>
                    <a:lnTo>
                      <a:pt x="3719308" y="635284"/>
                    </a:lnTo>
                    <a:cubicBezTo>
                      <a:pt x="3781016" y="626869"/>
                      <a:pt x="3840854" y="604430"/>
                      <a:pt x="3893212" y="590405"/>
                    </a:cubicBezTo>
                    <a:cubicBezTo>
                      <a:pt x="3945570" y="576380"/>
                      <a:pt x="3988579" y="558616"/>
                      <a:pt x="4033457" y="551136"/>
                    </a:cubicBezTo>
                    <a:cubicBezTo>
                      <a:pt x="4078335" y="543656"/>
                      <a:pt x="4129759" y="548332"/>
                      <a:pt x="4162483" y="545527"/>
                    </a:cubicBezTo>
                    <a:cubicBezTo>
                      <a:pt x="4195207" y="542722"/>
                      <a:pt x="4211102" y="535242"/>
                      <a:pt x="4229801" y="534307"/>
                    </a:cubicBezTo>
                    <a:cubicBezTo>
                      <a:pt x="4248500" y="533372"/>
                      <a:pt x="4256915" y="536177"/>
                      <a:pt x="4274679" y="539917"/>
                    </a:cubicBezTo>
                    <a:cubicBezTo>
                      <a:pt x="4292443" y="543657"/>
                      <a:pt x="4299923" y="543657"/>
                      <a:pt x="4336387" y="556746"/>
                    </a:cubicBezTo>
                    <a:cubicBezTo>
                      <a:pt x="4372851" y="569835"/>
                      <a:pt x="4435494" y="593210"/>
                      <a:pt x="4493462" y="618454"/>
                    </a:cubicBezTo>
                    <a:cubicBezTo>
                      <a:pt x="4551430" y="643698"/>
                      <a:pt x="4632773" y="691382"/>
                      <a:pt x="4684196" y="708211"/>
                    </a:cubicBezTo>
                    <a:cubicBezTo>
                      <a:pt x="4735619" y="725040"/>
                      <a:pt x="4768343" y="715691"/>
                      <a:pt x="4802002" y="719431"/>
                    </a:cubicBezTo>
                    <a:cubicBezTo>
                      <a:pt x="4835661" y="723171"/>
                      <a:pt x="4864645" y="728781"/>
                      <a:pt x="4886149" y="730651"/>
                    </a:cubicBezTo>
                    <a:cubicBezTo>
                      <a:pt x="4907653" y="732521"/>
                      <a:pt x="4917938" y="740936"/>
                      <a:pt x="4931028" y="730651"/>
                    </a:cubicBezTo>
                    <a:cubicBezTo>
                      <a:pt x="4944118" y="720366"/>
                      <a:pt x="4973102" y="704472"/>
                      <a:pt x="4964687" y="668943"/>
                    </a:cubicBezTo>
                    <a:cubicBezTo>
                      <a:pt x="4956272" y="633414"/>
                      <a:pt x="4897369" y="552072"/>
                      <a:pt x="4880540" y="517478"/>
                    </a:cubicBezTo>
                    <a:cubicBezTo>
                      <a:pt x="4863711" y="482884"/>
                      <a:pt x="4864645" y="496908"/>
                      <a:pt x="4863710" y="461379"/>
                    </a:cubicBezTo>
                    <a:cubicBezTo>
                      <a:pt x="4862775" y="425850"/>
                      <a:pt x="4866515" y="358533"/>
                      <a:pt x="4874930" y="304305"/>
                    </a:cubicBezTo>
                    <a:cubicBezTo>
                      <a:pt x="4883345" y="250077"/>
                      <a:pt x="4904848" y="181823"/>
                      <a:pt x="4914198" y="136010"/>
                    </a:cubicBezTo>
                    <a:cubicBezTo>
                      <a:pt x="4923548" y="90197"/>
                      <a:pt x="4919808" y="49058"/>
                      <a:pt x="4931028" y="29424"/>
                    </a:cubicBezTo>
                    <a:cubicBezTo>
                      <a:pt x="4942248" y="9790"/>
                      <a:pt x="4965622" y="21009"/>
                      <a:pt x="4981516" y="18204"/>
                    </a:cubicBezTo>
                    <a:cubicBezTo>
                      <a:pt x="4997410" y="15399"/>
                      <a:pt x="5026395" y="12594"/>
                      <a:pt x="5026395" y="12594"/>
                    </a:cubicBezTo>
                    <a:cubicBezTo>
                      <a:pt x="5037615" y="10724"/>
                      <a:pt x="5037614" y="-10780"/>
                      <a:pt x="5048834" y="6984"/>
                    </a:cubicBezTo>
                    <a:cubicBezTo>
                      <a:pt x="5060054" y="24748"/>
                      <a:pt x="5078754" y="64953"/>
                      <a:pt x="5093713" y="119181"/>
                    </a:cubicBezTo>
                    <a:cubicBezTo>
                      <a:pt x="5108672" y="173409"/>
                      <a:pt x="5128306" y="279996"/>
                      <a:pt x="5138591" y="332354"/>
                    </a:cubicBezTo>
                    <a:cubicBezTo>
                      <a:pt x="5148876" y="384712"/>
                      <a:pt x="5149811" y="393126"/>
                      <a:pt x="5155421" y="433330"/>
                    </a:cubicBezTo>
                    <a:cubicBezTo>
                      <a:pt x="5161031" y="473534"/>
                      <a:pt x="5173185" y="538047"/>
                      <a:pt x="5172250" y="573576"/>
                    </a:cubicBezTo>
                    <a:cubicBezTo>
                      <a:pt x="5171315" y="609105"/>
                      <a:pt x="5156356" y="623129"/>
                      <a:pt x="5149811" y="646503"/>
                    </a:cubicBezTo>
                    <a:cubicBezTo>
                      <a:pt x="5143266" y="669877"/>
                      <a:pt x="5132981" y="696057"/>
                      <a:pt x="5132981" y="713821"/>
                    </a:cubicBezTo>
                    <a:cubicBezTo>
                      <a:pt x="5132981" y="731585"/>
                      <a:pt x="5132982" y="739066"/>
                      <a:pt x="5149811" y="753090"/>
                    </a:cubicBezTo>
                    <a:cubicBezTo>
                      <a:pt x="5166640" y="767114"/>
                      <a:pt x="5205909" y="784879"/>
                      <a:pt x="5233958" y="797968"/>
                    </a:cubicBezTo>
                    <a:cubicBezTo>
                      <a:pt x="5262007" y="811058"/>
                      <a:pt x="5278836" y="823212"/>
                      <a:pt x="5318105" y="831627"/>
                    </a:cubicBezTo>
                    <a:cubicBezTo>
                      <a:pt x="5357374" y="840042"/>
                      <a:pt x="5437781" y="842847"/>
                      <a:pt x="5469570" y="848457"/>
                    </a:cubicBezTo>
                    <a:cubicBezTo>
                      <a:pt x="5501359" y="854067"/>
                      <a:pt x="5482660" y="861546"/>
                      <a:pt x="5508839" y="865286"/>
                    </a:cubicBezTo>
                    <a:cubicBezTo>
                      <a:pt x="5535018" y="869026"/>
                      <a:pt x="5586441" y="869961"/>
                      <a:pt x="5626645" y="870896"/>
                    </a:cubicBezTo>
                    <a:cubicBezTo>
                      <a:pt x="5666849" y="871831"/>
                      <a:pt x="5701443" y="869026"/>
                      <a:pt x="5750061" y="870896"/>
                    </a:cubicBezTo>
                    <a:cubicBezTo>
                      <a:pt x="5798679" y="872766"/>
                      <a:pt x="5870672" y="878376"/>
                      <a:pt x="5918355" y="882116"/>
                    </a:cubicBezTo>
                    <a:cubicBezTo>
                      <a:pt x="5966039" y="885856"/>
                      <a:pt x="6036162" y="893335"/>
                      <a:pt x="6036162" y="893335"/>
                    </a:cubicBezTo>
                    <a:lnTo>
                      <a:pt x="6170797" y="904555"/>
                    </a:lnTo>
                    <a:cubicBezTo>
                      <a:pt x="6216610" y="908295"/>
                      <a:pt x="6268969" y="914840"/>
                      <a:pt x="6311043" y="915775"/>
                    </a:cubicBezTo>
                    <a:cubicBezTo>
                      <a:pt x="6353117" y="916710"/>
                      <a:pt x="6368076" y="918580"/>
                      <a:pt x="6423239" y="910165"/>
                    </a:cubicBezTo>
                    <a:cubicBezTo>
                      <a:pt x="6478402" y="901750"/>
                      <a:pt x="6564420" y="891465"/>
                      <a:pt x="6642022" y="865286"/>
                    </a:cubicBezTo>
                    <a:cubicBezTo>
                      <a:pt x="6719625" y="839107"/>
                      <a:pt x="6825276" y="784879"/>
                      <a:pt x="6888854" y="753090"/>
                    </a:cubicBezTo>
                    <a:cubicBezTo>
                      <a:pt x="6952432" y="721301"/>
                      <a:pt x="6968326" y="701666"/>
                      <a:pt x="7023489" y="674552"/>
                    </a:cubicBezTo>
                    <a:cubicBezTo>
                      <a:pt x="7078652" y="647438"/>
                      <a:pt x="7125401" y="618454"/>
                      <a:pt x="7219833" y="590405"/>
                    </a:cubicBezTo>
                    <a:cubicBezTo>
                      <a:pt x="7314265" y="562356"/>
                      <a:pt x="7497519" y="522152"/>
                      <a:pt x="7590081" y="506258"/>
                    </a:cubicBezTo>
                    <a:cubicBezTo>
                      <a:pt x="7682643" y="490364"/>
                      <a:pt x="7727522" y="494103"/>
                      <a:pt x="7775205" y="495038"/>
                    </a:cubicBezTo>
                    <a:cubicBezTo>
                      <a:pt x="7822888" y="495973"/>
                      <a:pt x="7835977" y="503453"/>
                      <a:pt x="7876181" y="511868"/>
                    </a:cubicBezTo>
                    <a:cubicBezTo>
                      <a:pt x="7916385" y="520283"/>
                      <a:pt x="7979028" y="534307"/>
                      <a:pt x="8016427" y="545527"/>
                    </a:cubicBezTo>
                    <a:cubicBezTo>
                      <a:pt x="8053826" y="556747"/>
                      <a:pt x="8079070" y="569836"/>
                      <a:pt x="8100574" y="579186"/>
                    </a:cubicBezTo>
                    <a:cubicBezTo>
                      <a:pt x="8122078" y="588536"/>
                      <a:pt x="8131427" y="598820"/>
                      <a:pt x="8145452" y="601625"/>
                    </a:cubicBezTo>
                    <a:cubicBezTo>
                      <a:pt x="8159477" y="604430"/>
                      <a:pt x="8155737" y="596950"/>
                      <a:pt x="8184721" y="596015"/>
                    </a:cubicBezTo>
                    <a:cubicBezTo>
                      <a:pt x="8213705" y="595080"/>
                      <a:pt x="8275414" y="593210"/>
                      <a:pt x="8319357" y="596015"/>
                    </a:cubicBezTo>
                    <a:cubicBezTo>
                      <a:pt x="8363300" y="598820"/>
                      <a:pt x="8397894" y="611909"/>
                      <a:pt x="8448382" y="612844"/>
                    </a:cubicBezTo>
                    <a:cubicBezTo>
                      <a:pt x="8498870" y="613779"/>
                      <a:pt x="8560578" y="607702"/>
                      <a:pt x="8622287" y="60162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893ED57-E85D-4992-AFE1-4E4692AF1BF6}"/>
                  </a:ext>
                </a:extLst>
              </p:cNvPr>
              <p:cNvGrpSpPr/>
              <p:nvPr/>
            </p:nvGrpSpPr>
            <p:grpSpPr>
              <a:xfrm>
                <a:off x="-5426069" y="2600241"/>
                <a:ext cx="14208154" cy="351962"/>
                <a:chOff x="443175" y="2720761"/>
                <a:chExt cx="8605458" cy="213173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D7E4B47-6A22-4D1D-8BC8-C4EFB9DB53B3}"/>
                    </a:ext>
                  </a:extLst>
                </p:cNvPr>
                <p:cNvSpPr/>
                <p:nvPr/>
              </p:nvSpPr>
              <p:spPr bwMode="auto">
                <a:xfrm>
                  <a:off x="443175" y="2821737"/>
                  <a:ext cx="56099" cy="11220"/>
                </a:xfrm>
                <a:custGeom>
                  <a:avLst/>
                  <a:gdLst>
                    <a:gd name="connsiteX0" fmla="*/ 0 w 56099"/>
                    <a:gd name="connsiteY0" fmla="*/ 11220 h 11220"/>
                    <a:gd name="connsiteX1" fmla="*/ 56099 w 56099"/>
                    <a:gd name="connsiteY1" fmla="*/ 0 h 1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9" h="11220">
                      <a:moveTo>
                        <a:pt x="0" y="11220"/>
                      </a:moveTo>
                      <a:lnTo>
                        <a:pt x="56099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3EA809A-8774-4B72-832F-12DC06B80CA6}"/>
                    </a:ext>
                  </a:extLst>
                </p:cNvPr>
                <p:cNvSpPr/>
                <p:nvPr/>
              </p:nvSpPr>
              <p:spPr bwMode="auto">
                <a:xfrm>
                  <a:off x="504883" y="2793526"/>
                  <a:ext cx="364638" cy="39431"/>
                </a:xfrm>
                <a:custGeom>
                  <a:avLst/>
                  <a:gdLst>
                    <a:gd name="connsiteX0" fmla="*/ 0 w 364638"/>
                    <a:gd name="connsiteY0" fmla="*/ 5772 h 39431"/>
                    <a:gd name="connsiteX1" fmla="*/ 95367 w 364638"/>
                    <a:gd name="connsiteY1" fmla="*/ 162 h 39431"/>
                    <a:gd name="connsiteX2" fmla="*/ 213173 w 364638"/>
                    <a:gd name="connsiteY2" fmla="*/ 11382 h 39431"/>
                    <a:gd name="connsiteX3" fmla="*/ 286101 w 364638"/>
                    <a:gd name="connsiteY3" fmla="*/ 5772 h 39431"/>
                    <a:gd name="connsiteX4" fmla="*/ 347809 w 364638"/>
                    <a:gd name="connsiteY4" fmla="*/ 16992 h 39431"/>
                    <a:gd name="connsiteX5" fmla="*/ 364638 w 364638"/>
                    <a:gd name="connsiteY5" fmla="*/ 39431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638" h="39431">
                      <a:moveTo>
                        <a:pt x="0" y="5772"/>
                      </a:moveTo>
                      <a:cubicBezTo>
                        <a:pt x="29919" y="2499"/>
                        <a:pt x="59838" y="-773"/>
                        <a:pt x="95367" y="162"/>
                      </a:cubicBezTo>
                      <a:cubicBezTo>
                        <a:pt x="130896" y="1097"/>
                        <a:pt x="181384" y="10447"/>
                        <a:pt x="213173" y="11382"/>
                      </a:cubicBezTo>
                      <a:cubicBezTo>
                        <a:pt x="244962" y="12317"/>
                        <a:pt x="263662" y="4837"/>
                        <a:pt x="286101" y="5772"/>
                      </a:cubicBezTo>
                      <a:cubicBezTo>
                        <a:pt x="308540" y="6707"/>
                        <a:pt x="347809" y="16992"/>
                        <a:pt x="347809" y="16992"/>
                      </a:cubicBezTo>
                      <a:cubicBezTo>
                        <a:pt x="360899" y="22602"/>
                        <a:pt x="362768" y="31016"/>
                        <a:pt x="364638" y="3943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8A78D17-E953-4ADE-ABA6-0D4850767532}"/>
                    </a:ext>
                  </a:extLst>
                </p:cNvPr>
                <p:cNvSpPr/>
                <p:nvPr/>
              </p:nvSpPr>
              <p:spPr bwMode="auto">
                <a:xfrm>
                  <a:off x="914400" y="2844015"/>
                  <a:ext cx="162685" cy="11381"/>
                </a:xfrm>
                <a:custGeom>
                  <a:avLst/>
                  <a:gdLst>
                    <a:gd name="connsiteX0" fmla="*/ 0 w 162685"/>
                    <a:gd name="connsiteY0" fmla="*/ 5772 h 11381"/>
                    <a:gd name="connsiteX1" fmla="*/ 100977 w 162685"/>
                    <a:gd name="connsiteY1" fmla="*/ 162 h 11381"/>
                    <a:gd name="connsiteX2" fmla="*/ 162685 w 162685"/>
                    <a:gd name="connsiteY2" fmla="*/ 11381 h 11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685" h="11381">
                      <a:moveTo>
                        <a:pt x="0" y="5772"/>
                      </a:moveTo>
                      <a:cubicBezTo>
                        <a:pt x="36931" y="2499"/>
                        <a:pt x="73863" y="-773"/>
                        <a:pt x="100977" y="162"/>
                      </a:cubicBezTo>
                      <a:cubicBezTo>
                        <a:pt x="128091" y="1097"/>
                        <a:pt x="145388" y="6239"/>
                        <a:pt x="162685" y="1138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0FA38A82-E27A-4F61-86CC-8AB47E43C868}"/>
                    </a:ext>
                  </a:extLst>
                </p:cNvPr>
                <p:cNvSpPr/>
                <p:nvPr/>
              </p:nvSpPr>
              <p:spPr bwMode="auto">
                <a:xfrm>
                  <a:off x="1093914" y="2827347"/>
                  <a:ext cx="353419" cy="35278"/>
                </a:xfrm>
                <a:custGeom>
                  <a:avLst/>
                  <a:gdLst>
                    <a:gd name="connsiteX0" fmla="*/ 0 w 353419"/>
                    <a:gd name="connsiteY0" fmla="*/ 0 h 35278"/>
                    <a:gd name="connsiteX1" fmla="*/ 117806 w 353419"/>
                    <a:gd name="connsiteY1" fmla="*/ 16830 h 35278"/>
                    <a:gd name="connsiteX2" fmla="*/ 196344 w 353419"/>
                    <a:gd name="connsiteY2" fmla="*/ 33659 h 35278"/>
                    <a:gd name="connsiteX3" fmla="*/ 353419 w 353419"/>
                    <a:gd name="connsiteY3" fmla="*/ 33659 h 3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419" h="35278">
                      <a:moveTo>
                        <a:pt x="0" y="0"/>
                      </a:moveTo>
                      <a:cubicBezTo>
                        <a:pt x="42541" y="5610"/>
                        <a:pt x="85082" y="11220"/>
                        <a:pt x="117806" y="16830"/>
                      </a:cubicBezTo>
                      <a:cubicBezTo>
                        <a:pt x="150530" y="22440"/>
                        <a:pt x="157075" y="30854"/>
                        <a:pt x="196344" y="33659"/>
                      </a:cubicBezTo>
                      <a:cubicBezTo>
                        <a:pt x="235613" y="36464"/>
                        <a:pt x="294516" y="35061"/>
                        <a:pt x="353419" y="336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75ADD4E0-018D-45BD-95EF-6DFF08754E04}"/>
                    </a:ext>
                  </a:extLst>
                </p:cNvPr>
                <p:cNvSpPr/>
                <p:nvPr/>
              </p:nvSpPr>
              <p:spPr bwMode="auto">
                <a:xfrm>
                  <a:off x="1452942" y="2832957"/>
                  <a:ext cx="953669" cy="22439"/>
                </a:xfrm>
                <a:custGeom>
                  <a:avLst/>
                  <a:gdLst>
                    <a:gd name="connsiteX0" fmla="*/ 0 w 953669"/>
                    <a:gd name="connsiteY0" fmla="*/ 0 h 22439"/>
                    <a:gd name="connsiteX1" fmla="*/ 157075 w 953669"/>
                    <a:gd name="connsiteY1" fmla="*/ 16830 h 22439"/>
                    <a:gd name="connsiteX2" fmla="*/ 302930 w 953669"/>
                    <a:gd name="connsiteY2" fmla="*/ 16830 h 22439"/>
                    <a:gd name="connsiteX3" fmla="*/ 375858 w 953669"/>
                    <a:gd name="connsiteY3" fmla="*/ 16830 h 22439"/>
                    <a:gd name="connsiteX4" fmla="*/ 415127 w 953669"/>
                    <a:gd name="connsiteY4" fmla="*/ 5610 h 22439"/>
                    <a:gd name="connsiteX5" fmla="*/ 504884 w 953669"/>
                    <a:gd name="connsiteY5" fmla="*/ 11220 h 22439"/>
                    <a:gd name="connsiteX6" fmla="*/ 639519 w 953669"/>
                    <a:gd name="connsiteY6" fmla="*/ 5610 h 22439"/>
                    <a:gd name="connsiteX7" fmla="*/ 858302 w 953669"/>
                    <a:gd name="connsiteY7" fmla="*/ 5610 h 22439"/>
                    <a:gd name="connsiteX8" fmla="*/ 953669 w 953669"/>
                    <a:gd name="connsiteY8" fmla="*/ 22439 h 2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669" h="22439">
                      <a:moveTo>
                        <a:pt x="0" y="0"/>
                      </a:moveTo>
                      <a:cubicBezTo>
                        <a:pt x="53293" y="7012"/>
                        <a:pt x="106587" y="14025"/>
                        <a:pt x="157075" y="16830"/>
                      </a:cubicBezTo>
                      <a:cubicBezTo>
                        <a:pt x="207563" y="19635"/>
                        <a:pt x="302930" y="16830"/>
                        <a:pt x="302930" y="16830"/>
                      </a:cubicBezTo>
                      <a:cubicBezTo>
                        <a:pt x="339394" y="16830"/>
                        <a:pt x="357159" y="18700"/>
                        <a:pt x="375858" y="16830"/>
                      </a:cubicBezTo>
                      <a:cubicBezTo>
                        <a:pt x="394557" y="14960"/>
                        <a:pt x="393623" y="6545"/>
                        <a:pt x="415127" y="5610"/>
                      </a:cubicBezTo>
                      <a:cubicBezTo>
                        <a:pt x="436631" y="4675"/>
                        <a:pt x="467485" y="11220"/>
                        <a:pt x="504884" y="11220"/>
                      </a:cubicBezTo>
                      <a:cubicBezTo>
                        <a:pt x="542283" y="11220"/>
                        <a:pt x="580616" y="6545"/>
                        <a:pt x="639519" y="5610"/>
                      </a:cubicBezTo>
                      <a:cubicBezTo>
                        <a:pt x="698422" y="4675"/>
                        <a:pt x="805944" y="2805"/>
                        <a:pt x="858302" y="5610"/>
                      </a:cubicBezTo>
                      <a:cubicBezTo>
                        <a:pt x="910660" y="8415"/>
                        <a:pt x="932164" y="15427"/>
                        <a:pt x="953669" y="2243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9B5405A-DB51-4159-8D5A-1666EAF53C01}"/>
                    </a:ext>
                  </a:extLst>
                </p:cNvPr>
                <p:cNvSpPr/>
                <p:nvPr/>
              </p:nvSpPr>
              <p:spPr bwMode="auto">
                <a:xfrm>
                  <a:off x="2429050" y="2782469"/>
                  <a:ext cx="848289" cy="100976"/>
                </a:xfrm>
                <a:custGeom>
                  <a:avLst/>
                  <a:gdLst>
                    <a:gd name="connsiteX0" fmla="*/ 0 w 848289"/>
                    <a:gd name="connsiteY0" fmla="*/ 100976 h 100976"/>
                    <a:gd name="connsiteX1" fmla="*/ 106587 w 848289"/>
                    <a:gd name="connsiteY1" fmla="*/ 61708 h 100976"/>
                    <a:gd name="connsiteX2" fmla="*/ 173905 w 848289"/>
                    <a:gd name="connsiteY2" fmla="*/ 61708 h 100976"/>
                    <a:gd name="connsiteX3" fmla="*/ 258052 w 848289"/>
                    <a:gd name="connsiteY3" fmla="*/ 61708 h 100976"/>
                    <a:gd name="connsiteX4" fmla="*/ 375858 w 848289"/>
                    <a:gd name="connsiteY4" fmla="*/ 50488 h 100976"/>
                    <a:gd name="connsiteX5" fmla="*/ 488054 w 848289"/>
                    <a:gd name="connsiteY5" fmla="*/ 33659 h 100976"/>
                    <a:gd name="connsiteX6" fmla="*/ 650739 w 848289"/>
                    <a:gd name="connsiteY6" fmla="*/ 11219 h 100976"/>
                    <a:gd name="connsiteX7" fmla="*/ 819033 w 848289"/>
                    <a:gd name="connsiteY7" fmla="*/ 0 h 100976"/>
                    <a:gd name="connsiteX8" fmla="*/ 847083 w 848289"/>
                    <a:gd name="connsiteY8" fmla="*/ 11219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8289" h="100976">
                      <a:moveTo>
                        <a:pt x="0" y="100976"/>
                      </a:moveTo>
                      <a:cubicBezTo>
                        <a:pt x="38801" y="84614"/>
                        <a:pt x="77603" y="68253"/>
                        <a:pt x="106587" y="61708"/>
                      </a:cubicBezTo>
                      <a:cubicBezTo>
                        <a:pt x="135571" y="55163"/>
                        <a:pt x="173905" y="61708"/>
                        <a:pt x="173905" y="61708"/>
                      </a:cubicBezTo>
                      <a:cubicBezTo>
                        <a:pt x="199149" y="61708"/>
                        <a:pt x="224393" y="63578"/>
                        <a:pt x="258052" y="61708"/>
                      </a:cubicBezTo>
                      <a:cubicBezTo>
                        <a:pt x="291711" y="59838"/>
                        <a:pt x="337524" y="55163"/>
                        <a:pt x="375858" y="50488"/>
                      </a:cubicBezTo>
                      <a:cubicBezTo>
                        <a:pt x="414192" y="45813"/>
                        <a:pt x="488054" y="33659"/>
                        <a:pt x="488054" y="33659"/>
                      </a:cubicBezTo>
                      <a:cubicBezTo>
                        <a:pt x="533867" y="27114"/>
                        <a:pt x="595576" y="16829"/>
                        <a:pt x="650739" y="11219"/>
                      </a:cubicBezTo>
                      <a:cubicBezTo>
                        <a:pt x="705902" y="5609"/>
                        <a:pt x="786309" y="0"/>
                        <a:pt x="819033" y="0"/>
                      </a:cubicBezTo>
                      <a:cubicBezTo>
                        <a:pt x="851757" y="0"/>
                        <a:pt x="849420" y="5609"/>
                        <a:pt x="847083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F0E661F-335C-4AE8-853F-239FDA56DA73}"/>
                    </a:ext>
                  </a:extLst>
                </p:cNvPr>
                <p:cNvSpPr/>
                <p:nvPr/>
              </p:nvSpPr>
              <p:spPr bwMode="auto">
                <a:xfrm>
                  <a:off x="3292962" y="2758142"/>
                  <a:ext cx="504883" cy="57986"/>
                </a:xfrm>
                <a:custGeom>
                  <a:avLst/>
                  <a:gdLst>
                    <a:gd name="connsiteX0" fmla="*/ 0 w 504883"/>
                    <a:gd name="connsiteY0" fmla="*/ 57986 h 57986"/>
                    <a:gd name="connsiteX1" fmla="*/ 179514 w 504883"/>
                    <a:gd name="connsiteY1" fmla="*/ 18717 h 57986"/>
                    <a:gd name="connsiteX2" fmla="*/ 280491 w 504883"/>
                    <a:gd name="connsiteY2" fmla="*/ 18717 h 57986"/>
                    <a:gd name="connsiteX3" fmla="*/ 347809 w 504883"/>
                    <a:gd name="connsiteY3" fmla="*/ 7497 h 57986"/>
                    <a:gd name="connsiteX4" fmla="*/ 443175 w 504883"/>
                    <a:gd name="connsiteY4" fmla="*/ 1887 h 57986"/>
                    <a:gd name="connsiteX5" fmla="*/ 504883 w 504883"/>
                    <a:gd name="connsiteY5" fmla="*/ 41156 h 5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4883" h="57986">
                      <a:moveTo>
                        <a:pt x="0" y="57986"/>
                      </a:moveTo>
                      <a:cubicBezTo>
                        <a:pt x="66383" y="41624"/>
                        <a:pt x="132766" y="25262"/>
                        <a:pt x="179514" y="18717"/>
                      </a:cubicBezTo>
                      <a:cubicBezTo>
                        <a:pt x="226263" y="12172"/>
                        <a:pt x="252442" y="20587"/>
                        <a:pt x="280491" y="18717"/>
                      </a:cubicBezTo>
                      <a:cubicBezTo>
                        <a:pt x="308540" y="16847"/>
                        <a:pt x="320695" y="10302"/>
                        <a:pt x="347809" y="7497"/>
                      </a:cubicBezTo>
                      <a:cubicBezTo>
                        <a:pt x="374923" y="4692"/>
                        <a:pt x="416996" y="-3723"/>
                        <a:pt x="443175" y="1887"/>
                      </a:cubicBezTo>
                      <a:cubicBezTo>
                        <a:pt x="469354" y="7497"/>
                        <a:pt x="487118" y="24326"/>
                        <a:pt x="504883" y="4115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952D43A-BED6-4E6B-BDE9-49E526EF7589}"/>
                    </a:ext>
                  </a:extLst>
                </p:cNvPr>
                <p:cNvSpPr/>
                <p:nvPr/>
              </p:nvSpPr>
              <p:spPr bwMode="auto">
                <a:xfrm>
                  <a:off x="3825894" y="2765639"/>
                  <a:ext cx="426346" cy="39269"/>
                </a:xfrm>
                <a:custGeom>
                  <a:avLst/>
                  <a:gdLst>
                    <a:gd name="connsiteX0" fmla="*/ 0 w 426346"/>
                    <a:gd name="connsiteY0" fmla="*/ 39269 h 39269"/>
                    <a:gd name="connsiteX1" fmla="*/ 201954 w 426346"/>
                    <a:gd name="connsiteY1" fmla="*/ 22440 h 39269"/>
                    <a:gd name="connsiteX2" fmla="*/ 426346 w 426346"/>
                    <a:gd name="connsiteY2" fmla="*/ 0 h 3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6346" h="39269">
                      <a:moveTo>
                        <a:pt x="0" y="39269"/>
                      </a:moveTo>
                      <a:lnTo>
                        <a:pt x="201954" y="22440"/>
                      </a:lnTo>
                      <a:lnTo>
                        <a:pt x="426346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57A13FB-92E9-4B95-82F9-283B553AB042}"/>
                    </a:ext>
                  </a:extLst>
                </p:cNvPr>
                <p:cNvSpPr/>
                <p:nvPr/>
              </p:nvSpPr>
              <p:spPr bwMode="auto">
                <a:xfrm>
                  <a:off x="4263460" y="2765639"/>
                  <a:ext cx="235612" cy="30126"/>
                </a:xfrm>
                <a:custGeom>
                  <a:avLst/>
                  <a:gdLst>
                    <a:gd name="connsiteX0" fmla="*/ 0 w 235612"/>
                    <a:gd name="connsiteY0" fmla="*/ 28049 h 30126"/>
                    <a:gd name="connsiteX1" fmla="*/ 106587 w 235612"/>
                    <a:gd name="connsiteY1" fmla="*/ 28049 h 30126"/>
                    <a:gd name="connsiteX2" fmla="*/ 173904 w 235612"/>
                    <a:gd name="connsiteY2" fmla="*/ 28049 h 30126"/>
                    <a:gd name="connsiteX3" fmla="*/ 235612 w 235612"/>
                    <a:gd name="connsiteY3" fmla="*/ 0 h 30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30126">
                      <a:moveTo>
                        <a:pt x="0" y="28049"/>
                      </a:moveTo>
                      <a:lnTo>
                        <a:pt x="106587" y="28049"/>
                      </a:lnTo>
                      <a:cubicBezTo>
                        <a:pt x="135571" y="28049"/>
                        <a:pt x="152400" y="32724"/>
                        <a:pt x="173904" y="28049"/>
                      </a:cubicBezTo>
                      <a:cubicBezTo>
                        <a:pt x="195408" y="23374"/>
                        <a:pt x="215510" y="11687"/>
                        <a:pt x="23561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E1F72F0-164A-4CAA-8271-3E3B277A361B}"/>
                    </a:ext>
                  </a:extLst>
                </p:cNvPr>
                <p:cNvSpPr/>
                <p:nvPr/>
              </p:nvSpPr>
              <p:spPr bwMode="auto">
                <a:xfrm>
                  <a:off x="4515902" y="2809272"/>
                  <a:ext cx="392687" cy="51734"/>
                </a:xfrm>
                <a:custGeom>
                  <a:avLst/>
                  <a:gdLst>
                    <a:gd name="connsiteX0" fmla="*/ 0 w 392687"/>
                    <a:gd name="connsiteY0" fmla="*/ 1246 h 51734"/>
                    <a:gd name="connsiteX1" fmla="*/ 67318 w 392687"/>
                    <a:gd name="connsiteY1" fmla="*/ 1246 h 51734"/>
                    <a:gd name="connsiteX2" fmla="*/ 157075 w 392687"/>
                    <a:gd name="connsiteY2" fmla="*/ 1246 h 51734"/>
                    <a:gd name="connsiteX3" fmla="*/ 218783 w 392687"/>
                    <a:gd name="connsiteY3" fmla="*/ 18075 h 51734"/>
                    <a:gd name="connsiteX4" fmla="*/ 308540 w 392687"/>
                    <a:gd name="connsiteY4" fmla="*/ 34905 h 51734"/>
                    <a:gd name="connsiteX5" fmla="*/ 336589 w 392687"/>
                    <a:gd name="connsiteY5" fmla="*/ 34905 h 51734"/>
                    <a:gd name="connsiteX6" fmla="*/ 392687 w 392687"/>
                    <a:gd name="connsiteY6" fmla="*/ 51734 h 51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687" h="51734">
                      <a:moveTo>
                        <a:pt x="0" y="1246"/>
                      </a:moveTo>
                      <a:lnTo>
                        <a:pt x="67318" y="1246"/>
                      </a:lnTo>
                      <a:cubicBezTo>
                        <a:pt x="93497" y="1246"/>
                        <a:pt x="131831" y="-1559"/>
                        <a:pt x="157075" y="1246"/>
                      </a:cubicBezTo>
                      <a:cubicBezTo>
                        <a:pt x="182319" y="4051"/>
                        <a:pt x="193539" y="12465"/>
                        <a:pt x="218783" y="18075"/>
                      </a:cubicBezTo>
                      <a:cubicBezTo>
                        <a:pt x="244027" y="23685"/>
                        <a:pt x="288906" y="32100"/>
                        <a:pt x="308540" y="34905"/>
                      </a:cubicBezTo>
                      <a:cubicBezTo>
                        <a:pt x="328174" y="37710"/>
                        <a:pt x="322564" y="32100"/>
                        <a:pt x="336589" y="34905"/>
                      </a:cubicBezTo>
                      <a:cubicBezTo>
                        <a:pt x="350614" y="37710"/>
                        <a:pt x="371650" y="44722"/>
                        <a:pt x="392687" y="5173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A9DC866-9095-4468-BD76-ED112F852BF4}"/>
                    </a:ext>
                  </a:extLst>
                </p:cNvPr>
                <p:cNvSpPr/>
                <p:nvPr/>
              </p:nvSpPr>
              <p:spPr bwMode="auto">
                <a:xfrm>
                  <a:off x="4908589" y="2821737"/>
                  <a:ext cx="235612" cy="44879"/>
                </a:xfrm>
                <a:custGeom>
                  <a:avLst/>
                  <a:gdLst>
                    <a:gd name="connsiteX0" fmla="*/ 0 w 235612"/>
                    <a:gd name="connsiteY0" fmla="*/ 0 h 44879"/>
                    <a:gd name="connsiteX1" fmla="*/ 106586 w 235612"/>
                    <a:gd name="connsiteY1" fmla="*/ 28050 h 44879"/>
                    <a:gd name="connsiteX2" fmla="*/ 168294 w 235612"/>
                    <a:gd name="connsiteY2" fmla="*/ 28050 h 44879"/>
                    <a:gd name="connsiteX3" fmla="*/ 235612 w 235612"/>
                    <a:gd name="connsiteY3" fmla="*/ 44879 h 44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44879">
                      <a:moveTo>
                        <a:pt x="0" y="0"/>
                      </a:moveTo>
                      <a:cubicBezTo>
                        <a:pt x="39268" y="11687"/>
                        <a:pt x="78537" y="23375"/>
                        <a:pt x="106586" y="28050"/>
                      </a:cubicBezTo>
                      <a:cubicBezTo>
                        <a:pt x="134635" y="32725"/>
                        <a:pt x="146790" y="25245"/>
                        <a:pt x="168294" y="28050"/>
                      </a:cubicBezTo>
                      <a:cubicBezTo>
                        <a:pt x="189798" y="30855"/>
                        <a:pt x="212705" y="37867"/>
                        <a:pt x="235612" y="4487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1BCC9C7-688E-46CA-8958-15F81F874EA0}"/>
                    </a:ext>
                  </a:extLst>
                </p:cNvPr>
                <p:cNvSpPr/>
                <p:nvPr/>
              </p:nvSpPr>
              <p:spPr bwMode="auto">
                <a:xfrm>
                  <a:off x="5161031" y="2816010"/>
                  <a:ext cx="796594" cy="117924"/>
                </a:xfrm>
                <a:custGeom>
                  <a:avLst/>
                  <a:gdLst>
                    <a:gd name="connsiteX0" fmla="*/ 0 w 796594"/>
                    <a:gd name="connsiteY0" fmla="*/ 11337 h 117924"/>
                    <a:gd name="connsiteX1" fmla="*/ 67317 w 796594"/>
                    <a:gd name="connsiteY1" fmla="*/ 50606 h 117924"/>
                    <a:gd name="connsiteX2" fmla="*/ 117806 w 796594"/>
                    <a:gd name="connsiteY2" fmla="*/ 44996 h 117924"/>
                    <a:gd name="connsiteX3" fmla="*/ 190733 w 796594"/>
                    <a:gd name="connsiteY3" fmla="*/ 11337 h 117924"/>
                    <a:gd name="connsiteX4" fmla="*/ 207563 w 796594"/>
                    <a:gd name="connsiteY4" fmla="*/ 118 h 117924"/>
                    <a:gd name="connsiteX5" fmla="*/ 246832 w 796594"/>
                    <a:gd name="connsiteY5" fmla="*/ 16947 h 117924"/>
                    <a:gd name="connsiteX6" fmla="*/ 319759 w 796594"/>
                    <a:gd name="connsiteY6" fmla="*/ 22557 h 117924"/>
                    <a:gd name="connsiteX7" fmla="*/ 370248 w 796594"/>
                    <a:gd name="connsiteY7" fmla="*/ 16947 h 117924"/>
                    <a:gd name="connsiteX8" fmla="*/ 409516 w 796594"/>
                    <a:gd name="connsiteY8" fmla="*/ 28167 h 117924"/>
                    <a:gd name="connsiteX9" fmla="*/ 465614 w 796594"/>
                    <a:gd name="connsiteY9" fmla="*/ 39386 h 117924"/>
                    <a:gd name="connsiteX10" fmla="*/ 538542 w 796594"/>
                    <a:gd name="connsiteY10" fmla="*/ 73045 h 117924"/>
                    <a:gd name="connsiteX11" fmla="*/ 617079 w 796594"/>
                    <a:gd name="connsiteY11" fmla="*/ 73045 h 117924"/>
                    <a:gd name="connsiteX12" fmla="*/ 706836 w 796594"/>
                    <a:gd name="connsiteY12" fmla="*/ 89875 h 117924"/>
                    <a:gd name="connsiteX13" fmla="*/ 796594 w 796594"/>
                    <a:gd name="connsiteY13" fmla="*/ 117924 h 117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6594" h="117924">
                      <a:moveTo>
                        <a:pt x="0" y="11337"/>
                      </a:moveTo>
                      <a:cubicBezTo>
                        <a:pt x="23841" y="28166"/>
                        <a:pt x="47683" y="44996"/>
                        <a:pt x="67317" y="50606"/>
                      </a:cubicBezTo>
                      <a:cubicBezTo>
                        <a:pt x="86951" y="56216"/>
                        <a:pt x="97237" y="51541"/>
                        <a:pt x="117806" y="44996"/>
                      </a:cubicBezTo>
                      <a:cubicBezTo>
                        <a:pt x="138375" y="38451"/>
                        <a:pt x="190733" y="11337"/>
                        <a:pt x="190733" y="11337"/>
                      </a:cubicBezTo>
                      <a:cubicBezTo>
                        <a:pt x="205692" y="3857"/>
                        <a:pt x="198213" y="-817"/>
                        <a:pt x="207563" y="118"/>
                      </a:cubicBezTo>
                      <a:cubicBezTo>
                        <a:pt x="216913" y="1053"/>
                        <a:pt x="228133" y="13207"/>
                        <a:pt x="246832" y="16947"/>
                      </a:cubicBezTo>
                      <a:cubicBezTo>
                        <a:pt x="265531" y="20687"/>
                        <a:pt x="299190" y="22557"/>
                        <a:pt x="319759" y="22557"/>
                      </a:cubicBezTo>
                      <a:cubicBezTo>
                        <a:pt x="340328" y="22557"/>
                        <a:pt x="355289" y="16012"/>
                        <a:pt x="370248" y="16947"/>
                      </a:cubicBezTo>
                      <a:cubicBezTo>
                        <a:pt x="385207" y="17882"/>
                        <a:pt x="393622" y="24427"/>
                        <a:pt x="409516" y="28167"/>
                      </a:cubicBezTo>
                      <a:cubicBezTo>
                        <a:pt x="425410" y="31907"/>
                        <a:pt x="444110" y="31906"/>
                        <a:pt x="465614" y="39386"/>
                      </a:cubicBezTo>
                      <a:cubicBezTo>
                        <a:pt x="487118" y="46866"/>
                        <a:pt x="513298" y="67435"/>
                        <a:pt x="538542" y="73045"/>
                      </a:cubicBezTo>
                      <a:cubicBezTo>
                        <a:pt x="563786" y="78655"/>
                        <a:pt x="589030" y="70240"/>
                        <a:pt x="617079" y="73045"/>
                      </a:cubicBezTo>
                      <a:cubicBezTo>
                        <a:pt x="645128" y="75850"/>
                        <a:pt x="676917" y="82395"/>
                        <a:pt x="706836" y="89875"/>
                      </a:cubicBezTo>
                      <a:cubicBezTo>
                        <a:pt x="736755" y="97355"/>
                        <a:pt x="766674" y="107639"/>
                        <a:pt x="796594" y="11792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3542450-1F1A-4D31-B9AC-4DC73340C1E2}"/>
                    </a:ext>
                  </a:extLst>
                </p:cNvPr>
                <p:cNvSpPr/>
                <p:nvPr/>
              </p:nvSpPr>
              <p:spPr bwMode="auto">
                <a:xfrm>
                  <a:off x="5974454" y="2815674"/>
                  <a:ext cx="987328" cy="112650"/>
                </a:xfrm>
                <a:custGeom>
                  <a:avLst/>
                  <a:gdLst>
                    <a:gd name="connsiteX0" fmla="*/ 0 w 987328"/>
                    <a:gd name="connsiteY0" fmla="*/ 112650 h 112650"/>
                    <a:gd name="connsiteX1" fmla="*/ 61708 w 987328"/>
                    <a:gd name="connsiteY1" fmla="*/ 78991 h 112650"/>
                    <a:gd name="connsiteX2" fmla="*/ 213173 w 987328"/>
                    <a:gd name="connsiteY2" fmla="*/ 73381 h 112650"/>
                    <a:gd name="connsiteX3" fmla="*/ 426346 w 987328"/>
                    <a:gd name="connsiteY3" fmla="*/ 50942 h 112650"/>
                    <a:gd name="connsiteX4" fmla="*/ 572201 w 987328"/>
                    <a:gd name="connsiteY4" fmla="*/ 39722 h 112650"/>
                    <a:gd name="connsiteX5" fmla="*/ 661958 w 987328"/>
                    <a:gd name="connsiteY5" fmla="*/ 454 h 112650"/>
                    <a:gd name="connsiteX6" fmla="*/ 729276 w 987328"/>
                    <a:gd name="connsiteY6" fmla="*/ 17283 h 112650"/>
                    <a:gd name="connsiteX7" fmla="*/ 819033 w 987328"/>
                    <a:gd name="connsiteY7" fmla="*/ 39722 h 112650"/>
                    <a:gd name="connsiteX8" fmla="*/ 863912 w 987328"/>
                    <a:gd name="connsiteY8" fmla="*/ 67771 h 112650"/>
                    <a:gd name="connsiteX9" fmla="*/ 964888 w 987328"/>
                    <a:gd name="connsiteY9" fmla="*/ 45332 h 112650"/>
                    <a:gd name="connsiteX10" fmla="*/ 987328 w 987328"/>
                    <a:gd name="connsiteY10" fmla="*/ 56552 h 112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7328" h="112650">
                      <a:moveTo>
                        <a:pt x="0" y="112650"/>
                      </a:moveTo>
                      <a:cubicBezTo>
                        <a:pt x="13089" y="99093"/>
                        <a:pt x="26179" y="85536"/>
                        <a:pt x="61708" y="78991"/>
                      </a:cubicBezTo>
                      <a:cubicBezTo>
                        <a:pt x="97237" y="72446"/>
                        <a:pt x="152400" y="78056"/>
                        <a:pt x="213173" y="73381"/>
                      </a:cubicBezTo>
                      <a:cubicBezTo>
                        <a:pt x="273946" y="68706"/>
                        <a:pt x="366508" y="56552"/>
                        <a:pt x="426346" y="50942"/>
                      </a:cubicBezTo>
                      <a:cubicBezTo>
                        <a:pt x="486184" y="45332"/>
                        <a:pt x="532932" y="48137"/>
                        <a:pt x="572201" y="39722"/>
                      </a:cubicBezTo>
                      <a:cubicBezTo>
                        <a:pt x="611470" y="31307"/>
                        <a:pt x="635779" y="4194"/>
                        <a:pt x="661958" y="454"/>
                      </a:cubicBezTo>
                      <a:cubicBezTo>
                        <a:pt x="688137" y="-3286"/>
                        <a:pt x="729276" y="17283"/>
                        <a:pt x="729276" y="17283"/>
                      </a:cubicBezTo>
                      <a:cubicBezTo>
                        <a:pt x="755455" y="23828"/>
                        <a:pt x="796594" y="31307"/>
                        <a:pt x="819033" y="39722"/>
                      </a:cubicBezTo>
                      <a:cubicBezTo>
                        <a:pt x="841472" y="48137"/>
                        <a:pt x="839603" y="66836"/>
                        <a:pt x="863912" y="67771"/>
                      </a:cubicBezTo>
                      <a:cubicBezTo>
                        <a:pt x="888221" y="68706"/>
                        <a:pt x="964888" y="45332"/>
                        <a:pt x="964888" y="45332"/>
                      </a:cubicBezTo>
                      <a:cubicBezTo>
                        <a:pt x="985457" y="43462"/>
                        <a:pt x="986392" y="50007"/>
                        <a:pt x="987328" y="56552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E671167-A339-452B-B6AE-55DD9E418088}"/>
                    </a:ext>
                  </a:extLst>
                </p:cNvPr>
                <p:cNvSpPr/>
                <p:nvPr/>
              </p:nvSpPr>
              <p:spPr bwMode="auto">
                <a:xfrm>
                  <a:off x="6973001" y="2877836"/>
                  <a:ext cx="56098" cy="11219"/>
                </a:xfrm>
                <a:custGeom>
                  <a:avLst/>
                  <a:gdLst>
                    <a:gd name="connsiteX0" fmla="*/ 0 w 56098"/>
                    <a:gd name="connsiteY0" fmla="*/ 11219 h 11219"/>
                    <a:gd name="connsiteX1" fmla="*/ 56098 w 56098"/>
                    <a:gd name="connsiteY1" fmla="*/ 0 h 11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8" h="11219">
                      <a:moveTo>
                        <a:pt x="0" y="11219"/>
                      </a:moveTo>
                      <a:lnTo>
                        <a:pt x="56098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99B6FDAC-A28C-4885-BD00-68633A283690}"/>
                    </a:ext>
                  </a:extLst>
                </p:cNvPr>
                <p:cNvSpPr/>
                <p:nvPr/>
              </p:nvSpPr>
              <p:spPr bwMode="auto">
                <a:xfrm>
                  <a:off x="7029099" y="2838567"/>
                  <a:ext cx="246832" cy="24598"/>
                </a:xfrm>
                <a:custGeom>
                  <a:avLst/>
                  <a:gdLst>
                    <a:gd name="connsiteX0" fmla="*/ 0 w 246832"/>
                    <a:gd name="connsiteY0" fmla="*/ 22439 h 24598"/>
                    <a:gd name="connsiteX1" fmla="*/ 168295 w 246832"/>
                    <a:gd name="connsiteY1" fmla="*/ 22439 h 24598"/>
                    <a:gd name="connsiteX2" fmla="*/ 246832 w 246832"/>
                    <a:gd name="connsiteY2" fmla="*/ 0 h 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832" h="24598">
                      <a:moveTo>
                        <a:pt x="0" y="22439"/>
                      </a:moveTo>
                      <a:cubicBezTo>
                        <a:pt x="63578" y="24309"/>
                        <a:pt x="127156" y="26179"/>
                        <a:pt x="168295" y="22439"/>
                      </a:cubicBezTo>
                      <a:cubicBezTo>
                        <a:pt x="209434" y="18699"/>
                        <a:pt x="228133" y="9349"/>
                        <a:pt x="24683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8228548-329E-432D-B7FD-ED9FA82AB160}"/>
                    </a:ext>
                  </a:extLst>
                </p:cNvPr>
                <p:cNvSpPr/>
                <p:nvPr/>
              </p:nvSpPr>
              <p:spPr bwMode="auto">
                <a:xfrm>
                  <a:off x="7287151" y="2726371"/>
                  <a:ext cx="224393" cy="100976"/>
                </a:xfrm>
                <a:custGeom>
                  <a:avLst/>
                  <a:gdLst>
                    <a:gd name="connsiteX0" fmla="*/ 0 w 224393"/>
                    <a:gd name="connsiteY0" fmla="*/ 100976 h 100976"/>
                    <a:gd name="connsiteX1" fmla="*/ 129026 w 224393"/>
                    <a:gd name="connsiteY1" fmla="*/ 50488 h 100976"/>
                    <a:gd name="connsiteX2" fmla="*/ 224393 w 224393"/>
                    <a:gd name="connsiteY2" fmla="*/ 0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393" h="100976">
                      <a:moveTo>
                        <a:pt x="0" y="100976"/>
                      </a:moveTo>
                      <a:cubicBezTo>
                        <a:pt x="45813" y="84146"/>
                        <a:pt x="91627" y="67317"/>
                        <a:pt x="129026" y="50488"/>
                      </a:cubicBezTo>
                      <a:cubicBezTo>
                        <a:pt x="166425" y="33659"/>
                        <a:pt x="195409" y="16829"/>
                        <a:pt x="224393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2C84C36-44ED-4203-95D9-68E9858A05BD}"/>
                    </a:ext>
                  </a:extLst>
                </p:cNvPr>
                <p:cNvSpPr/>
                <p:nvPr/>
              </p:nvSpPr>
              <p:spPr bwMode="auto">
                <a:xfrm>
                  <a:off x="7578861" y="2737214"/>
                  <a:ext cx="1100248" cy="129402"/>
                </a:xfrm>
                <a:custGeom>
                  <a:avLst/>
                  <a:gdLst>
                    <a:gd name="connsiteX0" fmla="*/ 0 w 1100248"/>
                    <a:gd name="connsiteY0" fmla="*/ 129402 h 129402"/>
                    <a:gd name="connsiteX1" fmla="*/ 78538 w 1100248"/>
                    <a:gd name="connsiteY1" fmla="*/ 90133 h 129402"/>
                    <a:gd name="connsiteX2" fmla="*/ 218783 w 1100248"/>
                    <a:gd name="connsiteY2" fmla="*/ 95743 h 129402"/>
                    <a:gd name="connsiteX3" fmla="*/ 353419 w 1100248"/>
                    <a:gd name="connsiteY3" fmla="*/ 84523 h 129402"/>
                    <a:gd name="connsiteX4" fmla="*/ 465615 w 1100248"/>
                    <a:gd name="connsiteY4" fmla="*/ 67694 h 129402"/>
                    <a:gd name="connsiteX5" fmla="*/ 656349 w 1100248"/>
                    <a:gd name="connsiteY5" fmla="*/ 22815 h 129402"/>
                    <a:gd name="connsiteX6" fmla="*/ 796594 w 1100248"/>
                    <a:gd name="connsiteY6" fmla="*/ 11596 h 129402"/>
                    <a:gd name="connsiteX7" fmla="*/ 903181 w 1100248"/>
                    <a:gd name="connsiteY7" fmla="*/ 5986 h 129402"/>
                    <a:gd name="connsiteX8" fmla="*/ 981718 w 1100248"/>
                    <a:gd name="connsiteY8" fmla="*/ 376 h 129402"/>
                    <a:gd name="connsiteX9" fmla="*/ 1082695 w 1100248"/>
                    <a:gd name="connsiteY9" fmla="*/ 17206 h 129402"/>
                    <a:gd name="connsiteX10" fmla="*/ 1099524 w 1100248"/>
                    <a:gd name="connsiteY10" fmla="*/ 17206 h 129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0248" h="129402">
                      <a:moveTo>
                        <a:pt x="0" y="129402"/>
                      </a:moveTo>
                      <a:cubicBezTo>
                        <a:pt x="21037" y="112572"/>
                        <a:pt x="42074" y="95743"/>
                        <a:pt x="78538" y="90133"/>
                      </a:cubicBezTo>
                      <a:cubicBezTo>
                        <a:pt x="115002" y="84523"/>
                        <a:pt x="172970" y="96678"/>
                        <a:pt x="218783" y="95743"/>
                      </a:cubicBezTo>
                      <a:cubicBezTo>
                        <a:pt x="264596" y="94808"/>
                        <a:pt x="312280" y="89198"/>
                        <a:pt x="353419" y="84523"/>
                      </a:cubicBezTo>
                      <a:cubicBezTo>
                        <a:pt x="394558" y="79848"/>
                        <a:pt x="415127" y="77979"/>
                        <a:pt x="465615" y="67694"/>
                      </a:cubicBezTo>
                      <a:cubicBezTo>
                        <a:pt x="516103" y="57409"/>
                        <a:pt x="601186" y="32165"/>
                        <a:pt x="656349" y="22815"/>
                      </a:cubicBezTo>
                      <a:cubicBezTo>
                        <a:pt x="711512" y="13465"/>
                        <a:pt x="755455" y="14401"/>
                        <a:pt x="796594" y="11596"/>
                      </a:cubicBezTo>
                      <a:cubicBezTo>
                        <a:pt x="837733" y="8791"/>
                        <a:pt x="872327" y="7856"/>
                        <a:pt x="903181" y="5986"/>
                      </a:cubicBezTo>
                      <a:cubicBezTo>
                        <a:pt x="934035" y="4116"/>
                        <a:pt x="951799" y="-1494"/>
                        <a:pt x="981718" y="376"/>
                      </a:cubicBezTo>
                      <a:cubicBezTo>
                        <a:pt x="1011637" y="2246"/>
                        <a:pt x="1063061" y="14401"/>
                        <a:pt x="1082695" y="17206"/>
                      </a:cubicBezTo>
                      <a:cubicBezTo>
                        <a:pt x="1102329" y="20011"/>
                        <a:pt x="1100926" y="18608"/>
                        <a:pt x="1099524" y="1720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59D73FA-4F1D-4A9D-A278-E3FFD3C0AC95}"/>
                    </a:ext>
                  </a:extLst>
                </p:cNvPr>
                <p:cNvSpPr/>
                <p:nvPr/>
              </p:nvSpPr>
              <p:spPr bwMode="auto">
                <a:xfrm>
                  <a:off x="8678385" y="2720761"/>
                  <a:ext cx="370248" cy="44967"/>
                </a:xfrm>
                <a:custGeom>
                  <a:avLst/>
                  <a:gdLst>
                    <a:gd name="connsiteX0" fmla="*/ 0 w 370248"/>
                    <a:gd name="connsiteY0" fmla="*/ 0 h 44967"/>
                    <a:gd name="connsiteX1" fmla="*/ 84148 w 370248"/>
                    <a:gd name="connsiteY1" fmla="*/ 28049 h 44967"/>
                    <a:gd name="connsiteX2" fmla="*/ 201954 w 370248"/>
                    <a:gd name="connsiteY2" fmla="*/ 44878 h 44967"/>
                    <a:gd name="connsiteX3" fmla="*/ 308540 w 370248"/>
                    <a:gd name="connsiteY3" fmla="*/ 33659 h 44967"/>
                    <a:gd name="connsiteX4" fmla="*/ 370248 w 370248"/>
                    <a:gd name="connsiteY4" fmla="*/ 11219 h 4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248" h="44967">
                      <a:moveTo>
                        <a:pt x="0" y="0"/>
                      </a:moveTo>
                      <a:cubicBezTo>
                        <a:pt x="25244" y="10284"/>
                        <a:pt x="50489" y="20569"/>
                        <a:pt x="84148" y="28049"/>
                      </a:cubicBezTo>
                      <a:cubicBezTo>
                        <a:pt x="117807" y="35529"/>
                        <a:pt x="164555" y="43943"/>
                        <a:pt x="201954" y="44878"/>
                      </a:cubicBezTo>
                      <a:cubicBezTo>
                        <a:pt x="239353" y="45813"/>
                        <a:pt x="280491" y="39269"/>
                        <a:pt x="308540" y="33659"/>
                      </a:cubicBezTo>
                      <a:cubicBezTo>
                        <a:pt x="336589" y="28049"/>
                        <a:pt x="353418" y="19634"/>
                        <a:pt x="370248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BD78DC0-C995-4E00-A369-F79175C58F74}"/>
                  </a:ext>
                </a:extLst>
              </p:cNvPr>
              <p:cNvGrpSpPr/>
              <p:nvPr/>
            </p:nvGrpSpPr>
            <p:grpSpPr>
              <a:xfrm>
                <a:off x="8507771" y="1174491"/>
                <a:ext cx="443482" cy="862129"/>
                <a:chOff x="8882499" y="1857227"/>
                <a:chExt cx="268604" cy="522166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9D8C52A-F514-4438-A8D8-CB8C5150F0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916670" y="1872304"/>
                  <a:ext cx="89486" cy="50708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3178CB4-E642-4959-9042-FFF9B2FDA9F6}"/>
                    </a:ext>
                  </a:extLst>
                </p:cNvPr>
                <p:cNvSpPr txBox="1"/>
                <p:nvPr/>
              </p:nvSpPr>
              <p:spPr>
                <a:xfrm>
                  <a:off x="8882499" y="1857227"/>
                  <a:ext cx="268604" cy="335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9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4FF01-BDA0-4289-B385-35409E52CD39}"/>
                  </a:ext>
                </a:extLst>
              </p:cNvPr>
              <p:cNvSpPr txBox="1"/>
              <p:nvPr/>
            </p:nvSpPr>
            <p:spPr>
              <a:xfrm>
                <a:off x="2408216" y="732373"/>
                <a:ext cx="1620210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48/01-2A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2953D-D40A-4002-84B2-3D69F497EC76}"/>
                  </a:ext>
                </a:extLst>
              </p:cNvPr>
              <p:cNvSpPr txBox="1"/>
              <p:nvPr/>
            </p:nvSpPr>
            <p:spPr>
              <a:xfrm>
                <a:off x="4460095" y="729312"/>
                <a:ext cx="1551512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48/02-1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CE7947-172D-4073-B23C-EA01460E6D09}"/>
                  </a:ext>
                </a:extLst>
              </p:cNvPr>
              <p:cNvSpPr txBox="1"/>
              <p:nvPr/>
            </p:nvSpPr>
            <p:spPr>
              <a:xfrm>
                <a:off x="5651474" y="726854"/>
                <a:ext cx="1831857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48/07b-3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C7EE80-C4B9-4756-897D-18D4D7DF5833}"/>
                  </a:ext>
                </a:extLst>
              </p:cNvPr>
              <p:cNvSpPr txBox="1"/>
              <p:nvPr/>
            </p:nvSpPr>
            <p:spPr>
              <a:xfrm>
                <a:off x="7159199" y="737876"/>
                <a:ext cx="1663089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48/07-1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ACCD92A-16FD-44E4-A2CC-AD5AB06EA0D1}"/>
                  </a:ext>
                </a:extLst>
              </p:cNvPr>
              <p:cNvSpPr/>
              <p:nvPr/>
            </p:nvSpPr>
            <p:spPr bwMode="auto">
              <a:xfrm>
                <a:off x="8105809" y="2592222"/>
                <a:ext cx="97644" cy="608400"/>
              </a:xfrm>
              <a:custGeom>
                <a:avLst/>
                <a:gdLst>
                  <a:gd name="connsiteX0" fmla="*/ 59140 w 59140"/>
                  <a:gd name="connsiteY0" fmla="*/ 0 h 368490"/>
                  <a:gd name="connsiteX1" fmla="*/ 0 w 59140"/>
                  <a:gd name="connsiteY1" fmla="*/ 368490 h 36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40" h="368490">
                    <a:moveTo>
                      <a:pt x="59140" y="0"/>
                    </a:moveTo>
                    <a:lnTo>
                      <a:pt x="0" y="36849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0C50FC-E284-4A84-8F7C-3E8C32B4DA3B}"/>
                  </a:ext>
                </a:extLst>
              </p:cNvPr>
              <p:cNvSpPr/>
              <p:nvPr/>
            </p:nvSpPr>
            <p:spPr bwMode="auto">
              <a:xfrm>
                <a:off x="6250566" y="2584711"/>
                <a:ext cx="180266" cy="563333"/>
              </a:xfrm>
              <a:custGeom>
                <a:avLst/>
                <a:gdLst>
                  <a:gd name="connsiteX0" fmla="*/ 0 w 109182"/>
                  <a:gd name="connsiteY0" fmla="*/ 0 h 341194"/>
                  <a:gd name="connsiteX1" fmla="*/ 72788 w 109182"/>
                  <a:gd name="connsiteY1" fmla="*/ 241111 h 341194"/>
                  <a:gd name="connsiteX2" fmla="*/ 109182 w 109182"/>
                  <a:gd name="connsiteY2" fmla="*/ 341194 h 34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182" h="341194">
                    <a:moveTo>
                      <a:pt x="0" y="0"/>
                    </a:moveTo>
                    <a:cubicBezTo>
                      <a:pt x="27295" y="92122"/>
                      <a:pt x="54591" y="184245"/>
                      <a:pt x="72788" y="241111"/>
                    </a:cubicBezTo>
                    <a:cubicBezTo>
                      <a:pt x="90985" y="297977"/>
                      <a:pt x="100083" y="319585"/>
                      <a:pt x="109182" y="34119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9A8FEC9-3B21-4552-AB13-045EA62FE7F4}"/>
                  </a:ext>
                </a:extLst>
              </p:cNvPr>
              <p:cNvSpPr/>
              <p:nvPr/>
            </p:nvSpPr>
            <p:spPr bwMode="auto">
              <a:xfrm>
                <a:off x="5859989" y="2772490"/>
                <a:ext cx="0" cy="240355"/>
              </a:xfrm>
              <a:custGeom>
                <a:avLst/>
                <a:gdLst>
                  <a:gd name="connsiteX0" fmla="*/ 0 w 0"/>
                  <a:gd name="connsiteY0" fmla="*/ 0 h 145576"/>
                  <a:gd name="connsiteX1" fmla="*/ 0 w 0"/>
                  <a:gd name="connsiteY1" fmla="*/ 145576 h 14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5576">
                    <a:moveTo>
                      <a:pt x="0" y="0"/>
                    </a:moveTo>
                    <a:lnTo>
                      <a:pt x="0" y="14557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500A584-1D9B-4068-9E9D-C054B031DC49}"/>
                  </a:ext>
                </a:extLst>
              </p:cNvPr>
              <p:cNvSpPr/>
              <p:nvPr/>
            </p:nvSpPr>
            <p:spPr bwMode="auto">
              <a:xfrm>
                <a:off x="5431857" y="2810045"/>
                <a:ext cx="22532" cy="225332"/>
              </a:xfrm>
              <a:custGeom>
                <a:avLst/>
                <a:gdLst>
                  <a:gd name="connsiteX0" fmla="*/ 13647 w 13647"/>
                  <a:gd name="connsiteY0" fmla="*/ 0 h 136477"/>
                  <a:gd name="connsiteX1" fmla="*/ 0 w 13647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7" h="136477">
                    <a:moveTo>
                      <a:pt x="13647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4F52B18-C178-4755-9F0C-0539421B0166}"/>
                  </a:ext>
                </a:extLst>
              </p:cNvPr>
              <p:cNvSpPr/>
              <p:nvPr/>
            </p:nvSpPr>
            <p:spPr bwMode="auto">
              <a:xfrm>
                <a:off x="5334211" y="2825066"/>
                <a:ext cx="22534" cy="180266"/>
              </a:xfrm>
              <a:custGeom>
                <a:avLst/>
                <a:gdLst>
                  <a:gd name="connsiteX0" fmla="*/ 0 w 13648"/>
                  <a:gd name="connsiteY0" fmla="*/ 0 h 109182"/>
                  <a:gd name="connsiteX1" fmla="*/ 13648 w 13648"/>
                  <a:gd name="connsiteY1" fmla="*/ 109182 h 10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8" h="109182">
                    <a:moveTo>
                      <a:pt x="0" y="0"/>
                    </a:moveTo>
                    <a:lnTo>
                      <a:pt x="13648" y="10918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BCB3E7D-FBF9-4302-9B4E-F16ACCF03E80}"/>
                  </a:ext>
                </a:extLst>
              </p:cNvPr>
              <p:cNvSpPr/>
              <p:nvPr/>
            </p:nvSpPr>
            <p:spPr bwMode="auto">
              <a:xfrm>
                <a:off x="3629191" y="2922712"/>
                <a:ext cx="82621" cy="548310"/>
              </a:xfrm>
              <a:custGeom>
                <a:avLst/>
                <a:gdLst>
                  <a:gd name="connsiteX0" fmla="*/ 50041 w 50041"/>
                  <a:gd name="connsiteY0" fmla="*/ 0 h 332095"/>
                  <a:gd name="connsiteX1" fmla="*/ 0 w 50041"/>
                  <a:gd name="connsiteY1" fmla="*/ 332095 h 3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1" h="332095">
                    <a:moveTo>
                      <a:pt x="50041" y="0"/>
                    </a:moveTo>
                    <a:lnTo>
                      <a:pt x="0" y="33209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C053745-7D91-4261-BFDD-186257199454}"/>
                  </a:ext>
                </a:extLst>
              </p:cNvPr>
              <p:cNvSpPr/>
              <p:nvPr/>
            </p:nvSpPr>
            <p:spPr bwMode="auto">
              <a:xfrm>
                <a:off x="1248170" y="2682357"/>
                <a:ext cx="82622" cy="330488"/>
              </a:xfrm>
              <a:custGeom>
                <a:avLst/>
                <a:gdLst>
                  <a:gd name="connsiteX0" fmla="*/ 0 w 50042"/>
                  <a:gd name="connsiteY0" fmla="*/ 0 h 200167"/>
                  <a:gd name="connsiteX1" fmla="*/ 50042 w 50042"/>
                  <a:gd name="connsiteY1" fmla="*/ 200167 h 20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2" h="200167">
                    <a:moveTo>
                      <a:pt x="0" y="0"/>
                    </a:moveTo>
                    <a:lnTo>
                      <a:pt x="50042" y="20016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EE58820-D129-4B05-9C79-521237051755}"/>
                  </a:ext>
                </a:extLst>
              </p:cNvPr>
              <p:cNvSpPr/>
              <p:nvPr/>
            </p:nvSpPr>
            <p:spPr bwMode="auto">
              <a:xfrm>
                <a:off x="1856570" y="2749956"/>
                <a:ext cx="75110" cy="353022"/>
              </a:xfrm>
              <a:custGeom>
                <a:avLst/>
                <a:gdLst>
                  <a:gd name="connsiteX0" fmla="*/ 45492 w 45492"/>
                  <a:gd name="connsiteY0" fmla="*/ 0 h 213815"/>
                  <a:gd name="connsiteX1" fmla="*/ 0 w 45492"/>
                  <a:gd name="connsiteY1" fmla="*/ 213815 h 21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213815">
                    <a:moveTo>
                      <a:pt x="45492" y="0"/>
                    </a:moveTo>
                    <a:lnTo>
                      <a:pt x="0" y="21381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A0F76C3-1F00-4983-8376-2B59A66D4816}"/>
                  </a:ext>
                </a:extLst>
              </p:cNvPr>
              <p:cNvSpPr/>
              <p:nvPr/>
            </p:nvSpPr>
            <p:spPr bwMode="auto">
              <a:xfrm>
                <a:off x="2307236" y="2780000"/>
                <a:ext cx="67599" cy="225332"/>
              </a:xfrm>
              <a:custGeom>
                <a:avLst/>
                <a:gdLst>
                  <a:gd name="connsiteX0" fmla="*/ 40943 w 40943"/>
                  <a:gd name="connsiteY0" fmla="*/ 0 h 136477"/>
                  <a:gd name="connsiteX1" fmla="*/ 0 w 40943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43" h="136477">
                    <a:moveTo>
                      <a:pt x="40943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22E0D7D-E2ED-46BA-A738-4801458112E0}"/>
                  </a:ext>
                </a:extLst>
              </p:cNvPr>
              <p:cNvSpPr/>
              <p:nvPr/>
            </p:nvSpPr>
            <p:spPr bwMode="auto">
              <a:xfrm>
                <a:off x="865104" y="2674844"/>
                <a:ext cx="75112" cy="458178"/>
              </a:xfrm>
              <a:custGeom>
                <a:avLst/>
                <a:gdLst>
                  <a:gd name="connsiteX0" fmla="*/ 0 w 45493"/>
                  <a:gd name="connsiteY0" fmla="*/ 0 h 277505"/>
                  <a:gd name="connsiteX1" fmla="*/ 45493 w 45493"/>
                  <a:gd name="connsiteY1" fmla="*/ 277505 h 27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3" h="277505">
                    <a:moveTo>
                      <a:pt x="0" y="0"/>
                    </a:moveTo>
                    <a:lnTo>
                      <a:pt x="45493" y="27750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E4A080-D8FE-4ADC-9A25-A680A8315BF7}"/>
                  </a:ext>
                </a:extLst>
              </p:cNvPr>
              <p:cNvSpPr/>
              <p:nvPr/>
            </p:nvSpPr>
            <p:spPr bwMode="auto">
              <a:xfrm>
                <a:off x="-764806" y="2719912"/>
                <a:ext cx="127688" cy="398088"/>
              </a:xfrm>
              <a:custGeom>
                <a:avLst/>
                <a:gdLst>
                  <a:gd name="connsiteX0" fmla="*/ 0 w 77337"/>
                  <a:gd name="connsiteY0" fmla="*/ 0 h 241110"/>
                  <a:gd name="connsiteX1" fmla="*/ 77337 w 77337"/>
                  <a:gd name="connsiteY1" fmla="*/ 241110 h 24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7" h="241110">
                    <a:moveTo>
                      <a:pt x="0" y="0"/>
                    </a:moveTo>
                    <a:lnTo>
                      <a:pt x="77337" y="24111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EEF115B-8EE7-4FD9-BD90-AA3628F7D2CF}"/>
                  </a:ext>
                </a:extLst>
              </p:cNvPr>
              <p:cNvSpPr/>
              <p:nvPr/>
            </p:nvSpPr>
            <p:spPr bwMode="auto">
              <a:xfrm>
                <a:off x="-2154360" y="2832579"/>
                <a:ext cx="127690" cy="495732"/>
              </a:xfrm>
              <a:custGeom>
                <a:avLst/>
                <a:gdLst>
                  <a:gd name="connsiteX0" fmla="*/ 0 w 77338"/>
                  <a:gd name="connsiteY0" fmla="*/ 0 h 300250"/>
                  <a:gd name="connsiteX1" fmla="*/ 77338 w 77338"/>
                  <a:gd name="connsiteY1" fmla="*/ 300250 h 3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8" h="300250">
                    <a:moveTo>
                      <a:pt x="0" y="0"/>
                    </a:moveTo>
                    <a:lnTo>
                      <a:pt x="77338" y="30025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56ABABB-B27F-48EB-B5CE-2D3C1B4195A6}"/>
                  </a:ext>
                </a:extLst>
              </p:cNvPr>
              <p:cNvSpPr/>
              <p:nvPr/>
            </p:nvSpPr>
            <p:spPr bwMode="auto">
              <a:xfrm>
                <a:off x="-3791781" y="2764977"/>
                <a:ext cx="45066" cy="217823"/>
              </a:xfrm>
              <a:custGeom>
                <a:avLst/>
                <a:gdLst>
                  <a:gd name="connsiteX0" fmla="*/ 27295 w 27295"/>
                  <a:gd name="connsiteY0" fmla="*/ 0 h 131929"/>
                  <a:gd name="connsiteX1" fmla="*/ 0 w 27295"/>
                  <a:gd name="connsiteY1" fmla="*/ 131929 h 13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5" h="131929">
                    <a:moveTo>
                      <a:pt x="27295" y="0"/>
                    </a:moveTo>
                    <a:lnTo>
                      <a:pt x="0" y="131929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BF4F448-3725-43EE-B319-D9F5C22E4267}"/>
                  </a:ext>
                </a:extLst>
              </p:cNvPr>
              <p:cNvSpPr/>
              <p:nvPr/>
            </p:nvSpPr>
            <p:spPr bwMode="auto">
              <a:xfrm>
                <a:off x="-4715646" y="2787511"/>
                <a:ext cx="75110" cy="255378"/>
              </a:xfrm>
              <a:custGeom>
                <a:avLst/>
                <a:gdLst>
                  <a:gd name="connsiteX0" fmla="*/ 0 w 45492"/>
                  <a:gd name="connsiteY0" fmla="*/ 0 h 154675"/>
                  <a:gd name="connsiteX1" fmla="*/ 45492 w 45492"/>
                  <a:gd name="connsiteY1" fmla="*/ 154675 h 15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154675">
                    <a:moveTo>
                      <a:pt x="0" y="0"/>
                    </a:moveTo>
                    <a:lnTo>
                      <a:pt x="45492" y="1546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6286949-7463-4413-A9DF-5BB90F9259A1}"/>
                  </a:ext>
                </a:extLst>
              </p:cNvPr>
              <p:cNvSpPr/>
              <p:nvPr/>
            </p:nvSpPr>
            <p:spPr bwMode="auto">
              <a:xfrm>
                <a:off x="-5376625" y="2742445"/>
                <a:ext cx="45067" cy="262887"/>
              </a:xfrm>
              <a:custGeom>
                <a:avLst/>
                <a:gdLst>
                  <a:gd name="connsiteX0" fmla="*/ 27296 w 27296"/>
                  <a:gd name="connsiteY0" fmla="*/ 0 h 159223"/>
                  <a:gd name="connsiteX1" fmla="*/ 0 w 27296"/>
                  <a:gd name="connsiteY1" fmla="*/ 159223 h 15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6" h="159223">
                    <a:moveTo>
                      <a:pt x="27296" y="0"/>
                    </a:moveTo>
                    <a:lnTo>
                      <a:pt x="0" y="159223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6360EFC-3235-4420-A004-2565EE937D64}"/>
                  </a:ext>
                </a:extLst>
              </p:cNvPr>
              <p:cNvSpPr/>
              <p:nvPr/>
            </p:nvSpPr>
            <p:spPr bwMode="auto">
              <a:xfrm>
                <a:off x="-4415202" y="2764977"/>
                <a:ext cx="60089" cy="225334"/>
              </a:xfrm>
              <a:custGeom>
                <a:avLst/>
                <a:gdLst>
                  <a:gd name="connsiteX0" fmla="*/ 36394 w 36394"/>
                  <a:gd name="connsiteY0" fmla="*/ 0 h 136478"/>
                  <a:gd name="connsiteX1" fmla="*/ 0 w 36394"/>
                  <a:gd name="connsiteY1" fmla="*/ 136478 h 13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394" h="136478">
                    <a:moveTo>
                      <a:pt x="36394" y="0"/>
                    </a:moveTo>
                    <a:lnTo>
                      <a:pt x="0" y="13647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E83A7AF-DF8C-4049-A0D0-88B7EE8E3504}"/>
                  </a:ext>
                </a:extLst>
              </p:cNvPr>
              <p:cNvSpPr/>
              <p:nvPr/>
            </p:nvSpPr>
            <p:spPr bwMode="auto">
              <a:xfrm>
                <a:off x="78072" y="2689801"/>
                <a:ext cx="118152" cy="367588"/>
              </a:xfrm>
              <a:custGeom>
                <a:avLst/>
                <a:gdLst>
                  <a:gd name="connsiteX0" fmla="*/ 0 w 71561"/>
                  <a:gd name="connsiteY0" fmla="*/ 0 h 222637"/>
                  <a:gd name="connsiteX1" fmla="*/ 71561 w 71561"/>
                  <a:gd name="connsiteY1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561" h="222637">
                    <a:moveTo>
                      <a:pt x="0" y="0"/>
                    </a:moveTo>
                    <a:lnTo>
                      <a:pt x="71561" y="22263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7FD2595-6816-4E36-AC8B-4DA4EF5FD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" t="14380" r="95029" b="52300"/>
              <a:stretch/>
            </p:blipFill>
            <p:spPr>
              <a:xfrm>
                <a:off x="-18083" y="941472"/>
                <a:ext cx="570356" cy="2655403"/>
              </a:xfrm>
              <a:prstGeom prst="rect">
                <a:avLst/>
              </a:prstGeom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7A33517-602E-4747-93B7-6D68A552B642}"/>
                  </a:ext>
                </a:extLst>
              </p:cNvPr>
              <p:cNvGrpSpPr/>
              <p:nvPr/>
            </p:nvGrpSpPr>
            <p:grpSpPr>
              <a:xfrm>
                <a:off x="4794945" y="2647292"/>
                <a:ext cx="45720" cy="152331"/>
                <a:chOff x="2931594" y="5505154"/>
                <a:chExt cx="45720" cy="152331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C6D38B0-5E0B-4FE6-AEB7-B8DB74D79621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5" y="561176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A07748F-9DD0-451E-A638-2A683501E37F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4" y="550515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517649-B963-4431-81E5-6F95AF1ADFB0}"/>
                </a:ext>
              </a:extLst>
            </p:cNvPr>
            <p:cNvSpPr/>
            <p:nvPr/>
          </p:nvSpPr>
          <p:spPr bwMode="auto">
            <a:xfrm>
              <a:off x="-1166191" y="815973"/>
              <a:ext cx="2595465" cy="1154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0E2A3CF-FDF6-4433-B2D4-EA1EDACEB606}"/>
              </a:ext>
            </a:extLst>
          </p:cNvPr>
          <p:cNvGrpSpPr/>
          <p:nvPr/>
        </p:nvGrpSpPr>
        <p:grpSpPr>
          <a:xfrm>
            <a:off x="7657663" y="4646166"/>
            <a:ext cx="1255035" cy="2170804"/>
            <a:chOff x="81701" y="4741674"/>
            <a:chExt cx="1255035" cy="217080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CBFFE-A0AF-4892-8650-F89141145900}"/>
                </a:ext>
              </a:extLst>
            </p:cNvPr>
            <p:cNvSpPr/>
            <p:nvPr/>
          </p:nvSpPr>
          <p:spPr bwMode="auto">
            <a:xfrm>
              <a:off x="196224" y="6247946"/>
              <a:ext cx="270345" cy="119270"/>
            </a:xfrm>
            <a:prstGeom prst="rect">
              <a:avLst/>
            </a:prstGeom>
            <a:solidFill>
              <a:srgbClr val="64B1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E7A7165-1381-4179-A06D-8B1A7409EBA3}"/>
                </a:ext>
              </a:extLst>
            </p:cNvPr>
            <p:cNvSpPr/>
            <p:nvPr/>
          </p:nvSpPr>
          <p:spPr bwMode="auto">
            <a:xfrm>
              <a:off x="196224" y="6717318"/>
              <a:ext cx="270345" cy="119270"/>
            </a:xfrm>
            <a:prstGeom prst="rect">
              <a:avLst/>
            </a:prstGeom>
            <a:solidFill>
              <a:srgbClr val="F7EC8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B644DE-B27A-4593-AD36-9841189DAC70}"/>
                </a:ext>
              </a:extLst>
            </p:cNvPr>
            <p:cNvSpPr/>
            <p:nvPr/>
          </p:nvSpPr>
          <p:spPr bwMode="auto">
            <a:xfrm>
              <a:off x="196224" y="6482632"/>
              <a:ext cx="270345" cy="119270"/>
            </a:xfrm>
            <a:prstGeom prst="rect">
              <a:avLst/>
            </a:prstGeom>
            <a:solidFill>
              <a:srgbClr val="02800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23D09A8-90EF-4094-AC11-2B625363DC52}"/>
                </a:ext>
              </a:extLst>
            </p:cNvPr>
            <p:cNvSpPr/>
            <p:nvPr/>
          </p:nvSpPr>
          <p:spPr bwMode="auto">
            <a:xfrm>
              <a:off x="196224" y="5532910"/>
              <a:ext cx="270345" cy="119270"/>
            </a:xfrm>
            <a:prstGeom prst="rect">
              <a:avLst/>
            </a:prstGeom>
            <a:solidFill>
              <a:srgbClr val="FF69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4AEB7C5-9603-4FA9-866D-EDCC156A6904}"/>
                </a:ext>
              </a:extLst>
            </p:cNvPr>
            <p:cNvSpPr/>
            <p:nvPr/>
          </p:nvSpPr>
          <p:spPr bwMode="auto">
            <a:xfrm>
              <a:off x="196224" y="5767596"/>
              <a:ext cx="270345" cy="119270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C2CDFA9-5AEE-4444-B266-1C45E4B8FE47}"/>
                </a:ext>
              </a:extLst>
            </p:cNvPr>
            <p:cNvSpPr/>
            <p:nvPr/>
          </p:nvSpPr>
          <p:spPr bwMode="auto">
            <a:xfrm>
              <a:off x="196224" y="5298224"/>
              <a:ext cx="270345" cy="119270"/>
            </a:xfrm>
            <a:prstGeom prst="rect">
              <a:avLst/>
            </a:prstGeom>
            <a:solidFill>
              <a:srgbClr val="F5565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DA3A09E-081F-485E-AC9B-5B894FC8DC1D}"/>
                </a:ext>
              </a:extLst>
            </p:cNvPr>
            <p:cNvSpPr/>
            <p:nvPr/>
          </p:nvSpPr>
          <p:spPr bwMode="auto">
            <a:xfrm>
              <a:off x="196224" y="5063538"/>
              <a:ext cx="270345" cy="119270"/>
            </a:xfrm>
            <a:prstGeom prst="rect">
              <a:avLst/>
            </a:prstGeom>
            <a:solidFill>
              <a:srgbClr val="F8AC5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1657282-1882-478C-A609-5579F939436A}"/>
                </a:ext>
              </a:extLst>
            </p:cNvPr>
            <p:cNvSpPr txBox="1"/>
            <p:nvPr/>
          </p:nvSpPr>
          <p:spPr>
            <a:xfrm>
              <a:off x="466569" y="6681646"/>
              <a:ext cx="6270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Clastics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9EB866-CC63-4A4D-8272-DC0CA50F0C3D}"/>
                </a:ext>
              </a:extLst>
            </p:cNvPr>
            <p:cNvSpPr txBox="1"/>
            <p:nvPr/>
          </p:nvSpPr>
          <p:spPr>
            <a:xfrm>
              <a:off x="466569" y="6202435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Carbonate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4D21F2A-45D8-4810-8FE7-0DA08ECABAEF}"/>
                </a:ext>
              </a:extLst>
            </p:cNvPr>
            <p:cNvSpPr txBox="1"/>
            <p:nvPr/>
          </p:nvSpPr>
          <p:spPr>
            <a:xfrm>
              <a:off x="466569" y="6442041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Shale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1C08A9D-C207-4427-BAC2-A5298D61553C}"/>
                </a:ext>
              </a:extLst>
            </p:cNvPr>
            <p:cNvSpPr txBox="1"/>
            <p:nvPr/>
          </p:nvSpPr>
          <p:spPr>
            <a:xfrm>
              <a:off x="466569" y="5477559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Halite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69FDD05-6021-46DD-8BDC-DB951062A1EF}"/>
                </a:ext>
              </a:extLst>
            </p:cNvPr>
            <p:cNvSpPr txBox="1"/>
            <p:nvPr/>
          </p:nvSpPr>
          <p:spPr>
            <a:xfrm>
              <a:off x="466569" y="5717165"/>
              <a:ext cx="723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/>
                <a:t>Anhydrite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738E961-8B6D-4673-A499-643486985399}"/>
                </a:ext>
              </a:extLst>
            </p:cNvPr>
            <p:cNvSpPr txBox="1"/>
            <p:nvPr/>
          </p:nvSpPr>
          <p:spPr>
            <a:xfrm>
              <a:off x="466569" y="523795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 err="1"/>
                <a:t>Carnalite</a:t>
              </a:r>
              <a:endParaRPr lang="en-GB" sz="900" b="1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2DE636E-05B0-40E2-9D46-258BA10F8811}"/>
                </a:ext>
              </a:extLst>
            </p:cNvPr>
            <p:cNvSpPr txBox="1"/>
            <p:nvPr/>
          </p:nvSpPr>
          <p:spPr>
            <a:xfrm>
              <a:off x="466569" y="4998347"/>
              <a:ext cx="8002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 err="1"/>
                <a:t>Tachydryte</a:t>
              </a:r>
              <a:endParaRPr lang="en-GB" sz="900" b="1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BCF2274-540F-4DAB-9309-214F8CC37557}"/>
                </a:ext>
              </a:extLst>
            </p:cNvPr>
            <p:cNvSpPr/>
            <p:nvPr/>
          </p:nvSpPr>
          <p:spPr bwMode="auto">
            <a:xfrm>
              <a:off x="81701" y="4994730"/>
              <a:ext cx="1255035" cy="711735"/>
            </a:xfrm>
            <a:prstGeom prst="rect">
              <a:avLst/>
            </a:prstGeom>
            <a:noFill/>
            <a:ln w="28575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8C44712-3288-4595-A9CE-E610618FBCFF}"/>
                </a:ext>
              </a:extLst>
            </p:cNvPr>
            <p:cNvSpPr txBox="1"/>
            <p:nvPr/>
          </p:nvSpPr>
          <p:spPr>
            <a:xfrm>
              <a:off x="98962" y="4741674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9999"/>
                  </a:solidFill>
                </a:rPr>
                <a:t>Mobile salts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A71BAB-3C63-48DA-95D6-CB9902392637}"/>
                </a:ext>
              </a:extLst>
            </p:cNvPr>
            <p:cNvSpPr/>
            <p:nvPr/>
          </p:nvSpPr>
          <p:spPr bwMode="auto">
            <a:xfrm>
              <a:off x="192621" y="5986662"/>
              <a:ext cx="270345" cy="119270"/>
            </a:xfrm>
            <a:prstGeom prst="rect">
              <a:avLst/>
            </a:prstGeom>
            <a:solidFill>
              <a:srgbClr val="EE82E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81BED36-7277-4CBF-94AB-0C73A32DBCFD}"/>
                </a:ext>
              </a:extLst>
            </p:cNvPr>
            <p:cNvSpPr txBox="1"/>
            <p:nvPr/>
          </p:nvSpPr>
          <p:spPr>
            <a:xfrm>
              <a:off x="462966" y="5936231"/>
              <a:ext cx="723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err="1"/>
                <a:t>Polyhalite</a:t>
              </a:r>
              <a:endParaRPr lang="en-GB" sz="900" b="1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84AF650-9D85-4FFA-BEDB-17FBD4722402}"/>
              </a:ext>
            </a:extLst>
          </p:cNvPr>
          <p:cNvGrpSpPr/>
          <p:nvPr/>
        </p:nvGrpSpPr>
        <p:grpSpPr>
          <a:xfrm>
            <a:off x="7011945" y="2906731"/>
            <a:ext cx="1960322" cy="1699363"/>
            <a:chOff x="7090899" y="4260358"/>
            <a:chExt cx="1960322" cy="169936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F6791E9-C41C-4C1A-B0AD-0D9CE213E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899" y="4260358"/>
              <a:ext cx="1960322" cy="1699363"/>
            </a:xfrm>
            <a:prstGeom prst="rect">
              <a:avLst/>
            </a:prstGeom>
          </p:spPr>
        </p:pic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C01047B-9293-4F3D-A521-A7C0DCC1DD77}"/>
                </a:ext>
              </a:extLst>
            </p:cNvPr>
            <p:cNvSpPr/>
            <p:nvPr/>
          </p:nvSpPr>
          <p:spPr bwMode="auto">
            <a:xfrm>
              <a:off x="8078015" y="4395966"/>
              <a:ext cx="520768" cy="1300697"/>
            </a:xfrm>
            <a:custGeom>
              <a:avLst/>
              <a:gdLst>
                <a:gd name="connsiteX0" fmla="*/ 0 w 520768"/>
                <a:gd name="connsiteY0" fmla="*/ 0 h 1300697"/>
                <a:gd name="connsiteX1" fmla="*/ 283611 w 520768"/>
                <a:gd name="connsiteY1" fmla="*/ 381407 h 1300697"/>
                <a:gd name="connsiteX2" fmla="*/ 364293 w 520768"/>
                <a:gd name="connsiteY2" fmla="*/ 767705 h 1300697"/>
                <a:gd name="connsiteX3" fmla="*/ 513433 w 520768"/>
                <a:gd name="connsiteY3" fmla="*/ 914400 h 1300697"/>
                <a:gd name="connsiteX4" fmla="*/ 491429 w 520768"/>
                <a:gd name="connsiteY4" fmla="*/ 1034201 h 1300697"/>
                <a:gd name="connsiteX5" fmla="*/ 501209 w 520768"/>
                <a:gd name="connsiteY5" fmla="*/ 1183341 h 1300697"/>
                <a:gd name="connsiteX6" fmla="*/ 520768 w 520768"/>
                <a:gd name="connsiteY6" fmla="*/ 1300697 h 130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768" h="1300697">
                  <a:moveTo>
                    <a:pt x="0" y="0"/>
                  </a:moveTo>
                  <a:lnTo>
                    <a:pt x="283611" y="381407"/>
                  </a:lnTo>
                  <a:lnTo>
                    <a:pt x="364293" y="767705"/>
                  </a:lnTo>
                  <a:lnTo>
                    <a:pt x="513433" y="914400"/>
                  </a:lnTo>
                  <a:lnTo>
                    <a:pt x="491429" y="1034201"/>
                  </a:lnTo>
                  <a:lnTo>
                    <a:pt x="501209" y="1183341"/>
                  </a:lnTo>
                  <a:lnTo>
                    <a:pt x="520768" y="1300697"/>
                  </a:lnTo>
                </a:path>
              </a:pathLst>
            </a:cu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1D8D739-9659-49C8-9F7E-877736EF1965}"/>
                </a:ext>
              </a:extLst>
            </p:cNvPr>
            <p:cNvSpPr txBox="1"/>
            <p:nvPr/>
          </p:nvSpPr>
          <p:spPr>
            <a:xfrm>
              <a:off x="7902216" y="4260358"/>
              <a:ext cx="2487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/>
                <a:t>B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130B9249-F4A1-49FD-84AA-FDF9D55F83CB}"/>
              </a:ext>
            </a:extLst>
          </p:cNvPr>
          <p:cNvSpPr txBox="1"/>
          <p:nvPr/>
        </p:nvSpPr>
        <p:spPr>
          <a:xfrm>
            <a:off x="4442577" y="6544946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Base Zechstein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6A86A96-43E2-498F-BCB4-0788C7FC7B39}"/>
              </a:ext>
            </a:extLst>
          </p:cNvPr>
          <p:cNvSpPr txBox="1"/>
          <p:nvPr/>
        </p:nvSpPr>
        <p:spPr>
          <a:xfrm>
            <a:off x="4439152" y="4681753"/>
            <a:ext cx="966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Top Zechstein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DF388CF-68B7-48D3-903D-C7DC582258F9}"/>
              </a:ext>
            </a:extLst>
          </p:cNvPr>
          <p:cNvCxnSpPr/>
          <p:nvPr/>
        </p:nvCxnSpPr>
        <p:spPr bwMode="auto">
          <a:xfrm flipV="1">
            <a:off x="3159457" y="4060209"/>
            <a:ext cx="102358" cy="12078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D112CBA-00D1-43DD-9E9E-44340368F408}"/>
              </a:ext>
            </a:extLst>
          </p:cNvPr>
          <p:cNvCxnSpPr/>
          <p:nvPr/>
        </p:nvCxnSpPr>
        <p:spPr bwMode="auto">
          <a:xfrm>
            <a:off x="3280804" y="4060210"/>
            <a:ext cx="92314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Title 1">
            <a:extLst>
              <a:ext uri="{FF2B5EF4-FFF2-40B4-BE49-F238E27FC236}">
                <a16:creationId xmlns:a16="http://schemas.microsoft.com/office/drawing/2014/main" id="{BFD85839-711C-4220-8DB2-9C5B08AB326C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dirty="0"/>
              <a:t>Area 2 – structural style and ZSG compositional variability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9226D93A-19B2-4412-9033-38C40C0477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68" r="51250"/>
          <a:stretch/>
        </p:blipFill>
        <p:spPr>
          <a:xfrm>
            <a:off x="2444584" y="2214714"/>
            <a:ext cx="2031882" cy="451364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AF8B843-1A70-4D23-A1ED-22CE4DF4085D}"/>
              </a:ext>
            </a:extLst>
          </p:cNvPr>
          <p:cNvCxnSpPr>
            <a:cxnSpLocks/>
            <a:stCxn id="56" idx="6"/>
          </p:cNvCxnSpPr>
          <p:nvPr/>
        </p:nvCxnSpPr>
        <p:spPr bwMode="auto">
          <a:xfrm flipH="1">
            <a:off x="4584341" y="1925633"/>
            <a:ext cx="2319133" cy="27205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66E932-65CA-4983-8B3E-1CD47B2CB705}"/>
              </a:ext>
            </a:extLst>
          </p:cNvPr>
          <p:cNvCxnSpPr/>
          <p:nvPr/>
        </p:nvCxnSpPr>
        <p:spPr bwMode="auto">
          <a:xfrm>
            <a:off x="2444584" y="4786406"/>
            <a:ext cx="203188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B9410C-0595-4FAC-AF6F-C7F41F9708AE}"/>
              </a:ext>
            </a:extLst>
          </p:cNvPr>
          <p:cNvSpPr/>
          <p:nvPr/>
        </p:nvSpPr>
        <p:spPr bwMode="auto">
          <a:xfrm>
            <a:off x="2444273" y="2552141"/>
            <a:ext cx="2049453" cy="2234265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470574D-FBD7-4A0A-BC94-4B801E215C82}"/>
              </a:ext>
            </a:extLst>
          </p:cNvPr>
          <p:cNvCxnSpPr>
            <a:cxnSpLocks/>
          </p:cNvCxnSpPr>
          <p:nvPr/>
        </p:nvCxnSpPr>
        <p:spPr bwMode="auto">
          <a:xfrm>
            <a:off x="2444273" y="6708291"/>
            <a:ext cx="201748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18" name="Chart 117">
            <a:extLst>
              <a:ext uri="{FF2B5EF4-FFF2-40B4-BE49-F238E27FC236}">
                <a16:creationId xmlns:a16="http://schemas.microsoft.com/office/drawing/2014/main" id="{863AB4A5-37A7-4CB9-8922-C73C5F19AF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576109"/>
              </p:ext>
            </p:extLst>
          </p:nvPr>
        </p:nvGraphicFramePr>
        <p:xfrm>
          <a:off x="-150256" y="3411870"/>
          <a:ext cx="2705987" cy="251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4" name="Group 93">
            <a:extLst>
              <a:ext uri="{FF2B5EF4-FFF2-40B4-BE49-F238E27FC236}">
                <a16:creationId xmlns:a16="http://schemas.microsoft.com/office/drawing/2014/main" id="{F4292FAA-4AF2-42A4-B0F7-B7905E28EF8E}"/>
              </a:ext>
            </a:extLst>
          </p:cNvPr>
          <p:cNvGrpSpPr/>
          <p:nvPr/>
        </p:nvGrpSpPr>
        <p:grpSpPr>
          <a:xfrm>
            <a:off x="118500" y="1278221"/>
            <a:ext cx="2378620" cy="2143744"/>
            <a:chOff x="118500" y="1278221"/>
            <a:chExt cx="2378620" cy="2143744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DD30DDE-F5EC-4DAB-8FD6-59D5CA780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15" t="15212" r="21754" b="14463"/>
            <a:stretch/>
          </p:blipFill>
          <p:spPr>
            <a:xfrm>
              <a:off x="293893" y="1511084"/>
              <a:ext cx="1762629" cy="174756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73A6583-0476-4B6E-A2D6-5AECEC54B020}"/>
                </a:ext>
              </a:extLst>
            </p:cNvPr>
            <p:cNvSpPr txBox="1"/>
            <p:nvPr/>
          </p:nvSpPr>
          <p:spPr>
            <a:xfrm>
              <a:off x="118500" y="1539831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38.4%</a:t>
              </a:r>
              <a:endParaRPr lang="en-GB" sz="1100" dirty="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927BF74-B494-4050-A0C2-9733BC49C5B8}"/>
                </a:ext>
              </a:extLst>
            </p:cNvPr>
            <p:cNvSpPr txBox="1"/>
            <p:nvPr/>
          </p:nvSpPr>
          <p:spPr>
            <a:xfrm>
              <a:off x="1269414" y="3160355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32.7%</a:t>
              </a:r>
              <a:endParaRPr lang="en-GB" sz="1100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97F015F-03D0-43F2-9E89-059D09ABBE69}"/>
                </a:ext>
              </a:extLst>
            </p:cNvPr>
            <p:cNvSpPr txBox="1"/>
            <p:nvPr/>
          </p:nvSpPr>
          <p:spPr>
            <a:xfrm>
              <a:off x="1913306" y="1909063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13.8%</a:t>
              </a:r>
              <a:endParaRPr lang="en-GB" sz="1100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D71257D-6BC8-48A5-A6A2-03180AC8996E}"/>
                </a:ext>
              </a:extLst>
            </p:cNvPr>
            <p:cNvSpPr txBox="1"/>
            <p:nvPr/>
          </p:nvSpPr>
          <p:spPr>
            <a:xfrm>
              <a:off x="1663731" y="1499279"/>
              <a:ext cx="5052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9.2%</a:t>
              </a:r>
              <a:endParaRPr lang="en-GB" sz="11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21CC201-D001-46EF-BC4E-4FB37F6A1419}"/>
                </a:ext>
              </a:extLst>
            </p:cNvPr>
            <p:cNvSpPr txBox="1"/>
            <p:nvPr/>
          </p:nvSpPr>
          <p:spPr>
            <a:xfrm>
              <a:off x="1135803" y="1278221"/>
              <a:ext cx="5052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5.8%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9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C49F-8EC3-49A0-9AA3-F68C2B87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400" dirty="0"/>
              <a:t>Area 2 – structural style and ZSG compositional variability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1A36F3C7-C023-457C-8349-D7BD34805828}"/>
              </a:ext>
            </a:extLst>
          </p:cNvPr>
          <p:cNvCxnSpPr>
            <a:cxnSpLocks/>
          </p:cNvCxnSpPr>
          <p:nvPr/>
        </p:nvCxnSpPr>
        <p:spPr bwMode="auto">
          <a:xfrm>
            <a:off x="505260" y="1599925"/>
            <a:ext cx="169079" cy="397471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D159CCD-A0C8-4E81-9F4C-D65DB427176D}"/>
              </a:ext>
            </a:extLst>
          </p:cNvPr>
          <p:cNvGrpSpPr/>
          <p:nvPr/>
        </p:nvGrpSpPr>
        <p:grpSpPr>
          <a:xfrm>
            <a:off x="0" y="824100"/>
            <a:ext cx="6331253" cy="1269770"/>
            <a:chOff x="-1166191" y="700557"/>
            <a:chExt cx="6331253" cy="126977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2804A4D-389B-4CB4-A4E0-C8A9452C0D4D}"/>
                </a:ext>
              </a:extLst>
            </p:cNvPr>
            <p:cNvGrpSpPr/>
            <p:nvPr/>
          </p:nvGrpSpPr>
          <p:grpSpPr>
            <a:xfrm>
              <a:off x="-827621" y="700557"/>
              <a:ext cx="5992683" cy="1195498"/>
              <a:chOff x="-5435330" y="726854"/>
              <a:chExt cx="14386583" cy="2870021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81190A4F-A7D4-475C-9DF4-A51923D8BC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9" t="14380" r="775" b="52300"/>
              <a:stretch/>
            </p:blipFill>
            <p:spPr>
              <a:xfrm>
                <a:off x="548211" y="930859"/>
                <a:ext cx="8274077" cy="2655403"/>
              </a:xfrm>
              <a:prstGeom prst="rect">
                <a:avLst/>
              </a:prstGeom>
            </p:spPr>
          </p:pic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AFAAC37-4C55-47E0-B3AF-E6BB78053099}"/>
                  </a:ext>
                </a:extLst>
              </p:cNvPr>
              <p:cNvSpPr/>
              <p:nvPr/>
            </p:nvSpPr>
            <p:spPr bwMode="auto">
              <a:xfrm>
                <a:off x="-5435330" y="1199385"/>
                <a:ext cx="14235940" cy="1513414"/>
              </a:xfrm>
              <a:custGeom>
                <a:avLst/>
                <a:gdLst>
                  <a:gd name="connsiteX0" fmla="*/ 0 w 8622287"/>
                  <a:gd name="connsiteY0" fmla="*/ 652113 h 916630"/>
                  <a:gd name="connsiteX1" fmla="*/ 117806 w 8622287"/>
                  <a:gd name="connsiteY1" fmla="*/ 646503 h 916630"/>
                  <a:gd name="connsiteX2" fmla="*/ 129025 w 8622287"/>
                  <a:gd name="connsiteY2" fmla="*/ 674552 h 916630"/>
                  <a:gd name="connsiteX3" fmla="*/ 291710 w 8622287"/>
                  <a:gd name="connsiteY3" fmla="*/ 668943 h 916630"/>
                  <a:gd name="connsiteX4" fmla="*/ 403906 w 8622287"/>
                  <a:gd name="connsiteY4" fmla="*/ 657723 h 916630"/>
                  <a:gd name="connsiteX5" fmla="*/ 431955 w 8622287"/>
                  <a:gd name="connsiteY5" fmla="*/ 646503 h 916630"/>
                  <a:gd name="connsiteX6" fmla="*/ 583421 w 8622287"/>
                  <a:gd name="connsiteY6" fmla="*/ 635284 h 916630"/>
                  <a:gd name="connsiteX7" fmla="*/ 785374 w 8622287"/>
                  <a:gd name="connsiteY7" fmla="*/ 640894 h 916630"/>
                  <a:gd name="connsiteX8" fmla="*/ 875131 w 8622287"/>
                  <a:gd name="connsiteY8" fmla="*/ 640894 h 916630"/>
                  <a:gd name="connsiteX9" fmla="*/ 992937 w 8622287"/>
                  <a:gd name="connsiteY9" fmla="*/ 640894 h 916630"/>
                  <a:gd name="connsiteX10" fmla="*/ 1133182 w 8622287"/>
                  <a:gd name="connsiteY10" fmla="*/ 674552 h 916630"/>
                  <a:gd name="connsiteX11" fmla="*/ 1301477 w 8622287"/>
                  <a:gd name="connsiteY11" fmla="*/ 708211 h 916630"/>
                  <a:gd name="connsiteX12" fmla="*/ 1424893 w 8622287"/>
                  <a:gd name="connsiteY12" fmla="*/ 708211 h 916630"/>
                  <a:gd name="connsiteX13" fmla="*/ 1537089 w 8622287"/>
                  <a:gd name="connsiteY13" fmla="*/ 708211 h 916630"/>
                  <a:gd name="connsiteX14" fmla="*/ 1626846 w 8622287"/>
                  <a:gd name="connsiteY14" fmla="*/ 691382 h 916630"/>
                  <a:gd name="connsiteX15" fmla="*/ 1761482 w 8622287"/>
                  <a:gd name="connsiteY15" fmla="*/ 691382 h 916630"/>
                  <a:gd name="connsiteX16" fmla="*/ 1929776 w 8622287"/>
                  <a:gd name="connsiteY16" fmla="*/ 652113 h 916630"/>
                  <a:gd name="connsiteX17" fmla="*/ 2109290 w 8622287"/>
                  <a:gd name="connsiteY17" fmla="*/ 657723 h 916630"/>
                  <a:gd name="connsiteX18" fmla="*/ 2221487 w 8622287"/>
                  <a:gd name="connsiteY18" fmla="*/ 640894 h 916630"/>
                  <a:gd name="connsiteX19" fmla="*/ 2372952 w 8622287"/>
                  <a:gd name="connsiteY19" fmla="*/ 640894 h 916630"/>
                  <a:gd name="connsiteX20" fmla="*/ 2591735 w 8622287"/>
                  <a:gd name="connsiteY20" fmla="*/ 629674 h 916630"/>
                  <a:gd name="connsiteX21" fmla="*/ 2771249 w 8622287"/>
                  <a:gd name="connsiteY21" fmla="*/ 629674 h 916630"/>
                  <a:gd name="connsiteX22" fmla="*/ 2995641 w 8622287"/>
                  <a:gd name="connsiteY22" fmla="*/ 612844 h 916630"/>
                  <a:gd name="connsiteX23" fmla="*/ 3220034 w 8622287"/>
                  <a:gd name="connsiteY23" fmla="*/ 624064 h 916630"/>
                  <a:gd name="connsiteX24" fmla="*/ 3421987 w 8622287"/>
                  <a:gd name="connsiteY24" fmla="*/ 629674 h 916630"/>
                  <a:gd name="connsiteX25" fmla="*/ 3522964 w 8622287"/>
                  <a:gd name="connsiteY25" fmla="*/ 640894 h 916630"/>
                  <a:gd name="connsiteX26" fmla="*/ 3719308 w 8622287"/>
                  <a:gd name="connsiteY26" fmla="*/ 635284 h 916630"/>
                  <a:gd name="connsiteX27" fmla="*/ 3893212 w 8622287"/>
                  <a:gd name="connsiteY27" fmla="*/ 590405 h 916630"/>
                  <a:gd name="connsiteX28" fmla="*/ 4033457 w 8622287"/>
                  <a:gd name="connsiteY28" fmla="*/ 551136 h 916630"/>
                  <a:gd name="connsiteX29" fmla="*/ 4162483 w 8622287"/>
                  <a:gd name="connsiteY29" fmla="*/ 545527 h 916630"/>
                  <a:gd name="connsiteX30" fmla="*/ 4229801 w 8622287"/>
                  <a:gd name="connsiteY30" fmla="*/ 534307 h 916630"/>
                  <a:gd name="connsiteX31" fmla="*/ 4274679 w 8622287"/>
                  <a:gd name="connsiteY31" fmla="*/ 539917 h 916630"/>
                  <a:gd name="connsiteX32" fmla="*/ 4336387 w 8622287"/>
                  <a:gd name="connsiteY32" fmla="*/ 556746 h 916630"/>
                  <a:gd name="connsiteX33" fmla="*/ 4493462 w 8622287"/>
                  <a:gd name="connsiteY33" fmla="*/ 618454 h 916630"/>
                  <a:gd name="connsiteX34" fmla="*/ 4684196 w 8622287"/>
                  <a:gd name="connsiteY34" fmla="*/ 708211 h 916630"/>
                  <a:gd name="connsiteX35" fmla="*/ 4802002 w 8622287"/>
                  <a:gd name="connsiteY35" fmla="*/ 719431 h 916630"/>
                  <a:gd name="connsiteX36" fmla="*/ 4886149 w 8622287"/>
                  <a:gd name="connsiteY36" fmla="*/ 730651 h 916630"/>
                  <a:gd name="connsiteX37" fmla="*/ 4931028 w 8622287"/>
                  <a:gd name="connsiteY37" fmla="*/ 730651 h 916630"/>
                  <a:gd name="connsiteX38" fmla="*/ 4964687 w 8622287"/>
                  <a:gd name="connsiteY38" fmla="*/ 668943 h 916630"/>
                  <a:gd name="connsiteX39" fmla="*/ 4880540 w 8622287"/>
                  <a:gd name="connsiteY39" fmla="*/ 517478 h 916630"/>
                  <a:gd name="connsiteX40" fmla="*/ 4863710 w 8622287"/>
                  <a:gd name="connsiteY40" fmla="*/ 461379 h 916630"/>
                  <a:gd name="connsiteX41" fmla="*/ 4874930 w 8622287"/>
                  <a:gd name="connsiteY41" fmla="*/ 304305 h 916630"/>
                  <a:gd name="connsiteX42" fmla="*/ 4914198 w 8622287"/>
                  <a:gd name="connsiteY42" fmla="*/ 136010 h 916630"/>
                  <a:gd name="connsiteX43" fmla="*/ 4931028 w 8622287"/>
                  <a:gd name="connsiteY43" fmla="*/ 29424 h 916630"/>
                  <a:gd name="connsiteX44" fmla="*/ 4981516 w 8622287"/>
                  <a:gd name="connsiteY44" fmla="*/ 18204 h 916630"/>
                  <a:gd name="connsiteX45" fmla="*/ 5026395 w 8622287"/>
                  <a:gd name="connsiteY45" fmla="*/ 12594 h 916630"/>
                  <a:gd name="connsiteX46" fmla="*/ 5048834 w 8622287"/>
                  <a:gd name="connsiteY46" fmla="*/ 6984 h 916630"/>
                  <a:gd name="connsiteX47" fmla="*/ 5093713 w 8622287"/>
                  <a:gd name="connsiteY47" fmla="*/ 119181 h 916630"/>
                  <a:gd name="connsiteX48" fmla="*/ 5138591 w 8622287"/>
                  <a:gd name="connsiteY48" fmla="*/ 332354 h 916630"/>
                  <a:gd name="connsiteX49" fmla="*/ 5155421 w 8622287"/>
                  <a:gd name="connsiteY49" fmla="*/ 433330 h 916630"/>
                  <a:gd name="connsiteX50" fmla="*/ 5172250 w 8622287"/>
                  <a:gd name="connsiteY50" fmla="*/ 573576 h 916630"/>
                  <a:gd name="connsiteX51" fmla="*/ 5149811 w 8622287"/>
                  <a:gd name="connsiteY51" fmla="*/ 646503 h 916630"/>
                  <a:gd name="connsiteX52" fmla="*/ 5132981 w 8622287"/>
                  <a:gd name="connsiteY52" fmla="*/ 713821 h 916630"/>
                  <a:gd name="connsiteX53" fmla="*/ 5149811 w 8622287"/>
                  <a:gd name="connsiteY53" fmla="*/ 753090 h 916630"/>
                  <a:gd name="connsiteX54" fmla="*/ 5233958 w 8622287"/>
                  <a:gd name="connsiteY54" fmla="*/ 797968 h 916630"/>
                  <a:gd name="connsiteX55" fmla="*/ 5318105 w 8622287"/>
                  <a:gd name="connsiteY55" fmla="*/ 831627 h 916630"/>
                  <a:gd name="connsiteX56" fmla="*/ 5469570 w 8622287"/>
                  <a:gd name="connsiteY56" fmla="*/ 848457 h 916630"/>
                  <a:gd name="connsiteX57" fmla="*/ 5508839 w 8622287"/>
                  <a:gd name="connsiteY57" fmla="*/ 865286 h 916630"/>
                  <a:gd name="connsiteX58" fmla="*/ 5626645 w 8622287"/>
                  <a:gd name="connsiteY58" fmla="*/ 870896 h 916630"/>
                  <a:gd name="connsiteX59" fmla="*/ 5750061 w 8622287"/>
                  <a:gd name="connsiteY59" fmla="*/ 870896 h 916630"/>
                  <a:gd name="connsiteX60" fmla="*/ 5918355 w 8622287"/>
                  <a:gd name="connsiteY60" fmla="*/ 882116 h 916630"/>
                  <a:gd name="connsiteX61" fmla="*/ 6036162 w 8622287"/>
                  <a:gd name="connsiteY61" fmla="*/ 893335 h 916630"/>
                  <a:gd name="connsiteX62" fmla="*/ 6170797 w 8622287"/>
                  <a:gd name="connsiteY62" fmla="*/ 904555 h 916630"/>
                  <a:gd name="connsiteX63" fmla="*/ 6311043 w 8622287"/>
                  <a:gd name="connsiteY63" fmla="*/ 915775 h 916630"/>
                  <a:gd name="connsiteX64" fmla="*/ 6423239 w 8622287"/>
                  <a:gd name="connsiteY64" fmla="*/ 910165 h 916630"/>
                  <a:gd name="connsiteX65" fmla="*/ 6642022 w 8622287"/>
                  <a:gd name="connsiteY65" fmla="*/ 865286 h 916630"/>
                  <a:gd name="connsiteX66" fmla="*/ 6888854 w 8622287"/>
                  <a:gd name="connsiteY66" fmla="*/ 753090 h 916630"/>
                  <a:gd name="connsiteX67" fmla="*/ 7023489 w 8622287"/>
                  <a:gd name="connsiteY67" fmla="*/ 674552 h 916630"/>
                  <a:gd name="connsiteX68" fmla="*/ 7219833 w 8622287"/>
                  <a:gd name="connsiteY68" fmla="*/ 590405 h 916630"/>
                  <a:gd name="connsiteX69" fmla="*/ 7590081 w 8622287"/>
                  <a:gd name="connsiteY69" fmla="*/ 506258 h 916630"/>
                  <a:gd name="connsiteX70" fmla="*/ 7775205 w 8622287"/>
                  <a:gd name="connsiteY70" fmla="*/ 495038 h 916630"/>
                  <a:gd name="connsiteX71" fmla="*/ 7876181 w 8622287"/>
                  <a:gd name="connsiteY71" fmla="*/ 511868 h 916630"/>
                  <a:gd name="connsiteX72" fmla="*/ 8016427 w 8622287"/>
                  <a:gd name="connsiteY72" fmla="*/ 545527 h 916630"/>
                  <a:gd name="connsiteX73" fmla="*/ 8100574 w 8622287"/>
                  <a:gd name="connsiteY73" fmla="*/ 579186 h 916630"/>
                  <a:gd name="connsiteX74" fmla="*/ 8145452 w 8622287"/>
                  <a:gd name="connsiteY74" fmla="*/ 601625 h 916630"/>
                  <a:gd name="connsiteX75" fmla="*/ 8184721 w 8622287"/>
                  <a:gd name="connsiteY75" fmla="*/ 596015 h 916630"/>
                  <a:gd name="connsiteX76" fmla="*/ 8319357 w 8622287"/>
                  <a:gd name="connsiteY76" fmla="*/ 596015 h 916630"/>
                  <a:gd name="connsiteX77" fmla="*/ 8448382 w 8622287"/>
                  <a:gd name="connsiteY77" fmla="*/ 612844 h 916630"/>
                  <a:gd name="connsiteX78" fmla="*/ 8622287 w 8622287"/>
                  <a:gd name="connsiteY78" fmla="*/ 601625 h 91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8622287" h="916630">
                    <a:moveTo>
                      <a:pt x="0" y="652113"/>
                    </a:moveTo>
                    <a:lnTo>
                      <a:pt x="117806" y="646503"/>
                    </a:lnTo>
                    <a:cubicBezTo>
                      <a:pt x="139310" y="650243"/>
                      <a:pt x="100041" y="670812"/>
                      <a:pt x="129025" y="674552"/>
                    </a:cubicBezTo>
                    <a:cubicBezTo>
                      <a:pt x="158009" y="678292"/>
                      <a:pt x="245897" y="671748"/>
                      <a:pt x="291710" y="668943"/>
                    </a:cubicBezTo>
                    <a:cubicBezTo>
                      <a:pt x="337523" y="666138"/>
                      <a:pt x="380532" y="661463"/>
                      <a:pt x="403906" y="657723"/>
                    </a:cubicBezTo>
                    <a:cubicBezTo>
                      <a:pt x="427280" y="653983"/>
                      <a:pt x="402036" y="650243"/>
                      <a:pt x="431955" y="646503"/>
                    </a:cubicBezTo>
                    <a:cubicBezTo>
                      <a:pt x="461874" y="642763"/>
                      <a:pt x="524518" y="636219"/>
                      <a:pt x="583421" y="635284"/>
                    </a:cubicBezTo>
                    <a:cubicBezTo>
                      <a:pt x="642324" y="634349"/>
                      <a:pt x="736756" y="639959"/>
                      <a:pt x="785374" y="640894"/>
                    </a:cubicBezTo>
                    <a:cubicBezTo>
                      <a:pt x="833992" y="641829"/>
                      <a:pt x="875131" y="640894"/>
                      <a:pt x="875131" y="640894"/>
                    </a:cubicBezTo>
                    <a:cubicBezTo>
                      <a:pt x="909725" y="640894"/>
                      <a:pt x="949929" y="635284"/>
                      <a:pt x="992937" y="640894"/>
                    </a:cubicBezTo>
                    <a:cubicBezTo>
                      <a:pt x="1035945" y="646504"/>
                      <a:pt x="1081759" y="663332"/>
                      <a:pt x="1133182" y="674552"/>
                    </a:cubicBezTo>
                    <a:cubicBezTo>
                      <a:pt x="1184605" y="685772"/>
                      <a:pt x="1252859" y="702601"/>
                      <a:pt x="1301477" y="708211"/>
                    </a:cubicBezTo>
                    <a:cubicBezTo>
                      <a:pt x="1350096" y="713821"/>
                      <a:pt x="1424893" y="708211"/>
                      <a:pt x="1424893" y="708211"/>
                    </a:cubicBezTo>
                    <a:cubicBezTo>
                      <a:pt x="1464162" y="708211"/>
                      <a:pt x="1503430" y="711016"/>
                      <a:pt x="1537089" y="708211"/>
                    </a:cubicBezTo>
                    <a:cubicBezTo>
                      <a:pt x="1570748" y="705406"/>
                      <a:pt x="1589447" y="694187"/>
                      <a:pt x="1626846" y="691382"/>
                    </a:cubicBezTo>
                    <a:cubicBezTo>
                      <a:pt x="1664245" y="688577"/>
                      <a:pt x="1710994" y="697927"/>
                      <a:pt x="1761482" y="691382"/>
                    </a:cubicBezTo>
                    <a:cubicBezTo>
                      <a:pt x="1811970" y="684837"/>
                      <a:pt x="1871808" y="657723"/>
                      <a:pt x="1929776" y="652113"/>
                    </a:cubicBezTo>
                    <a:cubicBezTo>
                      <a:pt x="1987744" y="646503"/>
                      <a:pt x="2060672" y="659593"/>
                      <a:pt x="2109290" y="657723"/>
                    </a:cubicBezTo>
                    <a:cubicBezTo>
                      <a:pt x="2157908" y="655853"/>
                      <a:pt x="2177543" y="643699"/>
                      <a:pt x="2221487" y="640894"/>
                    </a:cubicBezTo>
                    <a:cubicBezTo>
                      <a:pt x="2265431" y="638089"/>
                      <a:pt x="2311244" y="642764"/>
                      <a:pt x="2372952" y="640894"/>
                    </a:cubicBezTo>
                    <a:cubicBezTo>
                      <a:pt x="2434660" y="639024"/>
                      <a:pt x="2525352" y="631544"/>
                      <a:pt x="2591735" y="629674"/>
                    </a:cubicBezTo>
                    <a:cubicBezTo>
                      <a:pt x="2658118" y="627804"/>
                      <a:pt x="2703931" y="632479"/>
                      <a:pt x="2771249" y="629674"/>
                    </a:cubicBezTo>
                    <a:cubicBezTo>
                      <a:pt x="2838567" y="626869"/>
                      <a:pt x="2920844" y="613779"/>
                      <a:pt x="2995641" y="612844"/>
                    </a:cubicBezTo>
                    <a:cubicBezTo>
                      <a:pt x="3070438" y="611909"/>
                      <a:pt x="3148976" y="621259"/>
                      <a:pt x="3220034" y="624064"/>
                    </a:cubicBezTo>
                    <a:cubicBezTo>
                      <a:pt x="3291092" y="626869"/>
                      <a:pt x="3371499" y="626869"/>
                      <a:pt x="3421987" y="629674"/>
                    </a:cubicBezTo>
                    <a:cubicBezTo>
                      <a:pt x="3472475" y="632479"/>
                      <a:pt x="3522964" y="640894"/>
                      <a:pt x="3522964" y="640894"/>
                    </a:cubicBezTo>
                    <a:lnTo>
                      <a:pt x="3719308" y="635284"/>
                    </a:lnTo>
                    <a:cubicBezTo>
                      <a:pt x="3781016" y="626869"/>
                      <a:pt x="3840854" y="604430"/>
                      <a:pt x="3893212" y="590405"/>
                    </a:cubicBezTo>
                    <a:cubicBezTo>
                      <a:pt x="3945570" y="576380"/>
                      <a:pt x="3988579" y="558616"/>
                      <a:pt x="4033457" y="551136"/>
                    </a:cubicBezTo>
                    <a:cubicBezTo>
                      <a:pt x="4078335" y="543656"/>
                      <a:pt x="4129759" y="548332"/>
                      <a:pt x="4162483" y="545527"/>
                    </a:cubicBezTo>
                    <a:cubicBezTo>
                      <a:pt x="4195207" y="542722"/>
                      <a:pt x="4211102" y="535242"/>
                      <a:pt x="4229801" y="534307"/>
                    </a:cubicBezTo>
                    <a:cubicBezTo>
                      <a:pt x="4248500" y="533372"/>
                      <a:pt x="4256915" y="536177"/>
                      <a:pt x="4274679" y="539917"/>
                    </a:cubicBezTo>
                    <a:cubicBezTo>
                      <a:pt x="4292443" y="543657"/>
                      <a:pt x="4299923" y="543657"/>
                      <a:pt x="4336387" y="556746"/>
                    </a:cubicBezTo>
                    <a:cubicBezTo>
                      <a:pt x="4372851" y="569835"/>
                      <a:pt x="4435494" y="593210"/>
                      <a:pt x="4493462" y="618454"/>
                    </a:cubicBezTo>
                    <a:cubicBezTo>
                      <a:pt x="4551430" y="643698"/>
                      <a:pt x="4632773" y="691382"/>
                      <a:pt x="4684196" y="708211"/>
                    </a:cubicBezTo>
                    <a:cubicBezTo>
                      <a:pt x="4735619" y="725040"/>
                      <a:pt x="4768343" y="715691"/>
                      <a:pt x="4802002" y="719431"/>
                    </a:cubicBezTo>
                    <a:cubicBezTo>
                      <a:pt x="4835661" y="723171"/>
                      <a:pt x="4864645" y="728781"/>
                      <a:pt x="4886149" y="730651"/>
                    </a:cubicBezTo>
                    <a:cubicBezTo>
                      <a:pt x="4907653" y="732521"/>
                      <a:pt x="4917938" y="740936"/>
                      <a:pt x="4931028" y="730651"/>
                    </a:cubicBezTo>
                    <a:cubicBezTo>
                      <a:pt x="4944118" y="720366"/>
                      <a:pt x="4973102" y="704472"/>
                      <a:pt x="4964687" y="668943"/>
                    </a:cubicBezTo>
                    <a:cubicBezTo>
                      <a:pt x="4956272" y="633414"/>
                      <a:pt x="4897369" y="552072"/>
                      <a:pt x="4880540" y="517478"/>
                    </a:cubicBezTo>
                    <a:cubicBezTo>
                      <a:pt x="4863711" y="482884"/>
                      <a:pt x="4864645" y="496908"/>
                      <a:pt x="4863710" y="461379"/>
                    </a:cubicBezTo>
                    <a:cubicBezTo>
                      <a:pt x="4862775" y="425850"/>
                      <a:pt x="4866515" y="358533"/>
                      <a:pt x="4874930" y="304305"/>
                    </a:cubicBezTo>
                    <a:cubicBezTo>
                      <a:pt x="4883345" y="250077"/>
                      <a:pt x="4904848" y="181823"/>
                      <a:pt x="4914198" y="136010"/>
                    </a:cubicBezTo>
                    <a:cubicBezTo>
                      <a:pt x="4923548" y="90197"/>
                      <a:pt x="4919808" y="49058"/>
                      <a:pt x="4931028" y="29424"/>
                    </a:cubicBezTo>
                    <a:cubicBezTo>
                      <a:pt x="4942248" y="9790"/>
                      <a:pt x="4965622" y="21009"/>
                      <a:pt x="4981516" y="18204"/>
                    </a:cubicBezTo>
                    <a:cubicBezTo>
                      <a:pt x="4997410" y="15399"/>
                      <a:pt x="5026395" y="12594"/>
                      <a:pt x="5026395" y="12594"/>
                    </a:cubicBezTo>
                    <a:cubicBezTo>
                      <a:pt x="5037615" y="10724"/>
                      <a:pt x="5037614" y="-10780"/>
                      <a:pt x="5048834" y="6984"/>
                    </a:cubicBezTo>
                    <a:cubicBezTo>
                      <a:pt x="5060054" y="24748"/>
                      <a:pt x="5078754" y="64953"/>
                      <a:pt x="5093713" y="119181"/>
                    </a:cubicBezTo>
                    <a:cubicBezTo>
                      <a:pt x="5108672" y="173409"/>
                      <a:pt x="5128306" y="279996"/>
                      <a:pt x="5138591" y="332354"/>
                    </a:cubicBezTo>
                    <a:cubicBezTo>
                      <a:pt x="5148876" y="384712"/>
                      <a:pt x="5149811" y="393126"/>
                      <a:pt x="5155421" y="433330"/>
                    </a:cubicBezTo>
                    <a:cubicBezTo>
                      <a:pt x="5161031" y="473534"/>
                      <a:pt x="5173185" y="538047"/>
                      <a:pt x="5172250" y="573576"/>
                    </a:cubicBezTo>
                    <a:cubicBezTo>
                      <a:pt x="5171315" y="609105"/>
                      <a:pt x="5156356" y="623129"/>
                      <a:pt x="5149811" y="646503"/>
                    </a:cubicBezTo>
                    <a:cubicBezTo>
                      <a:pt x="5143266" y="669877"/>
                      <a:pt x="5132981" y="696057"/>
                      <a:pt x="5132981" y="713821"/>
                    </a:cubicBezTo>
                    <a:cubicBezTo>
                      <a:pt x="5132981" y="731585"/>
                      <a:pt x="5132982" y="739066"/>
                      <a:pt x="5149811" y="753090"/>
                    </a:cubicBezTo>
                    <a:cubicBezTo>
                      <a:pt x="5166640" y="767114"/>
                      <a:pt x="5205909" y="784879"/>
                      <a:pt x="5233958" y="797968"/>
                    </a:cubicBezTo>
                    <a:cubicBezTo>
                      <a:pt x="5262007" y="811058"/>
                      <a:pt x="5278836" y="823212"/>
                      <a:pt x="5318105" y="831627"/>
                    </a:cubicBezTo>
                    <a:cubicBezTo>
                      <a:pt x="5357374" y="840042"/>
                      <a:pt x="5437781" y="842847"/>
                      <a:pt x="5469570" y="848457"/>
                    </a:cubicBezTo>
                    <a:cubicBezTo>
                      <a:pt x="5501359" y="854067"/>
                      <a:pt x="5482660" y="861546"/>
                      <a:pt x="5508839" y="865286"/>
                    </a:cubicBezTo>
                    <a:cubicBezTo>
                      <a:pt x="5535018" y="869026"/>
                      <a:pt x="5586441" y="869961"/>
                      <a:pt x="5626645" y="870896"/>
                    </a:cubicBezTo>
                    <a:cubicBezTo>
                      <a:pt x="5666849" y="871831"/>
                      <a:pt x="5701443" y="869026"/>
                      <a:pt x="5750061" y="870896"/>
                    </a:cubicBezTo>
                    <a:cubicBezTo>
                      <a:pt x="5798679" y="872766"/>
                      <a:pt x="5870672" y="878376"/>
                      <a:pt x="5918355" y="882116"/>
                    </a:cubicBezTo>
                    <a:cubicBezTo>
                      <a:pt x="5966039" y="885856"/>
                      <a:pt x="6036162" y="893335"/>
                      <a:pt x="6036162" y="893335"/>
                    </a:cubicBezTo>
                    <a:lnTo>
                      <a:pt x="6170797" y="904555"/>
                    </a:lnTo>
                    <a:cubicBezTo>
                      <a:pt x="6216610" y="908295"/>
                      <a:pt x="6268969" y="914840"/>
                      <a:pt x="6311043" y="915775"/>
                    </a:cubicBezTo>
                    <a:cubicBezTo>
                      <a:pt x="6353117" y="916710"/>
                      <a:pt x="6368076" y="918580"/>
                      <a:pt x="6423239" y="910165"/>
                    </a:cubicBezTo>
                    <a:cubicBezTo>
                      <a:pt x="6478402" y="901750"/>
                      <a:pt x="6564420" y="891465"/>
                      <a:pt x="6642022" y="865286"/>
                    </a:cubicBezTo>
                    <a:cubicBezTo>
                      <a:pt x="6719625" y="839107"/>
                      <a:pt x="6825276" y="784879"/>
                      <a:pt x="6888854" y="753090"/>
                    </a:cubicBezTo>
                    <a:cubicBezTo>
                      <a:pt x="6952432" y="721301"/>
                      <a:pt x="6968326" y="701666"/>
                      <a:pt x="7023489" y="674552"/>
                    </a:cubicBezTo>
                    <a:cubicBezTo>
                      <a:pt x="7078652" y="647438"/>
                      <a:pt x="7125401" y="618454"/>
                      <a:pt x="7219833" y="590405"/>
                    </a:cubicBezTo>
                    <a:cubicBezTo>
                      <a:pt x="7314265" y="562356"/>
                      <a:pt x="7497519" y="522152"/>
                      <a:pt x="7590081" y="506258"/>
                    </a:cubicBezTo>
                    <a:cubicBezTo>
                      <a:pt x="7682643" y="490364"/>
                      <a:pt x="7727522" y="494103"/>
                      <a:pt x="7775205" y="495038"/>
                    </a:cubicBezTo>
                    <a:cubicBezTo>
                      <a:pt x="7822888" y="495973"/>
                      <a:pt x="7835977" y="503453"/>
                      <a:pt x="7876181" y="511868"/>
                    </a:cubicBezTo>
                    <a:cubicBezTo>
                      <a:pt x="7916385" y="520283"/>
                      <a:pt x="7979028" y="534307"/>
                      <a:pt x="8016427" y="545527"/>
                    </a:cubicBezTo>
                    <a:cubicBezTo>
                      <a:pt x="8053826" y="556747"/>
                      <a:pt x="8079070" y="569836"/>
                      <a:pt x="8100574" y="579186"/>
                    </a:cubicBezTo>
                    <a:cubicBezTo>
                      <a:pt x="8122078" y="588536"/>
                      <a:pt x="8131427" y="598820"/>
                      <a:pt x="8145452" y="601625"/>
                    </a:cubicBezTo>
                    <a:cubicBezTo>
                      <a:pt x="8159477" y="604430"/>
                      <a:pt x="8155737" y="596950"/>
                      <a:pt x="8184721" y="596015"/>
                    </a:cubicBezTo>
                    <a:cubicBezTo>
                      <a:pt x="8213705" y="595080"/>
                      <a:pt x="8275414" y="593210"/>
                      <a:pt x="8319357" y="596015"/>
                    </a:cubicBezTo>
                    <a:cubicBezTo>
                      <a:pt x="8363300" y="598820"/>
                      <a:pt x="8397894" y="611909"/>
                      <a:pt x="8448382" y="612844"/>
                    </a:cubicBezTo>
                    <a:cubicBezTo>
                      <a:pt x="8498870" y="613779"/>
                      <a:pt x="8560578" y="607702"/>
                      <a:pt x="8622287" y="60162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821E2A38-3B6F-4018-8247-E2997AAFC393}"/>
                  </a:ext>
                </a:extLst>
              </p:cNvPr>
              <p:cNvGrpSpPr/>
              <p:nvPr/>
            </p:nvGrpSpPr>
            <p:grpSpPr>
              <a:xfrm>
                <a:off x="-5426069" y="2600241"/>
                <a:ext cx="14208154" cy="351962"/>
                <a:chOff x="443175" y="2720761"/>
                <a:chExt cx="8605458" cy="213173"/>
              </a:xfrm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35F1F322-DD99-4511-95AD-498778B594AB}"/>
                    </a:ext>
                  </a:extLst>
                </p:cNvPr>
                <p:cNvSpPr/>
                <p:nvPr/>
              </p:nvSpPr>
              <p:spPr bwMode="auto">
                <a:xfrm>
                  <a:off x="443175" y="2821737"/>
                  <a:ext cx="56099" cy="11220"/>
                </a:xfrm>
                <a:custGeom>
                  <a:avLst/>
                  <a:gdLst>
                    <a:gd name="connsiteX0" fmla="*/ 0 w 56099"/>
                    <a:gd name="connsiteY0" fmla="*/ 11220 h 11220"/>
                    <a:gd name="connsiteX1" fmla="*/ 56099 w 56099"/>
                    <a:gd name="connsiteY1" fmla="*/ 0 h 1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9" h="11220">
                      <a:moveTo>
                        <a:pt x="0" y="11220"/>
                      </a:moveTo>
                      <a:lnTo>
                        <a:pt x="56099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B2A5C40E-93CE-459B-9C54-DA13EBDB231D}"/>
                    </a:ext>
                  </a:extLst>
                </p:cNvPr>
                <p:cNvSpPr/>
                <p:nvPr/>
              </p:nvSpPr>
              <p:spPr bwMode="auto">
                <a:xfrm>
                  <a:off x="504883" y="2793526"/>
                  <a:ext cx="364638" cy="39431"/>
                </a:xfrm>
                <a:custGeom>
                  <a:avLst/>
                  <a:gdLst>
                    <a:gd name="connsiteX0" fmla="*/ 0 w 364638"/>
                    <a:gd name="connsiteY0" fmla="*/ 5772 h 39431"/>
                    <a:gd name="connsiteX1" fmla="*/ 95367 w 364638"/>
                    <a:gd name="connsiteY1" fmla="*/ 162 h 39431"/>
                    <a:gd name="connsiteX2" fmla="*/ 213173 w 364638"/>
                    <a:gd name="connsiteY2" fmla="*/ 11382 h 39431"/>
                    <a:gd name="connsiteX3" fmla="*/ 286101 w 364638"/>
                    <a:gd name="connsiteY3" fmla="*/ 5772 h 39431"/>
                    <a:gd name="connsiteX4" fmla="*/ 347809 w 364638"/>
                    <a:gd name="connsiteY4" fmla="*/ 16992 h 39431"/>
                    <a:gd name="connsiteX5" fmla="*/ 364638 w 364638"/>
                    <a:gd name="connsiteY5" fmla="*/ 39431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638" h="39431">
                      <a:moveTo>
                        <a:pt x="0" y="5772"/>
                      </a:moveTo>
                      <a:cubicBezTo>
                        <a:pt x="29919" y="2499"/>
                        <a:pt x="59838" y="-773"/>
                        <a:pt x="95367" y="162"/>
                      </a:cubicBezTo>
                      <a:cubicBezTo>
                        <a:pt x="130896" y="1097"/>
                        <a:pt x="181384" y="10447"/>
                        <a:pt x="213173" y="11382"/>
                      </a:cubicBezTo>
                      <a:cubicBezTo>
                        <a:pt x="244962" y="12317"/>
                        <a:pt x="263662" y="4837"/>
                        <a:pt x="286101" y="5772"/>
                      </a:cubicBezTo>
                      <a:cubicBezTo>
                        <a:pt x="308540" y="6707"/>
                        <a:pt x="347809" y="16992"/>
                        <a:pt x="347809" y="16992"/>
                      </a:cubicBezTo>
                      <a:cubicBezTo>
                        <a:pt x="360899" y="22602"/>
                        <a:pt x="362768" y="31016"/>
                        <a:pt x="364638" y="3943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80D14E5C-4365-4AF2-9C57-569186BC330F}"/>
                    </a:ext>
                  </a:extLst>
                </p:cNvPr>
                <p:cNvSpPr/>
                <p:nvPr/>
              </p:nvSpPr>
              <p:spPr bwMode="auto">
                <a:xfrm>
                  <a:off x="914400" y="2844015"/>
                  <a:ext cx="162685" cy="11381"/>
                </a:xfrm>
                <a:custGeom>
                  <a:avLst/>
                  <a:gdLst>
                    <a:gd name="connsiteX0" fmla="*/ 0 w 162685"/>
                    <a:gd name="connsiteY0" fmla="*/ 5772 h 11381"/>
                    <a:gd name="connsiteX1" fmla="*/ 100977 w 162685"/>
                    <a:gd name="connsiteY1" fmla="*/ 162 h 11381"/>
                    <a:gd name="connsiteX2" fmla="*/ 162685 w 162685"/>
                    <a:gd name="connsiteY2" fmla="*/ 11381 h 11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685" h="11381">
                      <a:moveTo>
                        <a:pt x="0" y="5772"/>
                      </a:moveTo>
                      <a:cubicBezTo>
                        <a:pt x="36931" y="2499"/>
                        <a:pt x="73863" y="-773"/>
                        <a:pt x="100977" y="162"/>
                      </a:cubicBezTo>
                      <a:cubicBezTo>
                        <a:pt x="128091" y="1097"/>
                        <a:pt x="145388" y="6239"/>
                        <a:pt x="162685" y="1138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485FBFBF-7ADA-4C02-927F-47FEE4349FE6}"/>
                    </a:ext>
                  </a:extLst>
                </p:cNvPr>
                <p:cNvSpPr/>
                <p:nvPr/>
              </p:nvSpPr>
              <p:spPr bwMode="auto">
                <a:xfrm>
                  <a:off x="1093914" y="2827347"/>
                  <a:ext cx="353419" cy="35278"/>
                </a:xfrm>
                <a:custGeom>
                  <a:avLst/>
                  <a:gdLst>
                    <a:gd name="connsiteX0" fmla="*/ 0 w 353419"/>
                    <a:gd name="connsiteY0" fmla="*/ 0 h 35278"/>
                    <a:gd name="connsiteX1" fmla="*/ 117806 w 353419"/>
                    <a:gd name="connsiteY1" fmla="*/ 16830 h 35278"/>
                    <a:gd name="connsiteX2" fmla="*/ 196344 w 353419"/>
                    <a:gd name="connsiteY2" fmla="*/ 33659 h 35278"/>
                    <a:gd name="connsiteX3" fmla="*/ 353419 w 353419"/>
                    <a:gd name="connsiteY3" fmla="*/ 33659 h 3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419" h="35278">
                      <a:moveTo>
                        <a:pt x="0" y="0"/>
                      </a:moveTo>
                      <a:cubicBezTo>
                        <a:pt x="42541" y="5610"/>
                        <a:pt x="85082" y="11220"/>
                        <a:pt x="117806" y="16830"/>
                      </a:cubicBezTo>
                      <a:cubicBezTo>
                        <a:pt x="150530" y="22440"/>
                        <a:pt x="157075" y="30854"/>
                        <a:pt x="196344" y="33659"/>
                      </a:cubicBezTo>
                      <a:cubicBezTo>
                        <a:pt x="235613" y="36464"/>
                        <a:pt x="294516" y="35061"/>
                        <a:pt x="353419" y="3365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8A6F81ED-6B80-4995-B2EE-0CDB277056CA}"/>
                    </a:ext>
                  </a:extLst>
                </p:cNvPr>
                <p:cNvSpPr/>
                <p:nvPr/>
              </p:nvSpPr>
              <p:spPr bwMode="auto">
                <a:xfrm>
                  <a:off x="1452942" y="2832957"/>
                  <a:ext cx="953669" cy="22439"/>
                </a:xfrm>
                <a:custGeom>
                  <a:avLst/>
                  <a:gdLst>
                    <a:gd name="connsiteX0" fmla="*/ 0 w 953669"/>
                    <a:gd name="connsiteY0" fmla="*/ 0 h 22439"/>
                    <a:gd name="connsiteX1" fmla="*/ 157075 w 953669"/>
                    <a:gd name="connsiteY1" fmla="*/ 16830 h 22439"/>
                    <a:gd name="connsiteX2" fmla="*/ 302930 w 953669"/>
                    <a:gd name="connsiteY2" fmla="*/ 16830 h 22439"/>
                    <a:gd name="connsiteX3" fmla="*/ 375858 w 953669"/>
                    <a:gd name="connsiteY3" fmla="*/ 16830 h 22439"/>
                    <a:gd name="connsiteX4" fmla="*/ 415127 w 953669"/>
                    <a:gd name="connsiteY4" fmla="*/ 5610 h 22439"/>
                    <a:gd name="connsiteX5" fmla="*/ 504884 w 953669"/>
                    <a:gd name="connsiteY5" fmla="*/ 11220 h 22439"/>
                    <a:gd name="connsiteX6" fmla="*/ 639519 w 953669"/>
                    <a:gd name="connsiteY6" fmla="*/ 5610 h 22439"/>
                    <a:gd name="connsiteX7" fmla="*/ 858302 w 953669"/>
                    <a:gd name="connsiteY7" fmla="*/ 5610 h 22439"/>
                    <a:gd name="connsiteX8" fmla="*/ 953669 w 953669"/>
                    <a:gd name="connsiteY8" fmla="*/ 22439 h 2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669" h="22439">
                      <a:moveTo>
                        <a:pt x="0" y="0"/>
                      </a:moveTo>
                      <a:cubicBezTo>
                        <a:pt x="53293" y="7012"/>
                        <a:pt x="106587" y="14025"/>
                        <a:pt x="157075" y="16830"/>
                      </a:cubicBezTo>
                      <a:cubicBezTo>
                        <a:pt x="207563" y="19635"/>
                        <a:pt x="302930" y="16830"/>
                        <a:pt x="302930" y="16830"/>
                      </a:cubicBezTo>
                      <a:cubicBezTo>
                        <a:pt x="339394" y="16830"/>
                        <a:pt x="357159" y="18700"/>
                        <a:pt x="375858" y="16830"/>
                      </a:cubicBezTo>
                      <a:cubicBezTo>
                        <a:pt x="394557" y="14960"/>
                        <a:pt x="393623" y="6545"/>
                        <a:pt x="415127" y="5610"/>
                      </a:cubicBezTo>
                      <a:cubicBezTo>
                        <a:pt x="436631" y="4675"/>
                        <a:pt x="467485" y="11220"/>
                        <a:pt x="504884" y="11220"/>
                      </a:cubicBezTo>
                      <a:cubicBezTo>
                        <a:pt x="542283" y="11220"/>
                        <a:pt x="580616" y="6545"/>
                        <a:pt x="639519" y="5610"/>
                      </a:cubicBezTo>
                      <a:cubicBezTo>
                        <a:pt x="698422" y="4675"/>
                        <a:pt x="805944" y="2805"/>
                        <a:pt x="858302" y="5610"/>
                      </a:cubicBezTo>
                      <a:cubicBezTo>
                        <a:pt x="910660" y="8415"/>
                        <a:pt x="932164" y="15427"/>
                        <a:pt x="953669" y="2243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D5301071-9974-426E-89F2-EE510C6B1A5E}"/>
                    </a:ext>
                  </a:extLst>
                </p:cNvPr>
                <p:cNvSpPr/>
                <p:nvPr/>
              </p:nvSpPr>
              <p:spPr bwMode="auto">
                <a:xfrm>
                  <a:off x="2429050" y="2782469"/>
                  <a:ext cx="848289" cy="100976"/>
                </a:xfrm>
                <a:custGeom>
                  <a:avLst/>
                  <a:gdLst>
                    <a:gd name="connsiteX0" fmla="*/ 0 w 848289"/>
                    <a:gd name="connsiteY0" fmla="*/ 100976 h 100976"/>
                    <a:gd name="connsiteX1" fmla="*/ 106587 w 848289"/>
                    <a:gd name="connsiteY1" fmla="*/ 61708 h 100976"/>
                    <a:gd name="connsiteX2" fmla="*/ 173905 w 848289"/>
                    <a:gd name="connsiteY2" fmla="*/ 61708 h 100976"/>
                    <a:gd name="connsiteX3" fmla="*/ 258052 w 848289"/>
                    <a:gd name="connsiteY3" fmla="*/ 61708 h 100976"/>
                    <a:gd name="connsiteX4" fmla="*/ 375858 w 848289"/>
                    <a:gd name="connsiteY4" fmla="*/ 50488 h 100976"/>
                    <a:gd name="connsiteX5" fmla="*/ 488054 w 848289"/>
                    <a:gd name="connsiteY5" fmla="*/ 33659 h 100976"/>
                    <a:gd name="connsiteX6" fmla="*/ 650739 w 848289"/>
                    <a:gd name="connsiteY6" fmla="*/ 11219 h 100976"/>
                    <a:gd name="connsiteX7" fmla="*/ 819033 w 848289"/>
                    <a:gd name="connsiteY7" fmla="*/ 0 h 100976"/>
                    <a:gd name="connsiteX8" fmla="*/ 847083 w 848289"/>
                    <a:gd name="connsiteY8" fmla="*/ 11219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8289" h="100976">
                      <a:moveTo>
                        <a:pt x="0" y="100976"/>
                      </a:moveTo>
                      <a:cubicBezTo>
                        <a:pt x="38801" y="84614"/>
                        <a:pt x="77603" y="68253"/>
                        <a:pt x="106587" y="61708"/>
                      </a:cubicBezTo>
                      <a:cubicBezTo>
                        <a:pt x="135571" y="55163"/>
                        <a:pt x="173905" y="61708"/>
                        <a:pt x="173905" y="61708"/>
                      </a:cubicBezTo>
                      <a:cubicBezTo>
                        <a:pt x="199149" y="61708"/>
                        <a:pt x="224393" y="63578"/>
                        <a:pt x="258052" y="61708"/>
                      </a:cubicBezTo>
                      <a:cubicBezTo>
                        <a:pt x="291711" y="59838"/>
                        <a:pt x="337524" y="55163"/>
                        <a:pt x="375858" y="50488"/>
                      </a:cubicBezTo>
                      <a:cubicBezTo>
                        <a:pt x="414192" y="45813"/>
                        <a:pt x="488054" y="33659"/>
                        <a:pt x="488054" y="33659"/>
                      </a:cubicBezTo>
                      <a:cubicBezTo>
                        <a:pt x="533867" y="27114"/>
                        <a:pt x="595576" y="16829"/>
                        <a:pt x="650739" y="11219"/>
                      </a:cubicBezTo>
                      <a:cubicBezTo>
                        <a:pt x="705902" y="5609"/>
                        <a:pt x="786309" y="0"/>
                        <a:pt x="819033" y="0"/>
                      </a:cubicBezTo>
                      <a:cubicBezTo>
                        <a:pt x="851757" y="0"/>
                        <a:pt x="849420" y="5609"/>
                        <a:pt x="847083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752AB9C-3683-458C-A363-121F0ADB1B64}"/>
                    </a:ext>
                  </a:extLst>
                </p:cNvPr>
                <p:cNvSpPr/>
                <p:nvPr/>
              </p:nvSpPr>
              <p:spPr bwMode="auto">
                <a:xfrm>
                  <a:off x="3292962" y="2758142"/>
                  <a:ext cx="504883" cy="57986"/>
                </a:xfrm>
                <a:custGeom>
                  <a:avLst/>
                  <a:gdLst>
                    <a:gd name="connsiteX0" fmla="*/ 0 w 504883"/>
                    <a:gd name="connsiteY0" fmla="*/ 57986 h 57986"/>
                    <a:gd name="connsiteX1" fmla="*/ 179514 w 504883"/>
                    <a:gd name="connsiteY1" fmla="*/ 18717 h 57986"/>
                    <a:gd name="connsiteX2" fmla="*/ 280491 w 504883"/>
                    <a:gd name="connsiteY2" fmla="*/ 18717 h 57986"/>
                    <a:gd name="connsiteX3" fmla="*/ 347809 w 504883"/>
                    <a:gd name="connsiteY3" fmla="*/ 7497 h 57986"/>
                    <a:gd name="connsiteX4" fmla="*/ 443175 w 504883"/>
                    <a:gd name="connsiteY4" fmla="*/ 1887 h 57986"/>
                    <a:gd name="connsiteX5" fmla="*/ 504883 w 504883"/>
                    <a:gd name="connsiteY5" fmla="*/ 41156 h 5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4883" h="57986">
                      <a:moveTo>
                        <a:pt x="0" y="57986"/>
                      </a:moveTo>
                      <a:cubicBezTo>
                        <a:pt x="66383" y="41624"/>
                        <a:pt x="132766" y="25262"/>
                        <a:pt x="179514" y="18717"/>
                      </a:cubicBezTo>
                      <a:cubicBezTo>
                        <a:pt x="226263" y="12172"/>
                        <a:pt x="252442" y="20587"/>
                        <a:pt x="280491" y="18717"/>
                      </a:cubicBezTo>
                      <a:cubicBezTo>
                        <a:pt x="308540" y="16847"/>
                        <a:pt x="320695" y="10302"/>
                        <a:pt x="347809" y="7497"/>
                      </a:cubicBezTo>
                      <a:cubicBezTo>
                        <a:pt x="374923" y="4692"/>
                        <a:pt x="416996" y="-3723"/>
                        <a:pt x="443175" y="1887"/>
                      </a:cubicBezTo>
                      <a:cubicBezTo>
                        <a:pt x="469354" y="7497"/>
                        <a:pt x="487118" y="24326"/>
                        <a:pt x="504883" y="4115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25D6C929-2F3E-48E7-ABA2-E011FADEC463}"/>
                    </a:ext>
                  </a:extLst>
                </p:cNvPr>
                <p:cNvSpPr/>
                <p:nvPr/>
              </p:nvSpPr>
              <p:spPr bwMode="auto">
                <a:xfrm>
                  <a:off x="3825894" y="2765639"/>
                  <a:ext cx="426346" cy="39269"/>
                </a:xfrm>
                <a:custGeom>
                  <a:avLst/>
                  <a:gdLst>
                    <a:gd name="connsiteX0" fmla="*/ 0 w 426346"/>
                    <a:gd name="connsiteY0" fmla="*/ 39269 h 39269"/>
                    <a:gd name="connsiteX1" fmla="*/ 201954 w 426346"/>
                    <a:gd name="connsiteY1" fmla="*/ 22440 h 39269"/>
                    <a:gd name="connsiteX2" fmla="*/ 426346 w 426346"/>
                    <a:gd name="connsiteY2" fmla="*/ 0 h 3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6346" h="39269">
                      <a:moveTo>
                        <a:pt x="0" y="39269"/>
                      </a:moveTo>
                      <a:lnTo>
                        <a:pt x="201954" y="22440"/>
                      </a:lnTo>
                      <a:lnTo>
                        <a:pt x="426346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2B4E1F9-0A57-4D8E-B4E1-F36E152410CE}"/>
                    </a:ext>
                  </a:extLst>
                </p:cNvPr>
                <p:cNvSpPr/>
                <p:nvPr/>
              </p:nvSpPr>
              <p:spPr bwMode="auto">
                <a:xfrm>
                  <a:off x="4263460" y="2765639"/>
                  <a:ext cx="235612" cy="30126"/>
                </a:xfrm>
                <a:custGeom>
                  <a:avLst/>
                  <a:gdLst>
                    <a:gd name="connsiteX0" fmla="*/ 0 w 235612"/>
                    <a:gd name="connsiteY0" fmla="*/ 28049 h 30126"/>
                    <a:gd name="connsiteX1" fmla="*/ 106587 w 235612"/>
                    <a:gd name="connsiteY1" fmla="*/ 28049 h 30126"/>
                    <a:gd name="connsiteX2" fmla="*/ 173904 w 235612"/>
                    <a:gd name="connsiteY2" fmla="*/ 28049 h 30126"/>
                    <a:gd name="connsiteX3" fmla="*/ 235612 w 235612"/>
                    <a:gd name="connsiteY3" fmla="*/ 0 h 30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30126">
                      <a:moveTo>
                        <a:pt x="0" y="28049"/>
                      </a:moveTo>
                      <a:lnTo>
                        <a:pt x="106587" y="28049"/>
                      </a:lnTo>
                      <a:cubicBezTo>
                        <a:pt x="135571" y="28049"/>
                        <a:pt x="152400" y="32724"/>
                        <a:pt x="173904" y="28049"/>
                      </a:cubicBezTo>
                      <a:cubicBezTo>
                        <a:pt x="195408" y="23374"/>
                        <a:pt x="215510" y="11687"/>
                        <a:pt x="23561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74DD593F-47BD-4AFD-9433-5978E8812E12}"/>
                    </a:ext>
                  </a:extLst>
                </p:cNvPr>
                <p:cNvSpPr/>
                <p:nvPr/>
              </p:nvSpPr>
              <p:spPr bwMode="auto">
                <a:xfrm>
                  <a:off x="4515902" y="2809272"/>
                  <a:ext cx="392687" cy="51734"/>
                </a:xfrm>
                <a:custGeom>
                  <a:avLst/>
                  <a:gdLst>
                    <a:gd name="connsiteX0" fmla="*/ 0 w 392687"/>
                    <a:gd name="connsiteY0" fmla="*/ 1246 h 51734"/>
                    <a:gd name="connsiteX1" fmla="*/ 67318 w 392687"/>
                    <a:gd name="connsiteY1" fmla="*/ 1246 h 51734"/>
                    <a:gd name="connsiteX2" fmla="*/ 157075 w 392687"/>
                    <a:gd name="connsiteY2" fmla="*/ 1246 h 51734"/>
                    <a:gd name="connsiteX3" fmla="*/ 218783 w 392687"/>
                    <a:gd name="connsiteY3" fmla="*/ 18075 h 51734"/>
                    <a:gd name="connsiteX4" fmla="*/ 308540 w 392687"/>
                    <a:gd name="connsiteY4" fmla="*/ 34905 h 51734"/>
                    <a:gd name="connsiteX5" fmla="*/ 336589 w 392687"/>
                    <a:gd name="connsiteY5" fmla="*/ 34905 h 51734"/>
                    <a:gd name="connsiteX6" fmla="*/ 392687 w 392687"/>
                    <a:gd name="connsiteY6" fmla="*/ 51734 h 51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687" h="51734">
                      <a:moveTo>
                        <a:pt x="0" y="1246"/>
                      </a:moveTo>
                      <a:lnTo>
                        <a:pt x="67318" y="1246"/>
                      </a:lnTo>
                      <a:cubicBezTo>
                        <a:pt x="93497" y="1246"/>
                        <a:pt x="131831" y="-1559"/>
                        <a:pt x="157075" y="1246"/>
                      </a:cubicBezTo>
                      <a:cubicBezTo>
                        <a:pt x="182319" y="4051"/>
                        <a:pt x="193539" y="12465"/>
                        <a:pt x="218783" y="18075"/>
                      </a:cubicBezTo>
                      <a:cubicBezTo>
                        <a:pt x="244027" y="23685"/>
                        <a:pt x="288906" y="32100"/>
                        <a:pt x="308540" y="34905"/>
                      </a:cubicBezTo>
                      <a:cubicBezTo>
                        <a:pt x="328174" y="37710"/>
                        <a:pt x="322564" y="32100"/>
                        <a:pt x="336589" y="34905"/>
                      </a:cubicBezTo>
                      <a:cubicBezTo>
                        <a:pt x="350614" y="37710"/>
                        <a:pt x="371650" y="44722"/>
                        <a:pt x="392687" y="5173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E588F5A-BD0C-412A-BFD6-F2F6AE34D4A5}"/>
                    </a:ext>
                  </a:extLst>
                </p:cNvPr>
                <p:cNvSpPr/>
                <p:nvPr/>
              </p:nvSpPr>
              <p:spPr bwMode="auto">
                <a:xfrm>
                  <a:off x="4908589" y="2821737"/>
                  <a:ext cx="235612" cy="44879"/>
                </a:xfrm>
                <a:custGeom>
                  <a:avLst/>
                  <a:gdLst>
                    <a:gd name="connsiteX0" fmla="*/ 0 w 235612"/>
                    <a:gd name="connsiteY0" fmla="*/ 0 h 44879"/>
                    <a:gd name="connsiteX1" fmla="*/ 106586 w 235612"/>
                    <a:gd name="connsiteY1" fmla="*/ 28050 h 44879"/>
                    <a:gd name="connsiteX2" fmla="*/ 168294 w 235612"/>
                    <a:gd name="connsiteY2" fmla="*/ 28050 h 44879"/>
                    <a:gd name="connsiteX3" fmla="*/ 235612 w 235612"/>
                    <a:gd name="connsiteY3" fmla="*/ 44879 h 44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5612" h="44879">
                      <a:moveTo>
                        <a:pt x="0" y="0"/>
                      </a:moveTo>
                      <a:cubicBezTo>
                        <a:pt x="39268" y="11687"/>
                        <a:pt x="78537" y="23375"/>
                        <a:pt x="106586" y="28050"/>
                      </a:cubicBezTo>
                      <a:cubicBezTo>
                        <a:pt x="134635" y="32725"/>
                        <a:pt x="146790" y="25245"/>
                        <a:pt x="168294" y="28050"/>
                      </a:cubicBezTo>
                      <a:cubicBezTo>
                        <a:pt x="189798" y="30855"/>
                        <a:pt x="212705" y="37867"/>
                        <a:pt x="235612" y="4487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5C625686-A9E3-41C0-AB1E-C6F884888A85}"/>
                    </a:ext>
                  </a:extLst>
                </p:cNvPr>
                <p:cNvSpPr/>
                <p:nvPr/>
              </p:nvSpPr>
              <p:spPr bwMode="auto">
                <a:xfrm>
                  <a:off x="5161031" y="2816010"/>
                  <a:ext cx="796594" cy="117924"/>
                </a:xfrm>
                <a:custGeom>
                  <a:avLst/>
                  <a:gdLst>
                    <a:gd name="connsiteX0" fmla="*/ 0 w 796594"/>
                    <a:gd name="connsiteY0" fmla="*/ 11337 h 117924"/>
                    <a:gd name="connsiteX1" fmla="*/ 67317 w 796594"/>
                    <a:gd name="connsiteY1" fmla="*/ 50606 h 117924"/>
                    <a:gd name="connsiteX2" fmla="*/ 117806 w 796594"/>
                    <a:gd name="connsiteY2" fmla="*/ 44996 h 117924"/>
                    <a:gd name="connsiteX3" fmla="*/ 190733 w 796594"/>
                    <a:gd name="connsiteY3" fmla="*/ 11337 h 117924"/>
                    <a:gd name="connsiteX4" fmla="*/ 207563 w 796594"/>
                    <a:gd name="connsiteY4" fmla="*/ 118 h 117924"/>
                    <a:gd name="connsiteX5" fmla="*/ 246832 w 796594"/>
                    <a:gd name="connsiteY5" fmla="*/ 16947 h 117924"/>
                    <a:gd name="connsiteX6" fmla="*/ 319759 w 796594"/>
                    <a:gd name="connsiteY6" fmla="*/ 22557 h 117924"/>
                    <a:gd name="connsiteX7" fmla="*/ 370248 w 796594"/>
                    <a:gd name="connsiteY7" fmla="*/ 16947 h 117924"/>
                    <a:gd name="connsiteX8" fmla="*/ 409516 w 796594"/>
                    <a:gd name="connsiteY8" fmla="*/ 28167 h 117924"/>
                    <a:gd name="connsiteX9" fmla="*/ 465614 w 796594"/>
                    <a:gd name="connsiteY9" fmla="*/ 39386 h 117924"/>
                    <a:gd name="connsiteX10" fmla="*/ 538542 w 796594"/>
                    <a:gd name="connsiteY10" fmla="*/ 73045 h 117924"/>
                    <a:gd name="connsiteX11" fmla="*/ 617079 w 796594"/>
                    <a:gd name="connsiteY11" fmla="*/ 73045 h 117924"/>
                    <a:gd name="connsiteX12" fmla="*/ 706836 w 796594"/>
                    <a:gd name="connsiteY12" fmla="*/ 89875 h 117924"/>
                    <a:gd name="connsiteX13" fmla="*/ 796594 w 796594"/>
                    <a:gd name="connsiteY13" fmla="*/ 117924 h 117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6594" h="117924">
                      <a:moveTo>
                        <a:pt x="0" y="11337"/>
                      </a:moveTo>
                      <a:cubicBezTo>
                        <a:pt x="23841" y="28166"/>
                        <a:pt x="47683" y="44996"/>
                        <a:pt x="67317" y="50606"/>
                      </a:cubicBezTo>
                      <a:cubicBezTo>
                        <a:pt x="86951" y="56216"/>
                        <a:pt x="97237" y="51541"/>
                        <a:pt x="117806" y="44996"/>
                      </a:cubicBezTo>
                      <a:cubicBezTo>
                        <a:pt x="138375" y="38451"/>
                        <a:pt x="190733" y="11337"/>
                        <a:pt x="190733" y="11337"/>
                      </a:cubicBezTo>
                      <a:cubicBezTo>
                        <a:pt x="205692" y="3857"/>
                        <a:pt x="198213" y="-817"/>
                        <a:pt x="207563" y="118"/>
                      </a:cubicBezTo>
                      <a:cubicBezTo>
                        <a:pt x="216913" y="1053"/>
                        <a:pt x="228133" y="13207"/>
                        <a:pt x="246832" y="16947"/>
                      </a:cubicBezTo>
                      <a:cubicBezTo>
                        <a:pt x="265531" y="20687"/>
                        <a:pt x="299190" y="22557"/>
                        <a:pt x="319759" y="22557"/>
                      </a:cubicBezTo>
                      <a:cubicBezTo>
                        <a:pt x="340328" y="22557"/>
                        <a:pt x="355289" y="16012"/>
                        <a:pt x="370248" y="16947"/>
                      </a:cubicBezTo>
                      <a:cubicBezTo>
                        <a:pt x="385207" y="17882"/>
                        <a:pt x="393622" y="24427"/>
                        <a:pt x="409516" y="28167"/>
                      </a:cubicBezTo>
                      <a:cubicBezTo>
                        <a:pt x="425410" y="31907"/>
                        <a:pt x="444110" y="31906"/>
                        <a:pt x="465614" y="39386"/>
                      </a:cubicBezTo>
                      <a:cubicBezTo>
                        <a:pt x="487118" y="46866"/>
                        <a:pt x="513298" y="67435"/>
                        <a:pt x="538542" y="73045"/>
                      </a:cubicBezTo>
                      <a:cubicBezTo>
                        <a:pt x="563786" y="78655"/>
                        <a:pt x="589030" y="70240"/>
                        <a:pt x="617079" y="73045"/>
                      </a:cubicBezTo>
                      <a:cubicBezTo>
                        <a:pt x="645128" y="75850"/>
                        <a:pt x="676917" y="82395"/>
                        <a:pt x="706836" y="89875"/>
                      </a:cubicBezTo>
                      <a:cubicBezTo>
                        <a:pt x="736755" y="97355"/>
                        <a:pt x="766674" y="107639"/>
                        <a:pt x="796594" y="11792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D50C158C-F0E6-4A74-A3CC-98740C7D3EE5}"/>
                    </a:ext>
                  </a:extLst>
                </p:cNvPr>
                <p:cNvSpPr/>
                <p:nvPr/>
              </p:nvSpPr>
              <p:spPr bwMode="auto">
                <a:xfrm>
                  <a:off x="5974454" y="2815674"/>
                  <a:ext cx="987328" cy="112650"/>
                </a:xfrm>
                <a:custGeom>
                  <a:avLst/>
                  <a:gdLst>
                    <a:gd name="connsiteX0" fmla="*/ 0 w 987328"/>
                    <a:gd name="connsiteY0" fmla="*/ 112650 h 112650"/>
                    <a:gd name="connsiteX1" fmla="*/ 61708 w 987328"/>
                    <a:gd name="connsiteY1" fmla="*/ 78991 h 112650"/>
                    <a:gd name="connsiteX2" fmla="*/ 213173 w 987328"/>
                    <a:gd name="connsiteY2" fmla="*/ 73381 h 112650"/>
                    <a:gd name="connsiteX3" fmla="*/ 426346 w 987328"/>
                    <a:gd name="connsiteY3" fmla="*/ 50942 h 112650"/>
                    <a:gd name="connsiteX4" fmla="*/ 572201 w 987328"/>
                    <a:gd name="connsiteY4" fmla="*/ 39722 h 112650"/>
                    <a:gd name="connsiteX5" fmla="*/ 661958 w 987328"/>
                    <a:gd name="connsiteY5" fmla="*/ 454 h 112650"/>
                    <a:gd name="connsiteX6" fmla="*/ 729276 w 987328"/>
                    <a:gd name="connsiteY6" fmla="*/ 17283 h 112650"/>
                    <a:gd name="connsiteX7" fmla="*/ 819033 w 987328"/>
                    <a:gd name="connsiteY7" fmla="*/ 39722 h 112650"/>
                    <a:gd name="connsiteX8" fmla="*/ 863912 w 987328"/>
                    <a:gd name="connsiteY8" fmla="*/ 67771 h 112650"/>
                    <a:gd name="connsiteX9" fmla="*/ 964888 w 987328"/>
                    <a:gd name="connsiteY9" fmla="*/ 45332 h 112650"/>
                    <a:gd name="connsiteX10" fmla="*/ 987328 w 987328"/>
                    <a:gd name="connsiteY10" fmla="*/ 56552 h 112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7328" h="112650">
                      <a:moveTo>
                        <a:pt x="0" y="112650"/>
                      </a:moveTo>
                      <a:cubicBezTo>
                        <a:pt x="13089" y="99093"/>
                        <a:pt x="26179" y="85536"/>
                        <a:pt x="61708" y="78991"/>
                      </a:cubicBezTo>
                      <a:cubicBezTo>
                        <a:pt x="97237" y="72446"/>
                        <a:pt x="152400" y="78056"/>
                        <a:pt x="213173" y="73381"/>
                      </a:cubicBezTo>
                      <a:cubicBezTo>
                        <a:pt x="273946" y="68706"/>
                        <a:pt x="366508" y="56552"/>
                        <a:pt x="426346" y="50942"/>
                      </a:cubicBezTo>
                      <a:cubicBezTo>
                        <a:pt x="486184" y="45332"/>
                        <a:pt x="532932" y="48137"/>
                        <a:pt x="572201" y="39722"/>
                      </a:cubicBezTo>
                      <a:cubicBezTo>
                        <a:pt x="611470" y="31307"/>
                        <a:pt x="635779" y="4194"/>
                        <a:pt x="661958" y="454"/>
                      </a:cubicBezTo>
                      <a:cubicBezTo>
                        <a:pt x="688137" y="-3286"/>
                        <a:pt x="729276" y="17283"/>
                        <a:pt x="729276" y="17283"/>
                      </a:cubicBezTo>
                      <a:cubicBezTo>
                        <a:pt x="755455" y="23828"/>
                        <a:pt x="796594" y="31307"/>
                        <a:pt x="819033" y="39722"/>
                      </a:cubicBezTo>
                      <a:cubicBezTo>
                        <a:pt x="841472" y="48137"/>
                        <a:pt x="839603" y="66836"/>
                        <a:pt x="863912" y="67771"/>
                      </a:cubicBezTo>
                      <a:cubicBezTo>
                        <a:pt x="888221" y="68706"/>
                        <a:pt x="964888" y="45332"/>
                        <a:pt x="964888" y="45332"/>
                      </a:cubicBezTo>
                      <a:cubicBezTo>
                        <a:pt x="985457" y="43462"/>
                        <a:pt x="986392" y="50007"/>
                        <a:pt x="987328" y="56552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29DBF56-3BDB-4163-9287-91D25754B9CD}"/>
                    </a:ext>
                  </a:extLst>
                </p:cNvPr>
                <p:cNvSpPr/>
                <p:nvPr/>
              </p:nvSpPr>
              <p:spPr bwMode="auto">
                <a:xfrm>
                  <a:off x="6973001" y="2877836"/>
                  <a:ext cx="56098" cy="11219"/>
                </a:xfrm>
                <a:custGeom>
                  <a:avLst/>
                  <a:gdLst>
                    <a:gd name="connsiteX0" fmla="*/ 0 w 56098"/>
                    <a:gd name="connsiteY0" fmla="*/ 11219 h 11219"/>
                    <a:gd name="connsiteX1" fmla="*/ 56098 w 56098"/>
                    <a:gd name="connsiteY1" fmla="*/ 0 h 11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98" h="11219">
                      <a:moveTo>
                        <a:pt x="0" y="11219"/>
                      </a:moveTo>
                      <a:lnTo>
                        <a:pt x="56098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AE69AB30-1387-45AD-B810-8AB18A000F22}"/>
                    </a:ext>
                  </a:extLst>
                </p:cNvPr>
                <p:cNvSpPr/>
                <p:nvPr/>
              </p:nvSpPr>
              <p:spPr bwMode="auto">
                <a:xfrm>
                  <a:off x="7029099" y="2838567"/>
                  <a:ext cx="246832" cy="24598"/>
                </a:xfrm>
                <a:custGeom>
                  <a:avLst/>
                  <a:gdLst>
                    <a:gd name="connsiteX0" fmla="*/ 0 w 246832"/>
                    <a:gd name="connsiteY0" fmla="*/ 22439 h 24598"/>
                    <a:gd name="connsiteX1" fmla="*/ 168295 w 246832"/>
                    <a:gd name="connsiteY1" fmla="*/ 22439 h 24598"/>
                    <a:gd name="connsiteX2" fmla="*/ 246832 w 246832"/>
                    <a:gd name="connsiteY2" fmla="*/ 0 h 2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832" h="24598">
                      <a:moveTo>
                        <a:pt x="0" y="22439"/>
                      </a:moveTo>
                      <a:cubicBezTo>
                        <a:pt x="63578" y="24309"/>
                        <a:pt x="127156" y="26179"/>
                        <a:pt x="168295" y="22439"/>
                      </a:cubicBezTo>
                      <a:cubicBezTo>
                        <a:pt x="209434" y="18699"/>
                        <a:pt x="228133" y="9349"/>
                        <a:pt x="246832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9FC32081-2EA2-47E0-8AFB-8439F0FBD66E}"/>
                    </a:ext>
                  </a:extLst>
                </p:cNvPr>
                <p:cNvSpPr/>
                <p:nvPr/>
              </p:nvSpPr>
              <p:spPr bwMode="auto">
                <a:xfrm>
                  <a:off x="7287151" y="2726371"/>
                  <a:ext cx="224393" cy="100976"/>
                </a:xfrm>
                <a:custGeom>
                  <a:avLst/>
                  <a:gdLst>
                    <a:gd name="connsiteX0" fmla="*/ 0 w 224393"/>
                    <a:gd name="connsiteY0" fmla="*/ 100976 h 100976"/>
                    <a:gd name="connsiteX1" fmla="*/ 129026 w 224393"/>
                    <a:gd name="connsiteY1" fmla="*/ 50488 h 100976"/>
                    <a:gd name="connsiteX2" fmla="*/ 224393 w 224393"/>
                    <a:gd name="connsiteY2" fmla="*/ 0 h 100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393" h="100976">
                      <a:moveTo>
                        <a:pt x="0" y="100976"/>
                      </a:moveTo>
                      <a:cubicBezTo>
                        <a:pt x="45813" y="84146"/>
                        <a:pt x="91627" y="67317"/>
                        <a:pt x="129026" y="50488"/>
                      </a:cubicBezTo>
                      <a:cubicBezTo>
                        <a:pt x="166425" y="33659"/>
                        <a:pt x="195409" y="16829"/>
                        <a:pt x="224393" y="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0F4BCD95-B771-4711-A98C-8341B021B8A6}"/>
                    </a:ext>
                  </a:extLst>
                </p:cNvPr>
                <p:cNvSpPr/>
                <p:nvPr/>
              </p:nvSpPr>
              <p:spPr bwMode="auto">
                <a:xfrm>
                  <a:off x="7578861" y="2737214"/>
                  <a:ext cx="1100248" cy="129402"/>
                </a:xfrm>
                <a:custGeom>
                  <a:avLst/>
                  <a:gdLst>
                    <a:gd name="connsiteX0" fmla="*/ 0 w 1100248"/>
                    <a:gd name="connsiteY0" fmla="*/ 129402 h 129402"/>
                    <a:gd name="connsiteX1" fmla="*/ 78538 w 1100248"/>
                    <a:gd name="connsiteY1" fmla="*/ 90133 h 129402"/>
                    <a:gd name="connsiteX2" fmla="*/ 218783 w 1100248"/>
                    <a:gd name="connsiteY2" fmla="*/ 95743 h 129402"/>
                    <a:gd name="connsiteX3" fmla="*/ 353419 w 1100248"/>
                    <a:gd name="connsiteY3" fmla="*/ 84523 h 129402"/>
                    <a:gd name="connsiteX4" fmla="*/ 465615 w 1100248"/>
                    <a:gd name="connsiteY4" fmla="*/ 67694 h 129402"/>
                    <a:gd name="connsiteX5" fmla="*/ 656349 w 1100248"/>
                    <a:gd name="connsiteY5" fmla="*/ 22815 h 129402"/>
                    <a:gd name="connsiteX6" fmla="*/ 796594 w 1100248"/>
                    <a:gd name="connsiteY6" fmla="*/ 11596 h 129402"/>
                    <a:gd name="connsiteX7" fmla="*/ 903181 w 1100248"/>
                    <a:gd name="connsiteY7" fmla="*/ 5986 h 129402"/>
                    <a:gd name="connsiteX8" fmla="*/ 981718 w 1100248"/>
                    <a:gd name="connsiteY8" fmla="*/ 376 h 129402"/>
                    <a:gd name="connsiteX9" fmla="*/ 1082695 w 1100248"/>
                    <a:gd name="connsiteY9" fmla="*/ 17206 h 129402"/>
                    <a:gd name="connsiteX10" fmla="*/ 1099524 w 1100248"/>
                    <a:gd name="connsiteY10" fmla="*/ 17206 h 129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0248" h="129402">
                      <a:moveTo>
                        <a:pt x="0" y="129402"/>
                      </a:moveTo>
                      <a:cubicBezTo>
                        <a:pt x="21037" y="112572"/>
                        <a:pt x="42074" y="95743"/>
                        <a:pt x="78538" y="90133"/>
                      </a:cubicBezTo>
                      <a:cubicBezTo>
                        <a:pt x="115002" y="84523"/>
                        <a:pt x="172970" y="96678"/>
                        <a:pt x="218783" y="95743"/>
                      </a:cubicBezTo>
                      <a:cubicBezTo>
                        <a:pt x="264596" y="94808"/>
                        <a:pt x="312280" y="89198"/>
                        <a:pt x="353419" y="84523"/>
                      </a:cubicBezTo>
                      <a:cubicBezTo>
                        <a:pt x="394558" y="79848"/>
                        <a:pt x="415127" y="77979"/>
                        <a:pt x="465615" y="67694"/>
                      </a:cubicBezTo>
                      <a:cubicBezTo>
                        <a:pt x="516103" y="57409"/>
                        <a:pt x="601186" y="32165"/>
                        <a:pt x="656349" y="22815"/>
                      </a:cubicBezTo>
                      <a:cubicBezTo>
                        <a:pt x="711512" y="13465"/>
                        <a:pt x="755455" y="14401"/>
                        <a:pt x="796594" y="11596"/>
                      </a:cubicBezTo>
                      <a:cubicBezTo>
                        <a:pt x="837733" y="8791"/>
                        <a:pt x="872327" y="7856"/>
                        <a:pt x="903181" y="5986"/>
                      </a:cubicBezTo>
                      <a:cubicBezTo>
                        <a:pt x="934035" y="4116"/>
                        <a:pt x="951799" y="-1494"/>
                        <a:pt x="981718" y="376"/>
                      </a:cubicBezTo>
                      <a:cubicBezTo>
                        <a:pt x="1011637" y="2246"/>
                        <a:pt x="1063061" y="14401"/>
                        <a:pt x="1082695" y="17206"/>
                      </a:cubicBezTo>
                      <a:cubicBezTo>
                        <a:pt x="1102329" y="20011"/>
                        <a:pt x="1100926" y="18608"/>
                        <a:pt x="1099524" y="1720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EB4D875B-B440-4CA4-9E70-585954A34328}"/>
                    </a:ext>
                  </a:extLst>
                </p:cNvPr>
                <p:cNvSpPr/>
                <p:nvPr/>
              </p:nvSpPr>
              <p:spPr bwMode="auto">
                <a:xfrm>
                  <a:off x="8678385" y="2720761"/>
                  <a:ext cx="370248" cy="44967"/>
                </a:xfrm>
                <a:custGeom>
                  <a:avLst/>
                  <a:gdLst>
                    <a:gd name="connsiteX0" fmla="*/ 0 w 370248"/>
                    <a:gd name="connsiteY0" fmla="*/ 0 h 44967"/>
                    <a:gd name="connsiteX1" fmla="*/ 84148 w 370248"/>
                    <a:gd name="connsiteY1" fmla="*/ 28049 h 44967"/>
                    <a:gd name="connsiteX2" fmla="*/ 201954 w 370248"/>
                    <a:gd name="connsiteY2" fmla="*/ 44878 h 44967"/>
                    <a:gd name="connsiteX3" fmla="*/ 308540 w 370248"/>
                    <a:gd name="connsiteY3" fmla="*/ 33659 h 44967"/>
                    <a:gd name="connsiteX4" fmla="*/ 370248 w 370248"/>
                    <a:gd name="connsiteY4" fmla="*/ 11219 h 44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248" h="44967">
                      <a:moveTo>
                        <a:pt x="0" y="0"/>
                      </a:moveTo>
                      <a:cubicBezTo>
                        <a:pt x="25244" y="10284"/>
                        <a:pt x="50489" y="20569"/>
                        <a:pt x="84148" y="28049"/>
                      </a:cubicBezTo>
                      <a:cubicBezTo>
                        <a:pt x="117807" y="35529"/>
                        <a:pt x="164555" y="43943"/>
                        <a:pt x="201954" y="44878"/>
                      </a:cubicBezTo>
                      <a:cubicBezTo>
                        <a:pt x="239353" y="45813"/>
                        <a:pt x="280491" y="39269"/>
                        <a:pt x="308540" y="33659"/>
                      </a:cubicBezTo>
                      <a:cubicBezTo>
                        <a:pt x="336589" y="28049"/>
                        <a:pt x="353418" y="19634"/>
                        <a:pt x="370248" y="1121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182F73D4-5162-417B-98FF-497E11429443}"/>
                  </a:ext>
                </a:extLst>
              </p:cNvPr>
              <p:cNvGrpSpPr/>
              <p:nvPr/>
            </p:nvGrpSpPr>
            <p:grpSpPr>
              <a:xfrm>
                <a:off x="8507771" y="1174491"/>
                <a:ext cx="443482" cy="862129"/>
                <a:chOff x="8882499" y="1857227"/>
                <a:chExt cx="268604" cy="522166"/>
              </a:xfrm>
            </p:grpSpPr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E108A0D9-48E0-4E7A-B8B2-2AF5DEB51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916670" y="1872304"/>
                  <a:ext cx="89486" cy="50708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A674166-7AAD-4BC8-8FE1-C21E70B3C005}"/>
                    </a:ext>
                  </a:extLst>
                </p:cNvPr>
                <p:cNvSpPr txBox="1"/>
                <p:nvPr/>
              </p:nvSpPr>
              <p:spPr>
                <a:xfrm>
                  <a:off x="8882499" y="1857227"/>
                  <a:ext cx="268604" cy="335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9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6F57C18-4BC4-45C7-A7E2-5ED3A28C23D4}"/>
                  </a:ext>
                </a:extLst>
              </p:cNvPr>
              <p:cNvSpPr txBox="1"/>
              <p:nvPr/>
            </p:nvSpPr>
            <p:spPr>
              <a:xfrm>
                <a:off x="2408216" y="732373"/>
                <a:ext cx="1620210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48/01-2A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17C1ECD-73B8-4F49-87E1-949D3E36407E}"/>
                  </a:ext>
                </a:extLst>
              </p:cNvPr>
              <p:cNvSpPr txBox="1"/>
              <p:nvPr/>
            </p:nvSpPr>
            <p:spPr>
              <a:xfrm>
                <a:off x="4460095" y="729312"/>
                <a:ext cx="1551512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48/02-1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5CFB2EC-90E0-401C-8C16-51BB9830127B}"/>
                  </a:ext>
                </a:extLst>
              </p:cNvPr>
              <p:cNvSpPr txBox="1"/>
              <p:nvPr/>
            </p:nvSpPr>
            <p:spPr>
              <a:xfrm>
                <a:off x="5651474" y="726854"/>
                <a:ext cx="1831857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48/07b-3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32FCCEE-6D8C-4DBA-BD48-28F0C99C7A6F}"/>
                  </a:ext>
                </a:extLst>
              </p:cNvPr>
              <p:cNvSpPr txBox="1"/>
              <p:nvPr/>
            </p:nvSpPr>
            <p:spPr>
              <a:xfrm>
                <a:off x="7159199" y="737876"/>
                <a:ext cx="1663089" cy="55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48/07-1</a:t>
                </a: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8D70B93-D938-4821-A0EF-1CAE7A955177}"/>
                  </a:ext>
                </a:extLst>
              </p:cNvPr>
              <p:cNvSpPr/>
              <p:nvPr/>
            </p:nvSpPr>
            <p:spPr bwMode="auto">
              <a:xfrm>
                <a:off x="8105809" y="2592222"/>
                <a:ext cx="97644" cy="608400"/>
              </a:xfrm>
              <a:custGeom>
                <a:avLst/>
                <a:gdLst>
                  <a:gd name="connsiteX0" fmla="*/ 59140 w 59140"/>
                  <a:gd name="connsiteY0" fmla="*/ 0 h 368490"/>
                  <a:gd name="connsiteX1" fmla="*/ 0 w 59140"/>
                  <a:gd name="connsiteY1" fmla="*/ 368490 h 36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40" h="368490">
                    <a:moveTo>
                      <a:pt x="59140" y="0"/>
                    </a:moveTo>
                    <a:lnTo>
                      <a:pt x="0" y="36849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95AEDEB-9D80-4AAF-BD1D-58314725EF8F}"/>
                  </a:ext>
                </a:extLst>
              </p:cNvPr>
              <p:cNvSpPr/>
              <p:nvPr/>
            </p:nvSpPr>
            <p:spPr bwMode="auto">
              <a:xfrm>
                <a:off x="6250566" y="2584711"/>
                <a:ext cx="180266" cy="563333"/>
              </a:xfrm>
              <a:custGeom>
                <a:avLst/>
                <a:gdLst>
                  <a:gd name="connsiteX0" fmla="*/ 0 w 109182"/>
                  <a:gd name="connsiteY0" fmla="*/ 0 h 341194"/>
                  <a:gd name="connsiteX1" fmla="*/ 72788 w 109182"/>
                  <a:gd name="connsiteY1" fmla="*/ 241111 h 341194"/>
                  <a:gd name="connsiteX2" fmla="*/ 109182 w 109182"/>
                  <a:gd name="connsiteY2" fmla="*/ 341194 h 34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182" h="341194">
                    <a:moveTo>
                      <a:pt x="0" y="0"/>
                    </a:moveTo>
                    <a:cubicBezTo>
                      <a:pt x="27295" y="92122"/>
                      <a:pt x="54591" y="184245"/>
                      <a:pt x="72788" y="241111"/>
                    </a:cubicBezTo>
                    <a:cubicBezTo>
                      <a:pt x="90985" y="297977"/>
                      <a:pt x="100083" y="319585"/>
                      <a:pt x="109182" y="34119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F9A8B7C-FD40-4D14-8A93-380C3AD0EB6F}"/>
                  </a:ext>
                </a:extLst>
              </p:cNvPr>
              <p:cNvSpPr/>
              <p:nvPr/>
            </p:nvSpPr>
            <p:spPr bwMode="auto">
              <a:xfrm>
                <a:off x="5859989" y="2772490"/>
                <a:ext cx="0" cy="240355"/>
              </a:xfrm>
              <a:custGeom>
                <a:avLst/>
                <a:gdLst>
                  <a:gd name="connsiteX0" fmla="*/ 0 w 0"/>
                  <a:gd name="connsiteY0" fmla="*/ 0 h 145576"/>
                  <a:gd name="connsiteX1" fmla="*/ 0 w 0"/>
                  <a:gd name="connsiteY1" fmla="*/ 145576 h 14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5576">
                    <a:moveTo>
                      <a:pt x="0" y="0"/>
                    </a:moveTo>
                    <a:lnTo>
                      <a:pt x="0" y="14557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2B8D252-F779-468D-B8B6-921E25E17D9A}"/>
                  </a:ext>
                </a:extLst>
              </p:cNvPr>
              <p:cNvSpPr/>
              <p:nvPr/>
            </p:nvSpPr>
            <p:spPr bwMode="auto">
              <a:xfrm>
                <a:off x="5431857" y="2810045"/>
                <a:ext cx="22532" cy="225332"/>
              </a:xfrm>
              <a:custGeom>
                <a:avLst/>
                <a:gdLst>
                  <a:gd name="connsiteX0" fmla="*/ 13647 w 13647"/>
                  <a:gd name="connsiteY0" fmla="*/ 0 h 136477"/>
                  <a:gd name="connsiteX1" fmla="*/ 0 w 13647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7" h="136477">
                    <a:moveTo>
                      <a:pt x="13647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3BEE689-7FC7-479A-982A-827D160B1AD0}"/>
                  </a:ext>
                </a:extLst>
              </p:cNvPr>
              <p:cNvSpPr/>
              <p:nvPr/>
            </p:nvSpPr>
            <p:spPr bwMode="auto">
              <a:xfrm>
                <a:off x="5334211" y="2825066"/>
                <a:ext cx="22534" cy="180266"/>
              </a:xfrm>
              <a:custGeom>
                <a:avLst/>
                <a:gdLst>
                  <a:gd name="connsiteX0" fmla="*/ 0 w 13648"/>
                  <a:gd name="connsiteY0" fmla="*/ 0 h 109182"/>
                  <a:gd name="connsiteX1" fmla="*/ 13648 w 13648"/>
                  <a:gd name="connsiteY1" fmla="*/ 109182 h 10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8" h="109182">
                    <a:moveTo>
                      <a:pt x="0" y="0"/>
                    </a:moveTo>
                    <a:lnTo>
                      <a:pt x="13648" y="10918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07950B9D-E715-4BD5-B9D1-075FA8837BAB}"/>
                  </a:ext>
                </a:extLst>
              </p:cNvPr>
              <p:cNvSpPr/>
              <p:nvPr/>
            </p:nvSpPr>
            <p:spPr bwMode="auto">
              <a:xfrm>
                <a:off x="3629191" y="2922712"/>
                <a:ext cx="82621" cy="548310"/>
              </a:xfrm>
              <a:custGeom>
                <a:avLst/>
                <a:gdLst>
                  <a:gd name="connsiteX0" fmla="*/ 50041 w 50041"/>
                  <a:gd name="connsiteY0" fmla="*/ 0 h 332095"/>
                  <a:gd name="connsiteX1" fmla="*/ 0 w 50041"/>
                  <a:gd name="connsiteY1" fmla="*/ 332095 h 3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1" h="332095">
                    <a:moveTo>
                      <a:pt x="50041" y="0"/>
                    </a:moveTo>
                    <a:lnTo>
                      <a:pt x="0" y="33209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22853953-A01D-4893-9E56-B95AB56CDB2E}"/>
                  </a:ext>
                </a:extLst>
              </p:cNvPr>
              <p:cNvSpPr/>
              <p:nvPr/>
            </p:nvSpPr>
            <p:spPr bwMode="auto">
              <a:xfrm>
                <a:off x="1248170" y="2682357"/>
                <a:ext cx="82622" cy="330488"/>
              </a:xfrm>
              <a:custGeom>
                <a:avLst/>
                <a:gdLst>
                  <a:gd name="connsiteX0" fmla="*/ 0 w 50042"/>
                  <a:gd name="connsiteY0" fmla="*/ 0 h 200167"/>
                  <a:gd name="connsiteX1" fmla="*/ 50042 w 50042"/>
                  <a:gd name="connsiteY1" fmla="*/ 200167 h 20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042" h="200167">
                    <a:moveTo>
                      <a:pt x="0" y="0"/>
                    </a:moveTo>
                    <a:lnTo>
                      <a:pt x="50042" y="20016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43711DB-70ED-4698-A4A3-F048A5ABC447}"/>
                  </a:ext>
                </a:extLst>
              </p:cNvPr>
              <p:cNvSpPr/>
              <p:nvPr/>
            </p:nvSpPr>
            <p:spPr bwMode="auto">
              <a:xfrm>
                <a:off x="1856570" y="2749956"/>
                <a:ext cx="75110" cy="353022"/>
              </a:xfrm>
              <a:custGeom>
                <a:avLst/>
                <a:gdLst>
                  <a:gd name="connsiteX0" fmla="*/ 45492 w 45492"/>
                  <a:gd name="connsiteY0" fmla="*/ 0 h 213815"/>
                  <a:gd name="connsiteX1" fmla="*/ 0 w 45492"/>
                  <a:gd name="connsiteY1" fmla="*/ 213815 h 21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213815">
                    <a:moveTo>
                      <a:pt x="45492" y="0"/>
                    </a:moveTo>
                    <a:lnTo>
                      <a:pt x="0" y="21381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E248D5D-A17E-41C9-AD67-159D54A5128B}"/>
                  </a:ext>
                </a:extLst>
              </p:cNvPr>
              <p:cNvSpPr/>
              <p:nvPr/>
            </p:nvSpPr>
            <p:spPr bwMode="auto">
              <a:xfrm>
                <a:off x="2307236" y="2780000"/>
                <a:ext cx="67599" cy="225332"/>
              </a:xfrm>
              <a:custGeom>
                <a:avLst/>
                <a:gdLst>
                  <a:gd name="connsiteX0" fmla="*/ 40943 w 40943"/>
                  <a:gd name="connsiteY0" fmla="*/ 0 h 136477"/>
                  <a:gd name="connsiteX1" fmla="*/ 0 w 40943"/>
                  <a:gd name="connsiteY1" fmla="*/ 136477 h 13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43" h="136477">
                    <a:moveTo>
                      <a:pt x="40943" y="0"/>
                    </a:moveTo>
                    <a:lnTo>
                      <a:pt x="0" y="13647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ACD6E5F-9966-49B3-8DC7-CE7AFEABB300}"/>
                  </a:ext>
                </a:extLst>
              </p:cNvPr>
              <p:cNvSpPr/>
              <p:nvPr/>
            </p:nvSpPr>
            <p:spPr bwMode="auto">
              <a:xfrm>
                <a:off x="865104" y="2674844"/>
                <a:ext cx="75112" cy="458178"/>
              </a:xfrm>
              <a:custGeom>
                <a:avLst/>
                <a:gdLst>
                  <a:gd name="connsiteX0" fmla="*/ 0 w 45493"/>
                  <a:gd name="connsiteY0" fmla="*/ 0 h 277505"/>
                  <a:gd name="connsiteX1" fmla="*/ 45493 w 45493"/>
                  <a:gd name="connsiteY1" fmla="*/ 277505 h 27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3" h="277505">
                    <a:moveTo>
                      <a:pt x="0" y="0"/>
                    </a:moveTo>
                    <a:lnTo>
                      <a:pt x="45493" y="27750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980040-C771-476C-9BEB-3930ADE26B86}"/>
                  </a:ext>
                </a:extLst>
              </p:cNvPr>
              <p:cNvSpPr/>
              <p:nvPr/>
            </p:nvSpPr>
            <p:spPr bwMode="auto">
              <a:xfrm>
                <a:off x="-764806" y="2719912"/>
                <a:ext cx="127688" cy="398088"/>
              </a:xfrm>
              <a:custGeom>
                <a:avLst/>
                <a:gdLst>
                  <a:gd name="connsiteX0" fmla="*/ 0 w 77337"/>
                  <a:gd name="connsiteY0" fmla="*/ 0 h 241110"/>
                  <a:gd name="connsiteX1" fmla="*/ 77337 w 77337"/>
                  <a:gd name="connsiteY1" fmla="*/ 241110 h 24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7" h="241110">
                    <a:moveTo>
                      <a:pt x="0" y="0"/>
                    </a:moveTo>
                    <a:lnTo>
                      <a:pt x="77337" y="24111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C2CA07F-6072-4918-BE2D-7DCEF023B16A}"/>
                  </a:ext>
                </a:extLst>
              </p:cNvPr>
              <p:cNvSpPr/>
              <p:nvPr/>
            </p:nvSpPr>
            <p:spPr bwMode="auto">
              <a:xfrm>
                <a:off x="-2154360" y="2832579"/>
                <a:ext cx="127690" cy="495732"/>
              </a:xfrm>
              <a:custGeom>
                <a:avLst/>
                <a:gdLst>
                  <a:gd name="connsiteX0" fmla="*/ 0 w 77338"/>
                  <a:gd name="connsiteY0" fmla="*/ 0 h 300250"/>
                  <a:gd name="connsiteX1" fmla="*/ 77338 w 77338"/>
                  <a:gd name="connsiteY1" fmla="*/ 300250 h 3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8" h="300250">
                    <a:moveTo>
                      <a:pt x="0" y="0"/>
                    </a:moveTo>
                    <a:lnTo>
                      <a:pt x="77338" y="30025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B9B692C-7658-4BDB-AA5B-10173F76E253}"/>
                  </a:ext>
                </a:extLst>
              </p:cNvPr>
              <p:cNvSpPr/>
              <p:nvPr/>
            </p:nvSpPr>
            <p:spPr bwMode="auto">
              <a:xfrm>
                <a:off x="-3791781" y="2764977"/>
                <a:ext cx="45066" cy="217823"/>
              </a:xfrm>
              <a:custGeom>
                <a:avLst/>
                <a:gdLst>
                  <a:gd name="connsiteX0" fmla="*/ 27295 w 27295"/>
                  <a:gd name="connsiteY0" fmla="*/ 0 h 131929"/>
                  <a:gd name="connsiteX1" fmla="*/ 0 w 27295"/>
                  <a:gd name="connsiteY1" fmla="*/ 131929 h 13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5" h="131929">
                    <a:moveTo>
                      <a:pt x="27295" y="0"/>
                    </a:moveTo>
                    <a:lnTo>
                      <a:pt x="0" y="131929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A14E021-7745-4844-BA5C-007C698F3065}"/>
                  </a:ext>
                </a:extLst>
              </p:cNvPr>
              <p:cNvSpPr/>
              <p:nvPr/>
            </p:nvSpPr>
            <p:spPr bwMode="auto">
              <a:xfrm>
                <a:off x="-4715646" y="2787511"/>
                <a:ext cx="75110" cy="255378"/>
              </a:xfrm>
              <a:custGeom>
                <a:avLst/>
                <a:gdLst>
                  <a:gd name="connsiteX0" fmla="*/ 0 w 45492"/>
                  <a:gd name="connsiteY0" fmla="*/ 0 h 154675"/>
                  <a:gd name="connsiteX1" fmla="*/ 45492 w 45492"/>
                  <a:gd name="connsiteY1" fmla="*/ 154675 h 15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492" h="154675">
                    <a:moveTo>
                      <a:pt x="0" y="0"/>
                    </a:moveTo>
                    <a:lnTo>
                      <a:pt x="45492" y="1546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E0A58ADA-D8FE-4F27-A8CC-D90BE60D99BE}"/>
                  </a:ext>
                </a:extLst>
              </p:cNvPr>
              <p:cNvSpPr/>
              <p:nvPr/>
            </p:nvSpPr>
            <p:spPr bwMode="auto">
              <a:xfrm>
                <a:off x="-5376625" y="2742445"/>
                <a:ext cx="45067" cy="262887"/>
              </a:xfrm>
              <a:custGeom>
                <a:avLst/>
                <a:gdLst>
                  <a:gd name="connsiteX0" fmla="*/ 27296 w 27296"/>
                  <a:gd name="connsiteY0" fmla="*/ 0 h 159223"/>
                  <a:gd name="connsiteX1" fmla="*/ 0 w 27296"/>
                  <a:gd name="connsiteY1" fmla="*/ 159223 h 15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96" h="159223">
                    <a:moveTo>
                      <a:pt x="27296" y="0"/>
                    </a:moveTo>
                    <a:lnTo>
                      <a:pt x="0" y="159223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41AF9A0-0F22-46B9-BC03-DE32383BA630}"/>
                  </a:ext>
                </a:extLst>
              </p:cNvPr>
              <p:cNvSpPr/>
              <p:nvPr/>
            </p:nvSpPr>
            <p:spPr bwMode="auto">
              <a:xfrm>
                <a:off x="-4415202" y="2764977"/>
                <a:ext cx="60089" cy="225334"/>
              </a:xfrm>
              <a:custGeom>
                <a:avLst/>
                <a:gdLst>
                  <a:gd name="connsiteX0" fmla="*/ 36394 w 36394"/>
                  <a:gd name="connsiteY0" fmla="*/ 0 h 136478"/>
                  <a:gd name="connsiteX1" fmla="*/ 0 w 36394"/>
                  <a:gd name="connsiteY1" fmla="*/ 136478 h 13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394" h="136478">
                    <a:moveTo>
                      <a:pt x="36394" y="0"/>
                    </a:moveTo>
                    <a:lnTo>
                      <a:pt x="0" y="13647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B8F2865-E0BA-41E6-98CF-01BE73FBE7EA}"/>
                  </a:ext>
                </a:extLst>
              </p:cNvPr>
              <p:cNvSpPr/>
              <p:nvPr/>
            </p:nvSpPr>
            <p:spPr bwMode="auto">
              <a:xfrm>
                <a:off x="78072" y="2689801"/>
                <a:ext cx="118152" cy="367588"/>
              </a:xfrm>
              <a:custGeom>
                <a:avLst/>
                <a:gdLst>
                  <a:gd name="connsiteX0" fmla="*/ 0 w 71561"/>
                  <a:gd name="connsiteY0" fmla="*/ 0 h 222637"/>
                  <a:gd name="connsiteX1" fmla="*/ 71561 w 71561"/>
                  <a:gd name="connsiteY1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561" h="222637">
                    <a:moveTo>
                      <a:pt x="0" y="0"/>
                    </a:moveTo>
                    <a:lnTo>
                      <a:pt x="71561" y="22263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49103FCE-F801-4903-9D12-992E6EBF0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" t="14380" r="95029" b="52300"/>
              <a:stretch/>
            </p:blipFill>
            <p:spPr>
              <a:xfrm>
                <a:off x="-18083" y="941472"/>
                <a:ext cx="570356" cy="2655403"/>
              </a:xfrm>
              <a:prstGeom prst="rect">
                <a:avLst/>
              </a:prstGeom>
            </p:spPr>
          </p:pic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047736A7-119E-4FFA-9710-DA907A07BBA8}"/>
                  </a:ext>
                </a:extLst>
              </p:cNvPr>
              <p:cNvGrpSpPr/>
              <p:nvPr/>
            </p:nvGrpSpPr>
            <p:grpSpPr>
              <a:xfrm>
                <a:off x="4794945" y="2647292"/>
                <a:ext cx="45720" cy="152331"/>
                <a:chOff x="2931594" y="5505154"/>
                <a:chExt cx="45720" cy="152331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7E9116D0-B969-485B-8F4A-94985DECF5A2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5" y="561176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BE71C3E-A423-4761-B99F-34DB8ECD30B9}"/>
                    </a:ext>
                  </a:extLst>
                </p:cNvPr>
                <p:cNvSpPr/>
                <p:nvPr/>
              </p:nvSpPr>
              <p:spPr bwMode="auto">
                <a:xfrm rot="5400000">
                  <a:off x="2931594" y="550515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34" tIns="45718" rIns="91434" bIns="4571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B3BE673-AEE8-4348-AB7D-732BA626323B}"/>
                </a:ext>
              </a:extLst>
            </p:cNvPr>
            <p:cNvSpPr/>
            <p:nvPr/>
          </p:nvSpPr>
          <p:spPr bwMode="auto">
            <a:xfrm>
              <a:off x="-1166191" y="815973"/>
              <a:ext cx="2595465" cy="1154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0DA039BD-254F-4270-9600-297E53C19FD7}"/>
              </a:ext>
            </a:extLst>
          </p:cNvPr>
          <p:cNvCxnSpPr>
            <a:cxnSpLocks/>
            <a:stCxn id="161" idx="5"/>
            <a:endCxn id="208" idx="0"/>
          </p:cNvCxnSpPr>
          <p:nvPr/>
        </p:nvCxnSpPr>
        <p:spPr bwMode="auto">
          <a:xfrm flipH="1">
            <a:off x="1644074" y="1681615"/>
            <a:ext cx="2112792" cy="778293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FB3BA78-01A5-4822-B6AB-162DDEEDF205}"/>
              </a:ext>
            </a:extLst>
          </p:cNvPr>
          <p:cNvGrpSpPr/>
          <p:nvPr/>
        </p:nvGrpSpPr>
        <p:grpSpPr>
          <a:xfrm>
            <a:off x="188078" y="4524436"/>
            <a:ext cx="1255035" cy="2170804"/>
            <a:chOff x="81701" y="4741674"/>
            <a:chExt cx="1255035" cy="217080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29C3120-0213-474A-B730-0E38F7DE7950}"/>
                </a:ext>
              </a:extLst>
            </p:cNvPr>
            <p:cNvSpPr/>
            <p:nvPr/>
          </p:nvSpPr>
          <p:spPr bwMode="auto">
            <a:xfrm>
              <a:off x="196224" y="6247946"/>
              <a:ext cx="270345" cy="119270"/>
            </a:xfrm>
            <a:prstGeom prst="rect">
              <a:avLst/>
            </a:prstGeom>
            <a:solidFill>
              <a:srgbClr val="64B1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C2A66C-EEDC-4C98-94D1-B4ED282E856C}"/>
                </a:ext>
              </a:extLst>
            </p:cNvPr>
            <p:cNvSpPr/>
            <p:nvPr/>
          </p:nvSpPr>
          <p:spPr bwMode="auto">
            <a:xfrm>
              <a:off x="196224" y="6717318"/>
              <a:ext cx="270345" cy="119270"/>
            </a:xfrm>
            <a:prstGeom prst="rect">
              <a:avLst/>
            </a:prstGeom>
            <a:solidFill>
              <a:srgbClr val="F7EC8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3CBF64F-857C-478E-A1C8-27590B7C9DAF}"/>
                </a:ext>
              </a:extLst>
            </p:cNvPr>
            <p:cNvSpPr/>
            <p:nvPr/>
          </p:nvSpPr>
          <p:spPr bwMode="auto">
            <a:xfrm>
              <a:off x="196224" y="6482632"/>
              <a:ext cx="270345" cy="119270"/>
            </a:xfrm>
            <a:prstGeom prst="rect">
              <a:avLst/>
            </a:prstGeom>
            <a:solidFill>
              <a:srgbClr val="02800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C78A9B0-3AB5-4BBE-A646-BD3AC8272FE3}"/>
                </a:ext>
              </a:extLst>
            </p:cNvPr>
            <p:cNvSpPr/>
            <p:nvPr/>
          </p:nvSpPr>
          <p:spPr bwMode="auto">
            <a:xfrm>
              <a:off x="196224" y="5532910"/>
              <a:ext cx="270345" cy="119270"/>
            </a:xfrm>
            <a:prstGeom prst="rect">
              <a:avLst/>
            </a:prstGeom>
            <a:solidFill>
              <a:srgbClr val="FF69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2886EEF-8834-4C3C-9233-73740A466313}"/>
                </a:ext>
              </a:extLst>
            </p:cNvPr>
            <p:cNvSpPr/>
            <p:nvPr/>
          </p:nvSpPr>
          <p:spPr bwMode="auto">
            <a:xfrm>
              <a:off x="196224" y="5767596"/>
              <a:ext cx="270345" cy="119270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6428984-9E0C-4E48-9A09-65E325DDD734}"/>
                </a:ext>
              </a:extLst>
            </p:cNvPr>
            <p:cNvSpPr/>
            <p:nvPr/>
          </p:nvSpPr>
          <p:spPr bwMode="auto">
            <a:xfrm>
              <a:off x="196224" y="5298224"/>
              <a:ext cx="270345" cy="119270"/>
            </a:xfrm>
            <a:prstGeom prst="rect">
              <a:avLst/>
            </a:prstGeom>
            <a:solidFill>
              <a:srgbClr val="F5565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E5EC9A8-EA3F-4875-893E-6583232F7125}"/>
                </a:ext>
              </a:extLst>
            </p:cNvPr>
            <p:cNvSpPr/>
            <p:nvPr/>
          </p:nvSpPr>
          <p:spPr bwMode="auto">
            <a:xfrm>
              <a:off x="196224" y="5063538"/>
              <a:ext cx="270345" cy="119270"/>
            </a:xfrm>
            <a:prstGeom prst="rect">
              <a:avLst/>
            </a:prstGeom>
            <a:solidFill>
              <a:srgbClr val="F8AC5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562E51B-5C29-4761-BF11-2BA83BFCB55F}"/>
                </a:ext>
              </a:extLst>
            </p:cNvPr>
            <p:cNvSpPr txBox="1"/>
            <p:nvPr/>
          </p:nvSpPr>
          <p:spPr>
            <a:xfrm>
              <a:off x="466569" y="6681646"/>
              <a:ext cx="6270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Clastics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0FF4A4-38E4-48B4-9C96-83E96147E8AF}"/>
                </a:ext>
              </a:extLst>
            </p:cNvPr>
            <p:cNvSpPr txBox="1"/>
            <p:nvPr/>
          </p:nvSpPr>
          <p:spPr>
            <a:xfrm>
              <a:off x="466569" y="6202435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Carbonate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69AC0BF-6EA5-4051-8548-5782AF34C38B}"/>
                </a:ext>
              </a:extLst>
            </p:cNvPr>
            <p:cNvSpPr txBox="1"/>
            <p:nvPr/>
          </p:nvSpPr>
          <p:spPr>
            <a:xfrm>
              <a:off x="466569" y="6442041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Shale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D313EFD-4D9F-49FB-AF5A-83039E3608E6}"/>
                </a:ext>
              </a:extLst>
            </p:cNvPr>
            <p:cNvSpPr txBox="1"/>
            <p:nvPr/>
          </p:nvSpPr>
          <p:spPr>
            <a:xfrm>
              <a:off x="466569" y="5477559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Halite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A8D0FD6-88BF-47BD-8A60-A7A725870983}"/>
                </a:ext>
              </a:extLst>
            </p:cNvPr>
            <p:cNvSpPr txBox="1"/>
            <p:nvPr/>
          </p:nvSpPr>
          <p:spPr>
            <a:xfrm>
              <a:off x="466569" y="5717165"/>
              <a:ext cx="723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/>
                <a:t>Anhydrite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33022BD-CC69-432A-973B-67D5FC7EA5B3}"/>
                </a:ext>
              </a:extLst>
            </p:cNvPr>
            <p:cNvSpPr txBox="1"/>
            <p:nvPr/>
          </p:nvSpPr>
          <p:spPr>
            <a:xfrm>
              <a:off x="466569" y="523795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 err="1"/>
                <a:t>Carnalite</a:t>
              </a:r>
              <a:endParaRPr lang="en-GB" sz="900" b="1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D4EF67E-D72C-4F6C-B938-EBBFFA0CB4B3}"/>
                </a:ext>
              </a:extLst>
            </p:cNvPr>
            <p:cNvSpPr txBox="1"/>
            <p:nvPr/>
          </p:nvSpPr>
          <p:spPr>
            <a:xfrm>
              <a:off x="466569" y="4998347"/>
              <a:ext cx="8002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 err="1"/>
                <a:t>Tachydryte</a:t>
              </a:r>
              <a:endParaRPr lang="en-GB" sz="900" b="1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DE2590E-781B-49E1-A6BC-77940444E51D}"/>
                </a:ext>
              </a:extLst>
            </p:cNvPr>
            <p:cNvSpPr/>
            <p:nvPr/>
          </p:nvSpPr>
          <p:spPr bwMode="auto">
            <a:xfrm>
              <a:off x="81701" y="4994730"/>
              <a:ext cx="1255035" cy="711735"/>
            </a:xfrm>
            <a:prstGeom prst="rect">
              <a:avLst/>
            </a:prstGeom>
            <a:noFill/>
            <a:ln w="28575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6B5C75-2508-4DFF-BBD3-D1242C31993D}"/>
                </a:ext>
              </a:extLst>
            </p:cNvPr>
            <p:cNvSpPr txBox="1"/>
            <p:nvPr/>
          </p:nvSpPr>
          <p:spPr>
            <a:xfrm>
              <a:off x="98962" y="4741674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9999"/>
                  </a:solidFill>
                </a:rPr>
                <a:t>Mobile salts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801165C7-B291-424B-A3F8-75C18A073B32}"/>
                </a:ext>
              </a:extLst>
            </p:cNvPr>
            <p:cNvSpPr/>
            <p:nvPr/>
          </p:nvSpPr>
          <p:spPr bwMode="auto">
            <a:xfrm>
              <a:off x="192621" y="5986662"/>
              <a:ext cx="270345" cy="119270"/>
            </a:xfrm>
            <a:prstGeom prst="rect">
              <a:avLst/>
            </a:prstGeom>
            <a:solidFill>
              <a:srgbClr val="EE82E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AD6842EB-BC6A-48E7-9FB2-DFA4DCA079D9}"/>
                </a:ext>
              </a:extLst>
            </p:cNvPr>
            <p:cNvSpPr txBox="1"/>
            <p:nvPr/>
          </p:nvSpPr>
          <p:spPr>
            <a:xfrm>
              <a:off x="462966" y="5936231"/>
              <a:ext cx="723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err="1"/>
                <a:t>Polyhalite</a:t>
              </a:r>
              <a:endParaRPr lang="en-GB" sz="900" b="1" dirty="0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3806682-7408-4C36-93C8-41ECB906D0E5}"/>
              </a:ext>
            </a:extLst>
          </p:cNvPr>
          <p:cNvGrpSpPr/>
          <p:nvPr/>
        </p:nvGrpSpPr>
        <p:grpSpPr>
          <a:xfrm>
            <a:off x="7227668" y="2379022"/>
            <a:ext cx="2009018" cy="1992878"/>
            <a:chOff x="7227668" y="2379022"/>
            <a:chExt cx="2009018" cy="1992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404823-37FF-4232-8B8B-3D38849B9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4" t="11088" r="20802" b="8482"/>
            <a:stretch/>
          </p:blipFill>
          <p:spPr>
            <a:xfrm>
              <a:off x="7227668" y="2542060"/>
              <a:ext cx="1785817" cy="182984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59A029-B38C-4673-8173-227536F3D692}"/>
                </a:ext>
              </a:extLst>
            </p:cNvPr>
            <p:cNvSpPr/>
            <p:nvPr/>
          </p:nvSpPr>
          <p:spPr bwMode="auto">
            <a:xfrm>
              <a:off x="8259745" y="2490377"/>
              <a:ext cx="310743" cy="1092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9657AA-6C6E-462E-A48F-4ACCB7FFCAEA}"/>
                </a:ext>
              </a:extLst>
            </p:cNvPr>
            <p:cNvSpPr/>
            <p:nvPr/>
          </p:nvSpPr>
          <p:spPr bwMode="auto">
            <a:xfrm>
              <a:off x="8709656" y="2651348"/>
              <a:ext cx="193184" cy="11697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36AB3B-9812-4213-A56B-9D67F4C43165}"/>
                </a:ext>
              </a:extLst>
            </p:cNvPr>
            <p:cNvSpPr/>
            <p:nvPr/>
          </p:nvSpPr>
          <p:spPr bwMode="auto">
            <a:xfrm>
              <a:off x="7335297" y="3943978"/>
              <a:ext cx="150725" cy="1105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EF8C0EF-6F33-4C9F-AB21-1A3F771155D6}"/>
                </a:ext>
              </a:extLst>
            </p:cNvPr>
            <p:cNvSpPr txBox="1"/>
            <p:nvPr/>
          </p:nvSpPr>
          <p:spPr>
            <a:xfrm>
              <a:off x="7974025" y="2379022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1.9%</a:t>
              </a:r>
              <a:endParaRPr lang="en-GB" sz="1000" dirty="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F68BAEC-89FF-483E-AC1F-25235DE85AAF}"/>
                </a:ext>
              </a:extLst>
            </p:cNvPr>
            <p:cNvSpPr txBox="1"/>
            <p:nvPr/>
          </p:nvSpPr>
          <p:spPr>
            <a:xfrm>
              <a:off x="8287344" y="2448312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3.2%</a:t>
              </a:r>
              <a:endParaRPr lang="en-GB" sz="10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C2DCC3F-E11B-4081-89A7-2B66C7330701}"/>
                </a:ext>
              </a:extLst>
            </p:cNvPr>
            <p:cNvSpPr txBox="1"/>
            <p:nvPr/>
          </p:nvSpPr>
          <p:spPr>
            <a:xfrm>
              <a:off x="8616695" y="2599665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10%</a:t>
              </a:r>
              <a:endParaRPr lang="en-GB" sz="1000" dirty="0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E2778856-FEBA-4FFD-B44C-6620DD3BAB98}"/>
                </a:ext>
              </a:extLst>
            </p:cNvPr>
            <p:cNvSpPr txBox="1"/>
            <p:nvPr/>
          </p:nvSpPr>
          <p:spPr>
            <a:xfrm>
              <a:off x="8797142" y="2913388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13%</a:t>
              </a:r>
              <a:endParaRPr lang="en-GB" sz="1000" dirty="0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425AA57-B87C-4CB7-B47D-41D75410B291}"/>
                </a:ext>
              </a:extLst>
            </p:cNvPr>
            <p:cNvSpPr txBox="1"/>
            <p:nvPr/>
          </p:nvSpPr>
          <p:spPr>
            <a:xfrm>
              <a:off x="7335297" y="4101525"/>
              <a:ext cx="5453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71.2%</a:t>
              </a:r>
              <a:endParaRPr lang="en-GB" sz="1000" dirty="0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A5E8A79-A63D-4D6C-B126-2B1537E8CD92}"/>
              </a:ext>
            </a:extLst>
          </p:cNvPr>
          <p:cNvGrpSpPr/>
          <p:nvPr/>
        </p:nvGrpSpPr>
        <p:grpSpPr>
          <a:xfrm>
            <a:off x="4946031" y="2426684"/>
            <a:ext cx="2149840" cy="2024736"/>
            <a:chOff x="4946031" y="2426684"/>
            <a:chExt cx="2149840" cy="2024736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4C4EFBEE-4313-4F6E-9140-F63B8318BC23}"/>
                </a:ext>
              </a:extLst>
            </p:cNvPr>
            <p:cNvGrpSpPr/>
            <p:nvPr/>
          </p:nvGrpSpPr>
          <p:grpSpPr>
            <a:xfrm>
              <a:off x="5037480" y="2426684"/>
              <a:ext cx="2058391" cy="2024736"/>
              <a:chOff x="5037480" y="2426684"/>
              <a:chExt cx="2058391" cy="202473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EE7CC30-3FDB-4476-B176-88234ABF7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884" t="8211" r="17622" b="11359"/>
              <a:stretch/>
            </p:blipFill>
            <p:spPr>
              <a:xfrm>
                <a:off x="5037480" y="2490377"/>
                <a:ext cx="1785817" cy="1829839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8F5F70B-CCEF-4AAC-BD3B-F20CA4A1DF0B}"/>
                  </a:ext>
                </a:extLst>
              </p:cNvPr>
              <p:cNvSpPr/>
              <p:nvPr/>
            </p:nvSpPr>
            <p:spPr bwMode="auto">
              <a:xfrm>
                <a:off x="6079253" y="2490377"/>
                <a:ext cx="341118" cy="13918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6BC55-3DB0-444F-B69D-009330C75733}"/>
                  </a:ext>
                </a:extLst>
              </p:cNvPr>
              <p:cNvSpPr/>
              <p:nvPr/>
            </p:nvSpPr>
            <p:spPr bwMode="auto">
              <a:xfrm>
                <a:off x="6420371" y="2708344"/>
                <a:ext cx="181396" cy="5997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E1404A0-6286-45E6-8B7F-2BD4384DE0E4}"/>
                  </a:ext>
                </a:extLst>
              </p:cNvPr>
              <p:cNvSpPr/>
              <p:nvPr/>
            </p:nvSpPr>
            <p:spPr bwMode="auto">
              <a:xfrm>
                <a:off x="6692202" y="3017259"/>
                <a:ext cx="131095" cy="11782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4006553-8862-485D-A94B-4F903D997F67}"/>
                  </a:ext>
                </a:extLst>
              </p:cNvPr>
              <p:cNvSpPr/>
              <p:nvPr/>
            </p:nvSpPr>
            <p:spPr bwMode="auto">
              <a:xfrm>
                <a:off x="6727371" y="3737987"/>
                <a:ext cx="131095" cy="713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8BBB80C-4240-4D6C-ABEE-89692F4E4B86}"/>
                  </a:ext>
                </a:extLst>
              </p:cNvPr>
              <p:cNvSpPr/>
              <p:nvPr/>
            </p:nvSpPr>
            <p:spPr bwMode="auto">
              <a:xfrm>
                <a:off x="5106753" y="4054510"/>
                <a:ext cx="223898" cy="10048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79489745-1979-4A02-BFF4-902E141AC5A1}"/>
                  </a:ext>
                </a:extLst>
              </p:cNvPr>
              <p:cNvSpPr txBox="1"/>
              <p:nvPr/>
            </p:nvSpPr>
            <p:spPr>
              <a:xfrm>
                <a:off x="5795368" y="2426684"/>
                <a:ext cx="4748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1.6%</a:t>
                </a:r>
                <a:endParaRPr lang="en-GB" sz="1000" dirty="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A82AC368-D22A-46BB-A21D-35FD70F0D6F9}"/>
                  </a:ext>
                </a:extLst>
              </p:cNvPr>
              <p:cNvSpPr txBox="1"/>
              <p:nvPr/>
            </p:nvSpPr>
            <p:spPr>
              <a:xfrm>
                <a:off x="6088096" y="2487702"/>
                <a:ext cx="4748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2.5%</a:t>
                </a:r>
                <a:endParaRPr lang="en-GB" sz="1000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6EA34C8-371E-44DF-B3AF-A1264C346A84}"/>
                  </a:ext>
                </a:extLst>
              </p:cNvPr>
              <p:cNvSpPr txBox="1"/>
              <p:nvPr/>
            </p:nvSpPr>
            <p:spPr>
              <a:xfrm>
                <a:off x="6357225" y="2641466"/>
                <a:ext cx="3690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7%</a:t>
                </a:r>
                <a:endParaRPr lang="en-GB" sz="1000" dirty="0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9F60E46-58AC-4A7D-97CE-6F1ABACCA349}"/>
                  </a:ext>
                </a:extLst>
              </p:cNvPr>
              <p:cNvSpPr txBox="1"/>
              <p:nvPr/>
            </p:nvSpPr>
            <p:spPr>
              <a:xfrm>
                <a:off x="6621061" y="2971238"/>
                <a:ext cx="4748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9.5%</a:t>
                </a:r>
                <a:endParaRPr lang="en-GB" sz="1000" dirty="0"/>
              </a:p>
            </p:txBody>
          </p:sp>
        </p:grp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E4B215B-1693-4325-A582-2324977649CC}"/>
                </a:ext>
              </a:extLst>
            </p:cNvPr>
            <p:cNvSpPr txBox="1"/>
            <p:nvPr/>
          </p:nvSpPr>
          <p:spPr>
            <a:xfrm>
              <a:off x="4946031" y="4091463"/>
              <a:ext cx="5453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76.6%</a:t>
              </a:r>
              <a:endParaRPr lang="en-GB" sz="1000" dirty="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8B9A134-6FB4-445B-A201-AB76115C2FFB}"/>
              </a:ext>
            </a:extLst>
          </p:cNvPr>
          <p:cNvGrpSpPr/>
          <p:nvPr/>
        </p:nvGrpSpPr>
        <p:grpSpPr>
          <a:xfrm>
            <a:off x="2489160" y="2540165"/>
            <a:ext cx="2416620" cy="1827284"/>
            <a:chOff x="2489160" y="2540165"/>
            <a:chExt cx="2416620" cy="1827284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D39EAF3D-35FF-47EA-A065-64BAB97367C4}"/>
                </a:ext>
              </a:extLst>
            </p:cNvPr>
            <p:cNvGrpSpPr/>
            <p:nvPr/>
          </p:nvGrpSpPr>
          <p:grpSpPr>
            <a:xfrm>
              <a:off x="2702103" y="2540165"/>
              <a:ext cx="2203677" cy="1827284"/>
              <a:chOff x="2702103" y="2540165"/>
              <a:chExt cx="2203677" cy="18272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D89257B-645C-4013-A5AC-829F4D2C29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60" t="11382" r="19595" b="13097"/>
              <a:stretch/>
            </p:blipFill>
            <p:spPr>
              <a:xfrm>
                <a:off x="2746848" y="2629565"/>
                <a:ext cx="1739203" cy="1718181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7D954DB-B43E-4513-A0B4-74172D778CC8}"/>
                  </a:ext>
                </a:extLst>
              </p:cNvPr>
              <p:cNvSpPr/>
              <p:nvPr/>
            </p:nvSpPr>
            <p:spPr bwMode="auto">
              <a:xfrm>
                <a:off x="3756866" y="2629565"/>
                <a:ext cx="172039" cy="7877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F19EEAC-FFED-404B-9D32-71DBEE1C7373}"/>
                  </a:ext>
                </a:extLst>
              </p:cNvPr>
              <p:cNvSpPr/>
              <p:nvPr/>
            </p:nvSpPr>
            <p:spPr bwMode="auto">
              <a:xfrm>
                <a:off x="4146536" y="2768321"/>
                <a:ext cx="194352" cy="10048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31DCC6B-D1C2-41B4-9708-774AE8E9DAE5}"/>
                  </a:ext>
                </a:extLst>
              </p:cNvPr>
              <p:cNvSpPr/>
              <p:nvPr/>
            </p:nvSpPr>
            <p:spPr bwMode="auto">
              <a:xfrm>
                <a:off x="3863591" y="4317846"/>
                <a:ext cx="139015" cy="4571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E1AC03C-9EF9-4A0A-B4CF-FF81FB7624E4}"/>
                  </a:ext>
                </a:extLst>
              </p:cNvPr>
              <p:cNvSpPr/>
              <p:nvPr/>
            </p:nvSpPr>
            <p:spPr bwMode="auto">
              <a:xfrm>
                <a:off x="2702103" y="3135086"/>
                <a:ext cx="128891" cy="13062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DB07FA5-64CE-4AD4-9ED7-35F3BF6EB790}"/>
                  </a:ext>
                </a:extLst>
              </p:cNvPr>
              <p:cNvSpPr txBox="1"/>
              <p:nvPr/>
            </p:nvSpPr>
            <p:spPr>
              <a:xfrm>
                <a:off x="4075263" y="4121228"/>
                <a:ext cx="5453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32.7%</a:t>
                </a:r>
                <a:endParaRPr lang="en-GB" sz="1000" dirty="0"/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E9B75217-B7EC-4EBB-B209-EB28F5E957EA}"/>
                  </a:ext>
                </a:extLst>
              </p:cNvPr>
              <p:cNvSpPr txBox="1"/>
              <p:nvPr/>
            </p:nvSpPr>
            <p:spPr>
              <a:xfrm>
                <a:off x="4360438" y="3253319"/>
                <a:ext cx="5453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13.8%</a:t>
                </a:r>
                <a:endParaRPr lang="en-GB" sz="1000" dirty="0"/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F8B09AF1-AA76-4E7A-B2AC-E19731027DBD}"/>
                  </a:ext>
                </a:extLst>
              </p:cNvPr>
              <p:cNvSpPr txBox="1"/>
              <p:nvPr/>
            </p:nvSpPr>
            <p:spPr>
              <a:xfrm>
                <a:off x="4037362" y="2670755"/>
                <a:ext cx="4748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9.2%</a:t>
                </a:r>
                <a:endParaRPr lang="en-GB" sz="1000" dirty="0"/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20370FC2-CB45-4407-8978-9AB08766EBB4}"/>
                  </a:ext>
                </a:extLst>
              </p:cNvPr>
              <p:cNvSpPr txBox="1"/>
              <p:nvPr/>
            </p:nvSpPr>
            <p:spPr>
              <a:xfrm>
                <a:off x="3653356" y="2540165"/>
                <a:ext cx="4748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5.8%</a:t>
                </a:r>
                <a:endParaRPr lang="en-GB" sz="1000" dirty="0"/>
              </a:p>
            </p:txBody>
          </p:sp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E12BDE93-4470-4E51-B110-8166226C23B2}"/>
                </a:ext>
              </a:extLst>
            </p:cNvPr>
            <p:cNvSpPr txBox="1"/>
            <p:nvPr/>
          </p:nvSpPr>
          <p:spPr>
            <a:xfrm>
              <a:off x="2489160" y="2842529"/>
              <a:ext cx="5453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38.4%</a:t>
              </a:r>
              <a:endParaRPr lang="en-GB" sz="1000" dirty="0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F575743-849F-44E2-99CF-13EC0A0C0B25}"/>
              </a:ext>
            </a:extLst>
          </p:cNvPr>
          <p:cNvGrpSpPr/>
          <p:nvPr/>
        </p:nvGrpSpPr>
        <p:grpSpPr>
          <a:xfrm>
            <a:off x="420563" y="2459908"/>
            <a:ext cx="2112235" cy="1857938"/>
            <a:chOff x="420563" y="2459908"/>
            <a:chExt cx="2112235" cy="1857938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4AB2E677-26FB-4124-8644-64CF2534B2D5}"/>
                </a:ext>
              </a:extLst>
            </p:cNvPr>
            <p:cNvGrpSpPr/>
            <p:nvPr/>
          </p:nvGrpSpPr>
          <p:grpSpPr>
            <a:xfrm>
              <a:off x="420563" y="2459908"/>
              <a:ext cx="1936897" cy="1857938"/>
              <a:chOff x="420563" y="2459908"/>
              <a:chExt cx="1936897" cy="185793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8315CE9-E2F6-4C85-950E-2BBF945D80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121" t="12229" r="20433" b="12250"/>
              <a:stretch/>
            </p:blipFill>
            <p:spPr>
              <a:xfrm>
                <a:off x="573512" y="2599665"/>
                <a:ext cx="1739203" cy="1718181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F4F96B4-3163-4B2E-BAB9-70147D70A18F}"/>
                  </a:ext>
                </a:extLst>
              </p:cNvPr>
              <p:cNvSpPr/>
              <p:nvPr/>
            </p:nvSpPr>
            <p:spPr bwMode="auto">
              <a:xfrm>
                <a:off x="2150674" y="2914022"/>
                <a:ext cx="206786" cy="10323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970BE20-8AE4-4A79-89C6-6EF408C94FCA}"/>
                  </a:ext>
                </a:extLst>
              </p:cNvPr>
              <p:cNvSpPr/>
              <p:nvPr/>
            </p:nvSpPr>
            <p:spPr bwMode="auto">
              <a:xfrm>
                <a:off x="1692771" y="2542060"/>
                <a:ext cx="162851" cy="8318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1634160-858B-49CE-9391-1BBC6F227B0C}"/>
                  </a:ext>
                </a:extLst>
              </p:cNvPr>
              <p:cNvSpPr/>
              <p:nvPr/>
            </p:nvSpPr>
            <p:spPr bwMode="auto">
              <a:xfrm>
                <a:off x="666511" y="4054510"/>
                <a:ext cx="172526" cy="10048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97D66049-D19B-4DAB-B391-C9BA91AA72BB}"/>
                  </a:ext>
                </a:extLst>
              </p:cNvPr>
              <p:cNvSpPr txBox="1"/>
              <p:nvPr/>
            </p:nvSpPr>
            <p:spPr>
              <a:xfrm>
                <a:off x="420563" y="4067368"/>
                <a:ext cx="5453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74.9%</a:t>
                </a:r>
                <a:endParaRPr lang="en-GB" sz="1000" dirty="0"/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46209BAB-2120-41B7-B01B-75BDD9DA4B8D}"/>
                  </a:ext>
                </a:extLst>
              </p:cNvPr>
              <p:cNvSpPr txBox="1"/>
              <p:nvPr/>
            </p:nvSpPr>
            <p:spPr>
              <a:xfrm>
                <a:off x="1649030" y="2509935"/>
                <a:ext cx="4748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2.4%</a:t>
                </a:r>
                <a:endParaRPr lang="en-GB" sz="1000" dirty="0"/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FFB641B9-A2E0-439A-AB9E-4B379EB3923E}"/>
                  </a:ext>
                </a:extLst>
              </p:cNvPr>
              <p:cNvSpPr txBox="1"/>
              <p:nvPr/>
            </p:nvSpPr>
            <p:spPr>
              <a:xfrm>
                <a:off x="1459568" y="2459908"/>
                <a:ext cx="3690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2%</a:t>
                </a:r>
                <a:endParaRPr lang="en-GB" sz="1000" dirty="0"/>
              </a:p>
            </p:txBody>
          </p:sp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9252BBB8-1EE2-4BC2-B543-4BA2AB8DF9DF}"/>
                </a:ext>
              </a:extLst>
            </p:cNvPr>
            <p:cNvSpPr txBox="1"/>
            <p:nvPr/>
          </p:nvSpPr>
          <p:spPr>
            <a:xfrm>
              <a:off x="1987456" y="2733103"/>
              <a:ext cx="5453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19.3%</a:t>
              </a:r>
              <a:endParaRPr lang="en-GB" sz="1000" dirty="0"/>
            </a:p>
          </p:txBody>
        </p:sp>
      </p:grpSp>
      <p:pic>
        <p:nvPicPr>
          <p:cNvPr id="215" name="Picture 214">
            <a:extLst>
              <a:ext uri="{FF2B5EF4-FFF2-40B4-BE49-F238E27FC236}">
                <a16:creationId xmlns:a16="http://schemas.microsoft.com/office/drawing/2014/main" id="{59FB6F02-D8F3-4498-9EE2-C4D97BBED2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13" t="14514" r="24195" b="12215"/>
          <a:stretch/>
        </p:blipFill>
        <p:spPr>
          <a:xfrm>
            <a:off x="524766" y="2440975"/>
            <a:ext cx="1919989" cy="1871993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DC456FA4-0923-4FBA-AB4A-957B532DE5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83" t="14092" r="17535" b="11694"/>
          <a:stretch/>
        </p:blipFill>
        <p:spPr>
          <a:xfrm>
            <a:off x="4716126" y="2420710"/>
            <a:ext cx="2442045" cy="1896095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5531F090-9599-412B-AF95-2765CD6671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267" t="9701" r="20570" b="13886"/>
          <a:stretch/>
        </p:blipFill>
        <p:spPr>
          <a:xfrm>
            <a:off x="7020778" y="2389994"/>
            <a:ext cx="2123671" cy="1952273"/>
          </a:xfrm>
          <a:prstGeom prst="rect">
            <a:avLst/>
          </a:prstGeom>
        </p:spPr>
      </p:pic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ABF04D14-7BD1-48BF-B96A-49333DAF497E}"/>
              </a:ext>
            </a:extLst>
          </p:cNvPr>
          <p:cNvCxnSpPr>
            <a:cxnSpLocks/>
            <a:stCxn id="176" idx="1"/>
            <a:endCxn id="5" idx="0"/>
          </p:cNvCxnSpPr>
          <p:nvPr/>
        </p:nvCxnSpPr>
        <p:spPr bwMode="auto">
          <a:xfrm>
            <a:off x="5138074" y="1643034"/>
            <a:ext cx="792315" cy="847343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6B9B8802-C0D5-42F9-80E8-80325E843E93}"/>
              </a:ext>
            </a:extLst>
          </p:cNvPr>
          <p:cNvCxnSpPr>
            <a:cxnSpLocks/>
            <a:stCxn id="162" idx="6"/>
            <a:endCxn id="4" idx="0"/>
          </p:cNvCxnSpPr>
          <p:nvPr/>
        </p:nvCxnSpPr>
        <p:spPr bwMode="auto">
          <a:xfrm flipH="1">
            <a:off x="3616450" y="1681615"/>
            <a:ext cx="1031642" cy="94795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34D2BBE-CC53-40E9-8B89-270D4FD63CF0}"/>
              </a:ext>
            </a:extLst>
          </p:cNvPr>
          <p:cNvCxnSpPr>
            <a:cxnSpLocks/>
            <a:stCxn id="177" idx="6"/>
          </p:cNvCxnSpPr>
          <p:nvPr/>
        </p:nvCxnSpPr>
        <p:spPr bwMode="auto">
          <a:xfrm>
            <a:off x="5797812" y="1623743"/>
            <a:ext cx="2054560" cy="955737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pic>
        <p:nvPicPr>
          <p:cNvPr id="221" name="Picture 220">
            <a:extLst>
              <a:ext uri="{FF2B5EF4-FFF2-40B4-BE49-F238E27FC236}">
                <a16:creationId xmlns:a16="http://schemas.microsoft.com/office/drawing/2014/main" id="{720D841A-BCDE-4E64-808F-B7F8F79760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42" t="11768" r="18561" b="10756"/>
          <a:stretch/>
        </p:blipFill>
        <p:spPr>
          <a:xfrm>
            <a:off x="2442073" y="2397050"/>
            <a:ext cx="2379129" cy="20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0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0318410-18D7-424A-B3B6-5564C9A7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" y="984329"/>
            <a:ext cx="8803387" cy="36152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341B5D-73A1-4391-9826-E129EF51E7DD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dirty="0"/>
              <a:t>ZSG compositional variability x gross thickness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2B24F-3005-44EC-9074-5DB590BC2E50}"/>
              </a:ext>
            </a:extLst>
          </p:cNvPr>
          <p:cNvSpPr/>
          <p:nvPr/>
        </p:nvSpPr>
        <p:spPr>
          <a:xfrm>
            <a:off x="87313" y="5414930"/>
            <a:ext cx="86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Absence of mobile salts up to ~150m of ZSG gross thickness (related to original deposition in structural highs).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F15E8E-A891-4F45-99C2-451E181C2420}"/>
              </a:ext>
            </a:extLst>
          </p:cNvPr>
          <p:cNvCxnSpPr>
            <a:cxnSpLocks/>
          </p:cNvCxnSpPr>
          <p:nvPr/>
        </p:nvCxnSpPr>
        <p:spPr bwMode="auto">
          <a:xfrm flipH="1">
            <a:off x="7820168" y="3029794"/>
            <a:ext cx="136477" cy="464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E64ECE5-A34E-4A7D-9727-74417E1C9406}"/>
              </a:ext>
            </a:extLst>
          </p:cNvPr>
          <p:cNvSpPr/>
          <p:nvPr/>
        </p:nvSpPr>
        <p:spPr>
          <a:xfrm>
            <a:off x="87312" y="4753271"/>
            <a:ext cx="86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General increase trend of mobile salts as ZSG gross thickness increases (salt diapirs enriched in mobile salts).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A257A4-B4A0-449A-9B2B-F28F758604B1}"/>
              </a:ext>
            </a:extLst>
          </p:cNvPr>
          <p:cNvSpPr/>
          <p:nvPr/>
        </p:nvSpPr>
        <p:spPr>
          <a:xfrm>
            <a:off x="87312" y="6083670"/>
            <a:ext cx="86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Thickness of the mechanically strong lithologies from the ZSG basal section presents subtle variations around an average of ~180 m.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742D67-3DDA-4160-B747-F4489CDC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6" y="984329"/>
            <a:ext cx="8803387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C6BE-AD99-4E7B-935D-B1E1C922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What is salt weld?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A8F193-6B08-41B4-A129-E6D9DB73AE13}"/>
              </a:ext>
            </a:extLst>
          </p:cNvPr>
          <p:cNvSpPr/>
          <p:nvPr/>
        </p:nvSpPr>
        <p:spPr bwMode="auto">
          <a:xfrm>
            <a:off x="8334103" y="1197867"/>
            <a:ext cx="660327" cy="9357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789615-FBC0-4583-A98E-F336D34A17B7}"/>
              </a:ext>
            </a:extLst>
          </p:cNvPr>
          <p:cNvSpPr/>
          <p:nvPr/>
        </p:nvSpPr>
        <p:spPr>
          <a:xfrm>
            <a:off x="539552" y="2588711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0" dirty="0">
                <a:ea typeface="ＭＳ Ｐゴシック" pitchFamily="34" charset="-128"/>
              </a:rPr>
              <a:t>“…</a:t>
            </a:r>
            <a:r>
              <a:rPr lang="en-US" altLang="en-US" sz="3200" b="0" i="1" dirty="0">
                <a:ea typeface="ＭＳ Ｐゴシック" pitchFamily="34" charset="-128"/>
              </a:rPr>
              <a:t>the structure joining two rock bodies formerly separated by salt</a:t>
            </a:r>
            <a:r>
              <a:rPr lang="en-US" altLang="en-US" sz="3200" b="0" dirty="0">
                <a:ea typeface="ＭＳ Ｐゴシック" pitchFamily="34" charset="-128"/>
              </a:rPr>
              <a:t>…” (Jackson and </a:t>
            </a:r>
            <a:r>
              <a:rPr lang="en-US" altLang="en-US" sz="3200" b="0" dirty="0" err="1">
                <a:ea typeface="ＭＳ Ｐゴシック" pitchFamily="34" charset="-128"/>
              </a:rPr>
              <a:t>Cramez</a:t>
            </a:r>
            <a:r>
              <a:rPr lang="en-US" altLang="en-US" sz="3200" b="0" dirty="0">
                <a:ea typeface="ＭＳ Ｐゴシック" pitchFamily="34" charset="-128"/>
              </a:rPr>
              <a:t>, 1989).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80AFA00-57D1-4996-A89C-1C5EB2D0A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908721"/>
            <a:ext cx="4572000" cy="23543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8F4A98B-1CD3-4042-95E6-5F080A218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908721"/>
            <a:ext cx="4572000" cy="23543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284E23-9188-43FC-8C13-AE9DF8F36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908721"/>
            <a:ext cx="4572000" cy="23543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40A0AB-E9CF-4C4C-A297-7E7CB47BE4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908721"/>
            <a:ext cx="4572000" cy="235439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F94923B-F6F9-4FBC-85F4-B5B1FAC55F89}"/>
              </a:ext>
            </a:extLst>
          </p:cNvPr>
          <p:cNvSpPr txBox="1"/>
          <p:nvPr/>
        </p:nvSpPr>
        <p:spPr>
          <a:xfrm>
            <a:off x="179512" y="3007985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0" i="1" dirty="0"/>
              <a:t>no scale implied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A57E95-4277-4824-B583-811C0BEBC4CB}"/>
              </a:ext>
            </a:extLst>
          </p:cNvPr>
          <p:cNvSpPr txBox="1"/>
          <p:nvPr/>
        </p:nvSpPr>
        <p:spPr>
          <a:xfrm>
            <a:off x="3045541" y="3007985"/>
            <a:ext cx="17796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50" b="0" i="1" dirty="0"/>
              <a:t> from </a:t>
            </a:r>
            <a:r>
              <a:rPr lang="en-GB" sz="1050" i="1" dirty="0"/>
              <a:t>Jackson et al.</a:t>
            </a:r>
            <a:r>
              <a:rPr lang="en-GB" sz="1050" b="0" i="1" dirty="0"/>
              <a:t> (2014)</a:t>
            </a:r>
          </a:p>
        </p:txBody>
      </p:sp>
      <p:pic>
        <p:nvPicPr>
          <p:cNvPr id="68" name="Picture 2">
            <a:extLst>
              <a:ext uri="{FF2B5EF4-FFF2-40B4-BE49-F238E27FC236}">
                <a16:creationId xmlns:a16="http://schemas.microsoft.com/office/drawing/2014/main" id="{0F822512-175A-42AD-8AAB-930B9866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18" y="3395079"/>
            <a:ext cx="4569406" cy="219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37B6202-6E2D-402A-8A2C-5490214F2362}"/>
              </a:ext>
            </a:extLst>
          </p:cNvPr>
          <p:cNvGrpSpPr/>
          <p:nvPr/>
        </p:nvGrpSpPr>
        <p:grpSpPr>
          <a:xfrm>
            <a:off x="4849975" y="910296"/>
            <a:ext cx="4070758" cy="4603065"/>
            <a:chOff x="4849975" y="910296"/>
            <a:chExt cx="4070758" cy="4603065"/>
          </a:xfrm>
        </p:grpSpPr>
        <p:pic>
          <p:nvPicPr>
            <p:cNvPr id="70" name="Picture 3">
              <a:extLst>
                <a:ext uri="{FF2B5EF4-FFF2-40B4-BE49-F238E27FC236}">
                  <a16:creationId xmlns:a16="http://schemas.microsoft.com/office/drawing/2014/main" id="{A772962A-12ED-4AF9-8067-6B2CF3127F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19" b="5644"/>
            <a:stretch/>
          </p:blipFill>
          <p:spPr bwMode="auto">
            <a:xfrm>
              <a:off x="4849975" y="910296"/>
              <a:ext cx="4070758" cy="460306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BB427E4-155A-475A-8021-D1F6A12731E5}"/>
                </a:ext>
              </a:extLst>
            </p:cNvPr>
            <p:cNvSpPr txBox="1"/>
            <p:nvPr/>
          </p:nvSpPr>
          <p:spPr>
            <a:xfrm>
              <a:off x="6486997" y="5210572"/>
              <a:ext cx="2015295" cy="246221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Seismic data courtesy of CGG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11BD80-1DCC-47B2-A154-B3B0A78EB549}"/>
              </a:ext>
            </a:extLst>
          </p:cNvPr>
          <p:cNvGrpSpPr/>
          <p:nvPr/>
        </p:nvGrpSpPr>
        <p:grpSpPr>
          <a:xfrm>
            <a:off x="4937760" y="4483480"/>
            <a:ext cx="3526971" cy="631217"/>
            <a:chOff x="4937760" y="4483480"/>
            <a:chExt cx="3526971" cy="631217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4F973B1-CA77-4F93-A786-4621799CD647}"/>
                </a:ext>
              </a:extLst>
            </p:cNvPr>
            <p:cNvSpPr/>
            <p:nvPr/>
          </p:nvSpPr>
          <p:spPr bwMode="auto">
            <a:xfrm>
              <a:off x="4937760" y="4885509"/>
              <a:ext cx="1071154" cy="64830"/>
            </a:xfrm>
            <a:custGeom>
              <a:avLst/>
              <a:gdLst>
                <a:gd name="connsiteX0" fmla="*/ 0 w 1071154"/>
                <a:gd name="connsiteY0" fmla="*/ 0 h 64830"/>
                <a:gd name="connsiteX1" fmla="*/ 174171 w 1071154"/>
                <a:gd name="connsiteY1" fmla="*/ 26125 h 64830"/>
                <a:gd name="connsiteX2" fmla="*/ 400594 w 1071154"/>
                <a:gd name="connsiteY2" fmla="*/ 60960 h 64830"/>
                <a:gd name="connsiteX3" fmla="*/ 653143 w 1071154"/>
                <a:gd name="connsiteY3" fmla="*/ 60960 h 64830"/>
                <a:gd name="connsiteX4" fmla="*/ 853440 w 1071154"/>
                <a:gd name="connsiteY4" fmla="*/ 60960 h 64830"/>
                <a:gd name="connsiteX5" fmla="*/ 1071154 w 1071154"/>
                <a:gd name="connsiteY5" fmla="*/ 8708 h 6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154" h="64830">
                  <a:moveTo>
                    <a:pt x="0" y="0"/>
                  </a:moveTo>
                  <a:lnTo>
                    <a:pt x="174171" y="26125"/>
                  </a:lnTo>
                  <a:cubicBezTo>
                    <a:pt x="240937" y="36285"/>
                    <a:pt x="320765" y="55154"/>
                    <a:pt x="400594" y="60960"/>
                  </a:cubicBezTo>
                  <a:cubicBezTo>
                    <a:pt x="480423" y="66766"/>
                    <a:pt x="653143" y="60960"/>
                    <a:pt x="653143" y="60960"/>
                  </a:cubicBezTo>
                  <a:cubicBezTo>
                    <a:pt x="728617" y="60960"/>
                    <a:pt x="783772" y="69669"/>
                    <a:pt x="853440" y="60960"/>
                  </a:cubicBezTo>
                  <a:cubicBezTo>
                    <a:pt x="923108" y="52251"/>
                    <a:pt x="997131" y="30479"/>
                    <a:pt x="1071154" y="8708"/>
                  </a:cubicBezTo>
                </a:path>
              </a:pathLst>
            </a:cu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5E86B84-E263-4F9E-B99B-4515C96E4F12}"/>
                </a:ext>
              </a:extLst>
            </p:cNvPr>
            <p:cNvSpPr/>
            <p:nvPr/>
          </p:nvSpPr>
          <p:spPr bwMode="auto">
            <a:xfrm>
              <a:off x="7715794" y="4537495"/>
              <a:ext cx="748937" cy="150111"/>
            </a:xfrm>
            <a:custGeom>
              <a:avLst/>
              <a:gdLst>
                <a:gd name="connsiteX0" fmla="*/ 0 w 748937"/>
                <a:gd name="connsiteY0" fmla="*/ 34505 h 150111"/>
                <a:gd name="connsiteX1" fmla="*/ 130629 w 748937"/>
                <a:gd name="connsiteY1" fmla="*/ 130299 h 150111"/>
                <a:gd name="connsiteX2" fmla="*/ 348343 w 748937"/>
                <a:gd name="connsiteY2" fmla="*/ 147716 h 150111"/>
                <a:gd name="connsiteX3" fmla="*/ 557349 w 748937"/>
                <a:gd name="connsiteY3" fmla="*/ 95465 h 150111"/>
                <a:gd name="connsiteX4" fmla="*/ 679269 w 748937"/>
                <a:gd name="connsiteY4" fmla="*/ 8379 h 150111"/>
                <a:gd name="connsiteX5" fmla="*/ 748937 w 748937"/>
                <a:gd name="connsiteY5" fmla="*/ 8379 h 15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937" h="150111">
                  <a:moveTo>
                    <a:pt x="0" y="34505"/>
                  </a:moveTo>
                  <a:cubicBezTo>
                    <a:pt x="36286" y="72968"/>
                    <a:pt x="72572" y="111431"/>
                    <a:pt x="130629" y="130299"/>
                  </a:cubicBezTo>
                  <a:cubicBezTo>
                    <a:pt x="188686" y="149168"/>
                    <a:pt x="277223" y="153522"/>
                    <a:pt x="348343" y="147716"/>
                  </a:cubicBezTo>
                  <a:cubicBezTo>
                    <a:pt x="419463" y="141910"/>
                    <a:pt x="502195" y="118688"/>
                    <a:pt x="557349" y="95465"/>
                  </a:cubicBezTo>
                  <a:cubicBezTo>
                    <a:pt x="612503" y="72242"/>
                    <a:pt x="647338" y="22893"/>
                    <a:pt x="679269" y="8379"/>
                  </a:cubicBezTo>
                  <a:cubicBezTo>
                    <a:pt x="711200" y="-6135"/>
                    <a:pt x="730068" y="1122"/>
                    <a:pt x="748937" y="8379"/>
                  </a:cubicBezTo>
                </a:path>
              </a:pathLst>
            </a:cu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2BE7A2-FD1E-4352-B928-AC9039BFEC0A}"/>
                </a:ext>
              </a:extLst>
            </p:cNvPr>
            <p:cNvSpPr/>
            <p:nvPr/>
          </p:nvSpPr>
          <p:spPr bwMode="auto">
            <a:xfrm>
              <a:off x="5347717" y="4744552"/>
              <a:ext cx="125619" cy="12544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6B30F0E-1289-4D97-B88D-9C78E7CBE968}"/>
                </a:ext>
              </a:extLst>
            </p:cNvPr>
            <p:cNvSpPr/>
            <p:nvPr/>
          </p:nvSpPr>
          <p:spPr bwMode="auto">
            <a:xfrm>
              <a:off x="5347718" y="4989249"/>
              <a:ext cx="125619" cy="12544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21CDDE7-64C9-46E3-BAC7-CB2F5F9CCDD7}"/>
                </a:ext>
              </a:extLst>
            </p:cNvPr>
            <p:cNvSpPr/>
            <p:nvPr/>
          </p:nvSpPr>
          <p:spPr bwMode="auto">
            <a:xfrm>
              <a:off x="8027452" y="4742643"/>
              <a:ext cx="125619" cy="12544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0FF1A93-5821-4E4A-985D-F0A2F36CF4C2}"/>
                </a:ext>
              </a:extLst>
            </p:cNvPr>
            <p:cNvSpPr/>
            <p:nvPr/>
          </p:nvSpPr>
          <p:spPr bwMode="auto">
            <a:xfrm>
              <a:off x="8027452" y="4483480"/>
              <a:ext cx="125619" cy="12544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539A5A1-1EFC-495E-B890-29312B8393C9}"/>
              </a:ext>
            </a:extLst>
          </p:cNvPr>
          <p:cNvSpPr txBox="1"/>
          <p:nvPr/>
        </p:nvSpPr>
        <p:spPr>
          <a:xfrm>
            <a:off x="419449" y="3976078"/>
            <a:ext cx="5117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salt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EB0440-6376-42CC-8372-4286C2D8A8C3}"/>
              </a:ext>
            </a:extLst>
          </p:cNvPr>
          <p:cNvSpPr txBox="1"/>
          <p:nvPr/>
        </p:nvSpPr>
        <p:spPr>
          <a:xfrm>
            <a:off x="3591886" y="5146584"/>
            <a:ext cx="5117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salt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35217FF-C0A2-4FA3-8531-8ED4583F9296}"/>
              </a:ext>
            </a:extLst>
          </p:cNvPr>
          <p:cNvSpPr txBox="1"/>
          <p:nvPr/>
        </p:nvSpPr>
        <p:spPr>
          <a:xfrm>
            <a:off x="6548160" y="2188729"/>
            <a:ext cx="511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salt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915593-3089-4D51-8524-AD1CA17E953F}"/>
              </a:ext>
            </a:extLst>
          </p:cNvPr>
          <p:cNvSpPr txBox="1"/>
          <p:nvPr/>
        </p:nvSpPr>
        <p:spPr>
          <a:xfrm>
            <a:off x="6629489" y="4106441"/>
            <a:ext cx="511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salt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FC1F81B6-9119-4FFF-B637-F8840B882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7" y="5661248"/>
            <a:ext cx="8984679" cy="1080120"/>
          </a:xfrm>
        </p:spPr>
        <p:txBody>
          <a:bodyPr>
            <a:normAutofit/>
          </a:bodyPr>
          <a:lstStyle/>
          <a:p>
            <a:pPr marL="180975" indent="-180975" algn="ctr"/>
            <a:r>
              <a:rPr lang="en-GB" b="1" dirty="0"/>
              <a:t>primary</a:t>
            </a:r>
            <a:r>
              <a:rPr lang="en-GB" dirty="0"/>
              <a:t> - joins strata originally above and below </a:t>
            </a:r>
            <a:r>
              <a:rPr lang="en-GB" b="1" i="1" dirty="0"/>
              <a:t>autochthonous</a:t>
            </a:r>
            <a:r>
              <a:rPr lang="en-GB" dirty="0"/>
              <a:t> salt</a:t>
            </a:r>
          </a:p>
          <a:p>
            <a:pPr marL="180975" indent="-180975" algn="ctr"/>
            <a:r>
              <a:rPr lang="en-GB" b="1" dirty="0"/>
              <a:t>secondary</a:t>
            </a:r>
            <a:r>
              <a:rPr lang="en-GB" dirty="0"/>
              <a:t> – joins minibasins originally situated either side of diapirs</a:t>
            </a:r>
          </a:p>
          <a:p>
            <a:pPr marL="180975" indent="-180975" algn="ctr"/>
            <a:r>
              <a:rPr lang="en-GB" b="1" dirty="0"/>
              <a:t>tertiary</a:t>
            </a:r>
            <a:r>
              <a:rPr lang="en-GB" dirty="0"/>
              <a:t> – joins strata originally above and below </a:t>
            </a:r>
            <a:r>
              <a:rPr lang="en-GB" b="1" i="1" dirty="0" err="1"/>
              <a:t>allochthonous</a:t>
            </a:r>
            <a:r>
              <a:rPr lang="en-GB" dirty="0"/>
              <a:t> salt</a:t>
            </a:r>
          </a:p>
        </p:txBody>
      </p:sp>
    </p:spTree>
    <p:extLst>
      <p:ext uri="{BB962C8B-B14F-4D97-AF65-F5344CB8AC3E}">
        <p14:creationId xmlns:p14="http://schemas.microsoft.com/office/powerpoint/2010/main" val="24248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79" grpId="0" animBg="1"/>
      <p:bldP spid="80" grpId="0" animBg="1"/>
      <p:bldP spid="81" grpId="0"/>
      <p:bldP spid="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0B77-6986-43FA-902D-10A8A5D7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3E9F4D-2C87-4579-8EE3-68A9FFE2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08050"/>
            <a:ext cx="4392613" cy="5834063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1400" dirty="0"/>
              <a:t>Across the different salt structural domains, the </a:t>
            </a:r>
            <a:r>
              <a:rPr lang="en-GB" sz="1400" b="1" dirty="0">
                <a:solidFill>
                  <a:srgbClr val="0070C0"/>
                </a:solidFill>
              </a:rPr>
              <a:t>base</a:t>
            </a:r>
            <a:r>
              <a:rPr lang="en-GB" sz="1400" dirty="0"/>
              <a:t> of the ZSG is </a:t>
            </a:r>
            <a:r>
              <a:rPr lang="en-GB" sz="1400" dirty="0">
                <a:solidFill>
                  <a:schemeClr val="tx1"/>
                </a:solidFill>
              </a:rPr>
              <a:t>dominated by </a:t>
            </a:r>
            <a:r>
              <a:rPr lang="en-GB" sz="1400" b="1" dirty="0">
                <a:solidFill>
                  <a:srgbClr val="0070C0"/>
                </a:solidFill>
              </a:rPr>
              <a:t>mechanically strong layers </a:t>
            </a:r>
            <a:r>
              <a:rPr lang="en-GB" sz="1400" dirty="0"/>
              <a:t>such as anhydrite (minor </a:t>
            </a:r>
            <a:r>
              <a:rPr lang="en-GB" sz="1400" dirty="0" err="1"/>
              <a:t>polyhalite</a:t>
            </a:r>
            <a:r>
              <a:rPr lang="en-GB" sz="1400" dirty="0"/>
              <a:t>), carbonates and clastics. </a:t>
            </a:r>
          </a:p>
          <a:p>
            <a:pPr>
              <a:buFontTx/>
              <a:buChar char="-"/>
            </a:pPr>
            <a:endParaRPr lang="en-GB" sz="1400" dirty="0"/>
          </a:p>
          <a:p>
            <a:pPr>
              <a:buFontTx/>
              <a:buChar char="-"/>
            </a:pPr>
            <a:r>
              <a:rPr lang="en-GB" sz="1400" dirty="0"/>
              <a:t>This </a:t>
            </a:r>
            <a:r>
              <a:rPr lang="en-GB" sz="1400" b="1" dirty="0">
                <a:solidFill>
                  <a:srgbClr val="0070C0"/>
                </a:solidFill>
              </a:rPr>
              <a:t>mechanically strong basal section </a:t>
            </a:r>
            <a:r>
              <a:rPr lang="en-GB" sz="1400" dirty="0"/>
              <a:t>presents </a:t>
            </a:r>
            <a:r>
              <a:rPr lang="en-GB" sz="1400" b="1" dirty="0">
                <a:solidFill>
                  <a:srgbClr val="0070C0"/>
                </a:solidFill>
              </a:rPr>
              <a:t>subtle thickness variation </a:t>
            </a:r>
            <a:r>
              <a:rPr lang="en-GB" sz="1400" dirty="0"/>
              <a:t>across different salt structures (e.g. welds and diapirs), indicating a </a:t>
            </a:r>
            <a:r>
              <a:rPr lang="en-GB" sz="1400" b="1" dirty="0">
                <a:solidFill>
                  <a:srgbClr val="0070C0"/>
                </a:solidFill>
              </a:rPr>
              <a:t>depositional (in situ) character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r>
              <a:rPr lang="en-GB" sz="1400" dirty="0"/>
              <a:t> </a:t>
            </a:r>
          </a:p>
          <a:p>
            <a:pPr>
              <a:buFontTx/>
              <a:buChar char="-"/>
            </a:pPr>
            <a:r>
              <a:rPr lang="en-GB" sz="1400" dirty="0"/>
              <a:t>The mechanical behaviour of this section suggests that these rigid layers were </a:t>
            </a:r>
            <a:r>
              <a:rPr lang="en-GB" sz="1400" b="1" dirty="0">
                <a:solidFill>
                  <a:srgbClr val="0070C0"/>
                </a:solidFill>
              </a:rPr>
              <a:t>not involved in the salt deformation</a:t>
            </a:r>
            <a:r>
              <a:rPr lang="en-GB" sz="1400" dirty="0"/>
              <a:t> and were </a:t>
            </a:r>
            <a:r>
              <a:rPr lang="en-GB" sz="1400" b="1" dirty="0">
                <a:solidFill>
                  <a:srgbClr val="0070C0"/>
                </a:solidFill>
              </a:rPr>
              <a:t>not removed by salt flow</a:t>
            </a:r>
            <a:r>
              <a:rPr lang="en-GB" sz="1400" dirty="0"/>
              <a:t>. Reasons: </a:t>
            </a:r>
            <a:r>
              <a:rPr lang="en-GB" sz="1400" b="1" dirty="0">
                <a:solidFill>
                  <a:srgbClr val="0070C0"/>
                </a:solidFill>
              </a:rPr>
              <a:t>increased boundary drag effect</a:t>
            </a:r>
            <a:r>
              <a:rPr lang="en-GB" sz="1400" dirty="0"/>
              <a:t> (slower flow velocity on the borders of the section) and </a:t>
            </a:r>
            <a:r>
              <a:rPr lang="en-GB" sz="1400" b="1" dirty="0">
                <a:solidFill>
                  <a:srgbClr val="0070C0"/>
                </a:solidFill>
              </a:rPr>
              <a:t>coupling</a:t>
            </a:r>
            <a:r>
              <a:rPr lang="en-GB" sz="1400" dirty="0"/>
              <a:t> with underlying rocks (</a:t>
            </a:r>
            <a:r>
              <a:rPr lang="en-GB" sz="1400" b="1" dirty="0" err="1">
                <a:solidFill>
                  <a:srgbClr val="0070C0"/>
                </a:solidFill>
              </a:rPr>
              <a:t>Rotgliends</a:t>
            </a:r>
            <a:r>
              <a:rPr lang="en-GB" sz="1400" b="1" dirty="0">
                <a:solidFill>
                  <a:srgbClr val="0070C0"/>
                </a:solidFill>
              </a:rPr>
              <a:t> Gr.</a:t>
            </a:r>
            <a:r>
              <a:rPr lang="en-GB" sz="1400" dirty="0"/>
              <a:t>) due to similar mechanical behaviour.  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E9B3AE-4CCF-44D3-9072-31B3D952F8FB}"/>
              </a:ext>
            </a:extLst>
          </p:cNvPr>
          <p:cNvGrpSpPr/>
          <p:nvPr/>
        </p:nvGrpSpPr>
        <p:grpSpPr>
          <a:xfrm>
            <a:off x="170523" y="799022"/>
            <a:ext cx="4040350" cy="6031682"/>
            <a:chOff x="398942" y="-552449"/>
            <a:chExt cx="8362950" cy="12484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D6BC59-D00C-4C69-B09F-DCCE7F66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575" y="-552449"/>
              <a:ext cx="8343900" cy="43053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763AAC-F6DB-4DA7-B1F1-2B5876EA9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50" y="3595687"/>
              <a:ext cx="8353425" cy="39719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7F19E5-2296-4674-887E-014B55929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942" y="7407902"/>
              <a:ext cx="8362950" cy="39719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2F4BEE-0EAC-436E-AF2E-80D125EC4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42" y="8379452"/>
              <a:ext cx="8362950" cy="3552825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FD7AFE-4F42-43C9-9B89-A2745C6A8468}"/>
              </a:ext>
            </a:extLst>
          </p:cNvPr>
          <p:cNvCxnSpPr>
            <a:cxnSpLocks/>
          </p:cNvCxnSpPr>
          <p:nvPr/>
        </p:nvCxnSpPr>
        <p:spPr bwMode="auto">
          <a:xfrm>
            <a:off x="168981" y="6816970"/>
            <a:ext cx="40349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1C1B40B-5C8C-4420-98F4-A32C218A7746}"/>
              </a:ext>
            </a:extLst>
          </p:cNvPr>
          <p:cNvSpPr/>
          <p:nvPr/>
        </p:nvSpPr>
        <p:spPr bwMode="auto">
          <a:xfrm>
            <a:off x="3254181" y="949825"/>
            <a:ext cx="921636" cy="3096651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EF2A5-E797-45AA-80BF-F8130F75994D}"/>
              </a:ext>
            </a:extLst>
          </p:cNvPr>
          <p:cNvSpPr/>
          <p:nvPr/>
        </p:nvSpPr>
        <p:spPr bwMode="auto">
          <a:xfrm>
            <a:off x="2237513" y="945281"/>
            <a:ext cx="915451" cy="4322755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98BDFA-3FD3-46CF-A39C-A1036D2D4F32}"/>
              </a:ext>
            </a:extLst>
          </p:cNvPr>
          <p:cNvSpPr/>
          <p:nvPr/>
        </p:nvSpPr>
        <p:spPr bwMode="auto">
          <a:xfrm>
            <a:off x="1205947" y="947650"/>
            <a:ext cx="916908" cy="539888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033382-9EFD-420D-B736-E8A07510A364}"/>
              </a:ext>
            </a:extLst>
          </p:cNvPr>
          <p:cNvSpPr/>
          <p:nvPr/>
        </p:nvSpPr>
        <p:spPr bwMode="auto">
          <a:xfrm>
            <a:off x="170492" y="945282"/>
            <a:ext cx="945702" cy="6616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2BFD2B-8093-4EB0-A035-04CA7A1251CD}"/>
              </a:ext>
            </a:extLst>
          </p:cNvPr>
          <p:cNvGrpSpPr/>
          <p:nvPr/>
        </p:nvGrpSpPr>
        <p:grpSpPr>
          <a:xfrm>
            <a:off x="170523" y="1011442"/>
            <a:ext cx="4033423" cy="5335091"/>
            <a:chOff x="170523" y="1011442"/>
            <a:chExt cx="4033423" cy="533509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E84A24-0A67-40E9-B470-0D4218404ECB}"/>
                </a:ext>
              </a:extLst>
            </p:cNvPr>
            <p:cNvCxnSpPr/>
            <p:nvPr/>
          </p:nvCxnSpPr>
          <p:spPr bwMode="auto">
            <a:xfrm>
              <a:off x="170523" y="1011442"/>
              <a:ext cx="95061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ED29015-07F9-4856-8A50-79F22539B4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6195" y="1011442"/>
              <a:ext cx="91014" cy="533509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4D4B78-4A85-4745-B7C5-12C8793DD51C}"/>
                </a:ext>
              </a:extLst>
            </p:cNvPr>
            <p:cNvCxnSpPr/>
            <p:nvPr/>
          </p:nvCxnSpPr>
          <p:spPr bwMode="auto">
            <a:xfrm>
              <a:off x="1203727" y="6346532"/>
              <a:ext cx="93605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AC34DE-39A7-425B-961A-2C71BCC5BD43}"/>
                </a:ext>
              </a:extLst>
            </p:cNvPr>
            <p:cNvCxnSpPr/>
            <p:nvPr/>
          </p:nvCxnSpPr>
          <p:spPr bwMode="auto">
            <a:xfrm flipV="1">
              <a:off x="2136984" y="5268036"/>
              <a:ext cx="94425" cy="107849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A0032C-6521-497F-A71F-BB6BE9C9270F}"/>
                </a:ext>
              </a:extLst>
            </p:cNvPr>
            <p:cNvCxnSpPr/>
            <p:nvPr/>
          </p:nvCxnSpPr>
          <p:spPr bwMode="auto">
            <a:xfrm>
              <a:off x="2222378" y="5274218"/>
              <a:ext cx="94390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527BA7-BB1D-47A8-8CEF-BBE1A3AA79B9}"/>
                </a:ext>
              </a:extLst>
            </p:cNvPr>
            <p:cNvCxnSpPr/>
            <p:nvPr/>
          </p:nvCxnSpPr>
          <p:spPr bwMode="auto">
            <a:xfrm flipV="1">
              <a:off x="3159457" y="4060209"/>
              <a:ext cx="102358" cy="120782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89DC5C-B22B-46CD-8CE1-22268A81252A}"/>
                </a:ext>
              </a:extLst>
            </p:cNvPr>
            <p:cNvCxnSpPr/>
            <p:nvPr/>
          </p:nvCxnSpPr>
          <p:spPr bwMode="auto">
            <a:xfrm>
              <a:off x="3280804" y="4060210"/>
              <a:ext cx="92314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2C4F0AF-ABDE-4B97-B16D-BB38E06E3670}"/>
              </a:ext>
            </a:extLst>
          </p:cNvPr>
          <p:cNvSpPr/>
          <p:nvPr/>
        </p:nvSpPr>
        <p:spPr bwMode="auto">
          <a:xfrm>
            <a:off x="150295" y="798062"/>
            <a:ext cx="4053651" cy="6018907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986BE1-F8E7-4592-8971-3958DCCC401E}"/>
              </a:ext>
            </a:extLst>
          </p:cNvPr>
          <p:cNvCxnSpPr>
            <a:cxnSpLocks/>
          </p:cNvCxnSpPr>
          <p:nvPr/>
        </p:nvCxnSpPr>
        <p:spPr bwMode="auto">
          <a:xfrm>
            <a:off x="4258111" y="4060209"/>
            <a:ext cx="0" cy="25259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11F49C-8CE9-466D-9CE3-9EC615A7112F}"/>
              </a:ext>
            </a:extLst>
          </p:cNvPr>
          <p:cNvCxnSpPr>
            <a:cxnSpLocks/>
          </p:cNvCxnSpPr>
          <p:nvPr/>
        </p:nvCxnSpPr>
        <p:spPr bwMode="auto">
          <a:xfrm>
            <a:off x="3236804" y="5202716"/>
            <a:ext cx="0" cy="13696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7318F3-BA89-4A38-B46C-8A4862C351B4}"/>
              </a:ext>
            </a:extLst>
          </p:cNvPr>
          <p:cNvCxnSpPr>
            <a:cxnSpLocks/>
          </p:cNvCxnSpPr>
          <p:nvPr/>
        </p:nvCxnSpPr>
        <p:spPr bwMode="auto">
          <a:xfrm>
            <a:off x="2231409" y="6271708"/>
            <a:ext cx="0" cy="350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9B5B653-9FD2-49FC-BB98-B2EB2EBC5085}"/>
              </a:ext>
            </a:extLst>
          </p:cNvPr>
          <p:cNvCxnSpPr>
            <a:cxnSpLocks/>
          </p:cNvCxnSpPr>
          <p:nvPr/>
        </p:nvCxnSpPr>
        <p:spPr bwMode="auto">
          <a:xfrm>
            <a:off x="1166236" y="1011442"/>
            <a:ext cx="0" cy="55716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215684-CD0D-4CD2-B38C-40823A5F3126}"/>
              </a:ext>
            </a:extLst>
          </p:cNvPr>
          <p:cNvCxnSpPr>
            <a:cxnSpLocks/>
          </p:cNvCxnSpPr>
          <p:nvPr/>
        </p:nvCxnSpPr>
        <p:spPr bwMode="auto">
          <a:xfrm>
            <a:off x="163596" y="6592302"/>
            <a:ext cx="406750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586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0B77-6986-43FA-902D-10A8A5D7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3E9F4D-2C87-4579-8EE3-68A9FFE2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980" y="908050"/>
            <a:ext cx="6598633" cy="1988525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1400" b="1" dirty="0">
                <a:solidFill>
                  <a:srgbClr val="0070C0"/>
                </a:solidFill>
              </a:rPr>
              <a:t>Salts welds </a:t>
            </a:r>
            <a:r>
              <a:rPr lang="en-GB" sz="1400" dirty="0"/>
              <a:t>in the Southern North Sea are </a:t>
            </a:r>
            <a:r>
              <a:rPr lang="en-GB" sz="1400" b="1" dirty="0">
                <a:solidFill>
                  <a:srgbClr val="0070C0"/>
                </a:solidFill>
              </a:rPr>
              <a:t>not enriched in mechanically strong layers </a:t>
            </a:r>
            <a:r>
              <a:rPr lang="en-GB" sz="1400" dirty="0"/>
              <a:t>because they seems to be</a:t>
            </a:r>
            <a:r>
              <a:rPr lang="en-GB" sz="1400" b="1" dirty="0">
                <a:solidFill>
                  <a:srgbClr val="0070C0"/>
                </a:solidFill>
              </a:rPr>
              <a:t> autochthonous </a:t>
            </a:r>
            <a:r>
              <a:rPr lang="en-GB" sz="1400" dirty="0"/>
              <a:t>but are </a:t>
            </a:r>
            <a:r>
              <a:rPr lang="en-GB" sz="1400" b="1" dirty="0">
                <a:solidFill>
                  <a:srgbClr val="0070C0"/>
                </a:solidFill>
              </a:rPr>
              <a:t>depleted in mobile salts that flow into nearby diapirs</a:t>
            </a:r>
            <a:r>
              <a:rPr lang="en-GB" sz="1400" dirty="0"/>
              <a:t>.</a:t>
            </a:r>
          </a:p>
          <a:p>
            <a:pPr>
              <a:buFontTx/>
              <a:buChar char="-"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>
              <a:buFontTx/>
              <a:buChar char="-"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9CEED4-6908-4911-8C2E-656D0839B8C9}"/>
              </a:ext>
            </a:extLst>
          </p:cNvPr>
          <p:cNvGrpSpPr/>
          <p:nvPr/>
        </p:nvGrpSpPr>
        <p:grpSpPr>
          <a:xfrm>
            <a:off x="6701259" y="4080107"/>
            <a:ext cx="958578" cy="2746050"/>
            <a:chOff x="3248356" y="4080107"/>
            <a:chExt cx="958578" cy="27460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4BF6FEF-9C01-4430-AF11-757ADF84EB96}"/>
                </a:ext>
              </a:extLst>
            </p:cNvPr>
            <p:cNvSpPr/>
            <p:nvPr/>
          </p:nvSpPr>
          <p:spPr bwMode="auto">
            <a:xfrm>
              <a:off x="3254181" y="4080107"/>
              <a:ext cx="943129" cy="2499727"/>
            </a:xfrm>
            <a:prstGeom prst="rect">
              <a:avLst/>
            </a:prstGeom>
            <a:solidFill>
              <a:srgbClr val="FFB3D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F4F8BA-0EAF-4A46-9140-E03A7FCA35F1}"/>
                </a:ext>
              </a:extLst>
            </p:cNvPr>
            <p:cNvSpPr/>
            <p:nvPr/>
          </p:nvSpPr>
          <p:spPr bwMode="auto">
            <a:xfrm>
              <a:off x="3250106" y="6572402"/>
              <a:ext cx="950564" cy="253755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595AC2-AD14-43DB-8065-B05938EB2539}"/>
                </a:ext>
              </a:extLst>
            </p:cNvPr>
            <p:cNvSpPr/>
            <p:nvPr/>
          </p:nvSpPr>
          <p:spPr bwMode="auto">
            <a:xfrm>
              <a:off x="3252870" y="4390682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CF91975-74E7-46F7-A057-93F9B2258D95}"/>
                </a:ext>
              </a:extLst>
            </p:cNvPr>
            <p:cNvSpPr/>
            <p:nvPr/>
          </p:nvSpPr>
          <p:spPr bwMode="auto">
            <a:xfrm>
              <a:off x="3248356" y="6075295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11BB67-6206-4939-B221-10489DF9F4FB}"/>
                </a:ext>
              </a:extLst>
            </p:cNvPr>
            <p:cNvSpPr/>
            <p:nvPr/>
          </p:nvSpPr>
          <p:spPr bwMode="auto">
            <a:xfrm>
              <a:off x="3249633" y="6278177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825FD3-35EF-40AA-AF70-2B76CA8643B5}"/>
              </a:ext>
            </a:extLst>
          </p:cNvPr>
          <p:cNvGrpSpPr/>
          <p:nvPr/>
        </p:nvGrpSpPr>
        <p:grpSpPr>
          <a:xfrm>
            <a:off x="4866733" y="5265693"/>
            <a:ext cx="957276" cy="1553623"/>
            <a:chOff x="2219047" y="5265693"/>
            <a:chExt cx="957276" cy="155362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87FC75-38C3-4DFD-B48A-232338C3A364}"/>
                </a:ext>
              </a:extLst>
            </p:cNvPr>
            <p:cNvSpPr/>
            <p:nvPr/>
          </p:nvSpPr>
          <p:spPr bwMode="auto">
            <a:xfrm>
              <a:off x="2219047" y="6565561"/>
              <a:ext cx="950564" cy="253755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57897AB-6B0C-4504-98BB-A3E8BC27EB1B}"/>
                </a:ext>
              </a:extLst>
            </p:cNvPr>
            <p:cNvSpPr/>
            <p:nvPr/>
          </p:nvSpPr>
          <p:spPr bwMode="auto">
            <a:xfrm>
              <a:off x="2220667" y="5265693"/>
              <a:ext cx="952107" cy="1307343"/>
            </a:xfrm>
            <a:prstGeom prst="rect">
              <a:avLst/>
            </a:prstGeom>
            <a:solidFill>
              <a:srgbClr val="FFB3D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4B913F-8218-4B9A-87CB-1392DF5D0ED2}"/>
                </a:ext>
              </a:extLst>
            </p:cNvPr>
            <p:cNvSpPr/>
            <p:nvPr/>
          </p:nvSpPr>
          <p:spPr bwMode="auto">
            <a:xfrm>
              <a:off x="2219047" y="6449225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A4D49FF-BED3-4E4B-A69E-E6498E39AB22}"/>
                </a:ext>
              </a:extLst>
            </p:cNvPr>
            <p:cNvSpPr/>
            <p:nvPr/>
          </p:nvSpPr>
          <p:spPr bwMode="auto">
            <a:xfrm>
              <a:off x="2222259" y="6016842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GB">
                <a:cs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4612E0D-9B96-4D56-A974-4C742C94A31A}"/>
                </a:ext>
              </a:extLst>
            </p:cNvPr>
            <p:cNvSpPr/>
            <p:nvPr/>
          </p:nvSpPr>
          <p:spPr bwMode="auto">
            <a:xfrm>
              <a:off x="2219047" y="5414778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GB">
                <a:cs typeface="Arial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E7B7509-6C86-4E01-B1FF-8047EAEDDE40}"/>
              </a:ext>
            </a:extLst>
          </p:cNvPr>
          <p:cNvGrpSpPr/>
          <p:nvPr/>
        </p:nvGrpSpPr>
        <p:grpSpPr>
          <a:xfrm>
            <a:off x="2794543" y="6357598"/>
            <a:ext cx="954064" cy="473106"/>
            <a:chOff x="1184092" y="6357598"/>
            <a:chExt cx="954064" cy="47310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12B0420-168F-4EE4-91F8-F2E9EBF95BD3}"/>
                </a:ext>
              </a:extLst>
            </p:cNvPr>
            <p:cNvSpPr/>
            <p:nvPr/>
          </p:nvSpPr>
          <p:spPr bwMode="auto">
            <a:xfrm>
              <a:off x="1186465" y="6576949"/>
              <a:ext cx="950564" cy="253755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EE36198-5C37-4A50-A408-0594E77CCCAC}"/>
                </a:ext>
              </a:extLst>
            </p:cNvPr>
            <p:cNvSpPr/>
            <p:nvPr/>
          </p:nvSpPr>
          <p:spPr bwMode="auto">
            <a:xfrm>
              <a:off x="1184221" y="6357598"/>
              <a:ext cx="950564" cy="220754"/>
            </a:xfrm>
            <a:prstGeom prst="rect">
              <a:avLst/>
            </a:prstGeom>
            <a:solidFill>
              <a:srgbClr val="FFB3D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410F25F-56A9-4993-9F47-D88A9A055279}"/>
                </a:ext>
              </a:extLst>
            </p:cNvPr>
            <p:cNvSpPr/>
            <p:nvPr/>
          </p:nvSpPr>
          <p:spPr bwMode="auto">
            <a:xfrm>
              <a:off x="1184092" y="6386586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F1B7C87-63F9-4979-8613-205764AF0FC7}"/>
                </a:ext>
              </a:extLst>
            </p:cNvPr>
            <p:cNvSpPr/>
            <p:nvPr/>
          </p:nvSpPr>
          <p:spPr bwMode="auto">
            <a:xfrm>
              <a:off x="1184092" y="6450217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D951C1-119E-4E71-A892-FF0641148A15}"/>
                </a:ext>
              </a:extLst>
            </p:cNvPr>
            <p:cNvSpPr/>
            <p:nvPr/>
          </p:nvSpPr>
          <p:spPr bwMode="auto">
            <a:xfrm>
              <a:off x="1184092" y="6506007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E91ADE9-E2B1-40D2-91D0-FD885C77A3A0}"/>
              </a:ext>
            </a:extLst>
          </p:cNvPr>
          <p:cNvGrpSpPr/>
          <p:nvPr/>
        </p:nvGrpSpPr>
        <p:grpSpPr>
          <a:xfrm>
            <a:off x="624327" y="1011347"/>
            <a:ext cx="960839" cy="5819356"/>
            <a:chOff x="160295" y="1011347"/>
            <a:chExt cx="960839" cy="581935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0C6C5F-EB94-4E58-A7C9-EE8630ECEDEF}"/>
                </a:ext>
              </a:extLst>
            </p:cNvPr>
            <p:cNvSpPr/>
            <p:nvPr/>
          </p:nvSpPr>
          <p:spPr bwMode="auto">
            <a:xfrm>
              <a:off x="161395" y="6576948"/>
              <a:ext cx="950564" cy="253755"/>
            </a:xfrm>
            <a:prstGeom prst="rect">
              <a:avLst/>
            </a:prstGeom>
            <a:solidFill>
              <a:srgbClr val="AA4AC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ABD46F4-7C29-4C22-BDD9-C45DB2D99BFF}"/>
                </a:ext>
              </a:extLst>
            </p:cNvPr>
            <p:cNvSpPr/>
            <p:nvPr/>
          </p:nvSpPr>
          <p:spPr bwMode="auto">
            <a:xfrm>
              <a:off x="165752" y="1011347"/>
              <a:ext cx="943044" cy="5566079"/>
            </a:xfrm>
            <a:prstGeom prst="rect">
              <a:avLst/>
            </a:prstGeom>
            <a:solidFill>
              <a:srgbClr val="FFB3D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8F63F04-A379-4C20-B4AC-FDF1547E62CE}"/>
                </a:ext>
              </a:extLst>
            </p:cNvPr>
            <p:cNvSpPr/>
            <p:nvPr/>
          </p:nvSpPr>
          <p:spPr bwMode="auto">
            <a:xfrm>
              <a:off x="167070" y="6200082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759C7F-DC37-4210-B672-FAB19F6FEF56}"/>
                </a:ext>
              </a:extLst>
            </p:cNvPr>
            <p:cNvSpPr/>
            <p:nvPr/>
          </p:nvSpPr>
          <p:spPr bwMode="auto">
            <a:xfrm>
              <a:off x="161395" y="5169806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C16DEF7-248E-469C-8214-EE706EE04F69}"/>
                </a:ext>
              </a:extLst>
            </p:cNvPr>
            <p:cNvSpPr/>
            <p:nvPr/>
          </p:nvSpPr>
          <p:spPr bwMode="auto">
            <a:xfrm>
              <a:off x="160295" y="4549728"/>
              <a:ext cx="954064" cy="21600"/>
            </a:xfrm>
            <a:prstGeom prst="rect">
              <a:avLst/>
            </a:prstGeom>
            <a:solidFill>
              <a:srgbClr val="AA4AC4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478E7F-967E-4914-A16A-DEB430F3E2B8}"/>
              </a:ext>
            </a:extLst>
          </p:cNvPr>
          <p:cNvCxnSpPr/>
          <p:nvPr/>
        </p:nvCxnSpPr>
        <p:spPr bwMode="auto">
          <a:xfrm flipH="1">
            <a:off x="5817297" y="4080107"/>
            <a:ext cx="883962" cy="11855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6A5468B-C61B-4F01-9F96-D88AD3E0565D}"/>
              </a:ext>
            </a:extLst>
          </p:cNvPr>
          <p:cNvCxnSpPr>
            <a:cxnSpLocks/>
          </p:cNvCxnSpPr>
          <p:nvPr/>
        </p:nvCxnSpPr>
        <p:spPr bwMode="auto">
          <a:xfrm flipH="1">
            <a:off x="3745236" y="5265693"/>
            <a:ext cx="1121498" cy="1091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E62D31F-ADB6-4E02-BB0A-8D27A8F8B3DC}"/>
              </a:ext>
            </a:extLst>
          </p:cNvPr>
          <p:cNvCxnSpPr>
            <a:cxnSpLocks/>
          </p:cNvCxnSpPr>
          <p:nvPr/>
        </p:nvCxnSpPr>
        <p:spPr bwMode="auto">
          <a:xfrm>
            <a:off x="1585166" y="1006323"/>
            <a:ext cx="1209377" cy="53512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78FDF0C-7BED-47F3-A876-DCFE3C8A029D}"/>
              </a:ext>
            </a:extLst>
          </p:cNvPr>
          <p:cNvCxnSpPr>
            <a:cxnSpLocks/>
          </p:cNvCxnSpPr>
          <p:nvPr/>
        </p:nvCxnSpPr>
        <p:spPr bwMode="auto">
          <a:xfrm>
            <a:off x="1572828" y="6572402"/>
            <a:ext cx="1221715" cy="74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ACDDD1-6996-4447-95FD-0C4E86ED452B}"/>
              </a:ext>
            </a:extLst>
          </p:cNvPr>
          <p:cNvCxnSpPr>
            <a:cxnSpLocks/>
          </p:cNvCxnSpPr>
          <p:nvPr/>
        </p:nvCxnSpPr>
        <p:spPr bwMode="auto">
          <a:xfrm flipV="1">
            <a:off x="3727449" y="6566553"/>
            <a:ext cx="1142496" cy="6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EAA1002-B8D4-4078-835C-31A443BEA347}"/>
              </a:ext>
            </a:extLst>
          </p:cNvPr>
          <p:cNvCxnSpPr>
            <a:cxnSpLocks/>
          </p:cNvCxnSpPr>
          <p:nvPr/>
        </p:nvCxnSpPr>
        <p:spPr bwMode="auto">
          <a:xfrm>
            <a:off x="5824009" y="6566552"/>
            <a:ext cx="8799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3AE9AF2-10BD-4CCE-8BC7-49C60FD95090}"/>
              </a:ext>
            </a:extLst>
          </p:cNvPr>
          <p:cNvSpPr txBox="1"/>
          <p:nvPr/>
        </p:nvSpPr>
        <p:spPr>
          <a:xfrm>
            <a:off x="6701258" y="3616746"/>
            <a:ext cx="95857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(</a:t>
            </a:r>
            <a:r>
              <a:rPr lang="en-GB" sz="1100" dirty="0" err="1"/>
              <a:t>i</a:t>
            </a:r>
            <a:r>
              <a:rPr lang="en-GB" sz="1100" dirty="0"/>
              <a:t>) Primary </a:t>
            </a:r>
          </a:p>
          <a:p>
            <a:pPr algn="ctr"/>
            <a:r>
              <a:rPr lang="en-GB" sz="1100" dirty="0"/>
              <a:t>salt layer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0F00C70-6BE8-4B45-B598-61B5684AE128}"/>
              </a:ext>
            </a:extLst>
          </p:cNvPr>
          <p:cNvSpPr txBox="1"/>
          <p:nvPr/>
        </p:nvSpPr>
        <p:spPr>
          <a:xfrm>
            <a:off x="4866733" y="4760144"/>
            <a:ext cx="95056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(ii) Salt </a:t>
            </a:r>
          </a:p>
          <a:p>
            <a:pPr algn="ctr"/>
            <a:r>
              <a:rPr lang="en-GB" sz="1100" dirty="0"/>
              <a:t>thinning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306FEA1-D64F-40EF-B665-677F8DA7542A}"/>
              </a:ext>
            </a:extLst>
          </p:cNvPr>
          <p:cNvSpPr txBox="1"/>
          <p:nvPr/>
        </p:nvSpPr>
        <p:spPr>
          <a:xfrm>
            <a:off x="2801318" y="5842198"/>
            <a:ext cx="95056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(ii) Salt </a:t>
            </a:r>
          </a:p>
          <a:p>
            <a:pPr algn="ctr"/>
            <a:r>
              <a:rPr lang="en-GB" sz="1100" dirty="0"/>
              <a:t>welding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6568FEF-6448-4B51-AA88-4235E9762346}"/>
              </a:ext>
            </a:extLst>
          </p:cNvPr>
          <p:cNvSpPr txBox="1"/>
          <p:nvPr/>
        </p:nvSpPr>
        <p:spPr>
          <a:xfrm rot="16200000" flipH="1">
            <a:off x="-187619" y="3616492"/>
            <a:ext cx="126028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(i-iii) Salt inflation</a:t>
            </a:r>
          </a:p>
        </p:txBody>
      </p:sp>
      <p:sp>
        <p:nvSpPr>
          <p:cNvPr id="84" name="Down Arrow 10">
            <a:extLst>
              <a:ext uri="{FF2B5EF4-FFF2-40B4-BE49-F238E27FC236}">
                <a16:creationId xmlns:a16="http://schemas.microsoft.com/office/drawing/2014/main" id="{EC2B2024-F095-4916-B349-43F9180376CB}"/>
              </a:ext>
            </a:extLst>
          </p:cNvPr>
          <p:cNvSpPr/>
          <p:nvPr/>
        </p:nvSpPr>
        <p:spPr>
          <a:xfrm>
            <a:off x="4288113" y="5860847"/>
            <a:ext cx="216024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Down Arrow 11">
            <a:extLst>
              <a:ext uri="{FF2B5EF4-FFF2-40B4-BE49-F238E27FC236}">
                <a16:creationId xmlns:a16="http://schemas.microsoft.com/office/drawing/2014/main" id="{6EFA159A-5863-4CC7-AA34-EBB1AA39E86D}"/>
              </a:ext>
            </a:extLst>
          </p:cNvPr>
          <p:cNvSpPr/>
          <p:nvPr/>
        </p:nvSpPr>
        <p:spPr>
          <a:xfrm>
            <a:off x="6185690" y="5282969"/>
            <a:ext cx="216024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Down Arrow 12">
            <a:extLst>
              <a:ext uri="{FF2B5EF4-FFF2-40B4-BE49-F238E27FC236}">
                <a16:creationId xmlns:a16="http://schemas.microsoft.com/office/drawing/2014/main" id="{67FA7CCD-F5A5-40EB-B417-E1357514FE86}"/>
              </a:ext>
            </a:extLst>
          </p:cNvPr>
          <p:cNvSpPr/>
          <p:nvPr/>
        </p:nvSpPr>
        <p:spPr>
          <a:xfrm flipV="1">
            <a:off x="1867561" y="4225692"/>
            <a:ext cx="216024" cy="648072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E10909-0F0D-4087-A790-181D0E5FBB89}"/>
              </a:ext>
            </a:extLst>
          </p:cNvPr>
          <p:cNvSpPr txBox="1"/>
          <p:nvPr/>
        </p:nvSpPr>
        <p:spPr>
          <a:xfrm rot="18392507">
            <a:off x="5840461" y="4415124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thinning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EEB1C3D-0784-445A-81BF-C48B71748F7C}"/>
              </a:ext>
            </a:extLst>
          </p:cNvPr>
          <p:cNvSpPr txBox="1"/>
          <p:nvPr/>
        </p:nvSpPr>
        <p:spPr>
          <a:xfrm rot="18954353">
            <a:off x="3878894" y="5588261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thinning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91C7262-D0CC-401E-B5FC-92E081621C64}"/>
              </a:ext>
            </a:extLst>
          </p:cNvPr>
          <p:cNvSpPr/>
          <p:nvPr/>
        </p:nvSpPr>
        <p:spPr bwMode="auto">
          <a:xfrm>
            <a:off x="3166281" y="3616746"/>
            <a:ext cx="341194" cy="190979"/>
          </a:xfrm>
          <a:prstGeom prst="rect">
            <a:avLst/>
          </a:prstGeom>
          <a:solidFill>
            <a:srgbClr val="AA4AC4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C5483B4-740C-4AAA-9FC7-D7C1A84147A6}"/>
              </a:ext>
            </a:extLst>
          </p:cNvPr>
          <p:cNvSpPr/>
          <p:nvPr/>
        </p:nvSpPr>
        <p:spPr bwMode="auto">
          <a:xfrm>
            <a:off x="3166281" y="3940737"/>
            <a:ext cx="341194" cy="190979"/>
          </a:xfrm>
          <a:prstGeom prst="rect">
            <a:avLst/>
          </a:prstGeom>
          <a:solidFill>
            <a:srgbClr val="FFB3D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8DC5F3D-0ED5-4E12-91D6-2180E7A9C715}"/>
              </a:ext>
            </a:extLst>
          </p:cNvPr>
          <p:cNvSpPr txBox="1"/>
          <p:nvPr/>
        </p:nvSpPr>
        <p:spPr>
          <a:xfrm>
            <a:off x="3507475" y="3907627"/>
            <a:ext cx="1416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Mobile salts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C0F3FA7-5694-49D3-B711-80CF54868CD6}"/>
              </a:ext>
            </a:extLst>
          </p:cNvPr>
          <p:cNvSpPr txBox="1"/>
          <p:nvPr/>
        </p:nvSpPr>
        <p:spPr>
          <a:xfrm>
            <a:off x="3507475" y="3582791"/>
            <a:ext cx="1416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Imobile lithologies</a:t>
            </a:r>
          </a:p>
        </p:txBody>
      </p:sp>
    </p:spTree>
    <p:extLst>
      <p:ext uri="{BB962C8B-B14F-4D97-AF65-F5344CB8AC3E}">
        <p14:creationId xmlns:p14="http://schemas.microsoft.com/office/powerpoint/2010/main" val="37679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0B77-6986-43FA-902D-10A8A5D7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3E9F4D-2C87-4579-8EE3-68A9FFE2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337481"/>
            <a:ext cx="8856663" cy="5404632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1400" dirty="0"/>
              <a:t>The </a:t>
            </a:r>
            <a:r>
              <a:rPr lang="en-GB" sz="1400" b="1" dirty="0">
                <a:solidFill>
                  <a:srgbClr val="0070C0"/>
                </a:solidFill>
              </a:rPr>
              <a:t>enrichment</a:t>
            </a:r>
            <a:r>
              <a:rPr lang="en-GB" sz="1400" dirty="0"/>
              <a:t> of </a:t>
            </a:r>
            <a:r>
              <a:rPr lang="en-GB" sz="1400" b="1" dirty="0">
                <a:solidFill>
                  <a:srgbClr val="0070C0"/>
                </a:solidFill>
              </a:rPr>
              <a:t>thick salt </a:t>
            </a:r>
            <a:r>
              <a:rPr lang="en-GB" sz="1400" dirty="0"/>
              <a:t>domains in </a:t>
            </a:r>
            <a:r>
              <a:rPr lang="en-GB" sz="1400" b="1" dirty="0">
                <a:solidFill>
                  <a:srgbClr val="0070C0"/>
                </a:solidFill>
              </a:rPr>
              <a:t>mobile salts </a:t>
            </a:r>
            <a:r>
              <a:rPr lang="en-GB" sz="1400" dirty="0"/>
              <a:t>is indicated by the increasing percentage of them as the </a:t>
            </a:r>
            <a:r>
              <a:rPr lang="en-GB" sz="1400" b="1" dirty="0">
                <a:solidFill>
                  <a:srgbClr val="0070C0"/>
                </a:solidFill>
              </a:rPr>
              <a:t>ZSG gross thickness increases</a:t>
            </a:r>
            <a:r>
              <a:rPr lang="en-GB" sz="1400" dirty="0"/>
              <a:t> – </a:t>
            </a:r>
            <a:r>
              <a:rPr lang="en-GB" sz="1400" b="1" dirty="0">
                <a:solidFill>
                  <a:srgbClr val="0070C0"/>
                </a:solidFill>
              </a:rPr>
              <a:t>Differential purification by movement</a:t>
            </a:r>
            <a:r>
              <a:rPr lang="en-GB" sz="1400" dirty="0"/>
              <a:t> (</a:t>
            </a:r>
            <a:r>
              <a:rPr lang="en-GB" sz="1400" i="1" dirty="0" err="1"/>
              <a:t>sensu</a:t>
            </a:r>
            <a:r>
              <a:rPr lang="en-GB" sz="1400" dirty="0"/>
              <a:t> Kupfer, 1968).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9BE36-EC59-43F1-94D7-C0476009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7" y="2171684"/>
            <a:ext cx="8803387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0B77-6986-43FA-902D-10A8A5D7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3E9F4D-2C87-4579-8EE3-68A9FFE2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908050"/>
            <a:ext cx="8856663" cy="5834063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1400" b="1" dirty="0">
                <a:solidFill>
                  <a:srgbClr val="0070C0"/>
                </a:solidFill>
              </a:rPr>
              <a:t>Primary welds </a:t>
            </a:r>
            <a:r>
              <a:rPr lang="en-GB" sz="1400" dirty="0"/>
              <a:t>composed predominantly of </a:t>
            </a:r>
            <a:r>
              <a:rPr lang="en-GB" sz="1400" b="1" dirty="0">
                <a:solidFill>
                  <a:srgbClr val="0070C0"/>
                </a:solidFill>
              </a:rPr>
              <a:t>mechanically strong / brittle, immobile</a:t>
            </a:r>
            <a:r>
              <a:rPr lang="en-GB" sz="1400" dirty="0"/>
              <a:t> lithologies (e.g. carbonates, anhydrite, clastics). These lithologies may be more permeable and allow the existence of </a:t>
            </a:r>
            <a:r>
              <a:rPr lang="en-GB" sz="1400" b="1" dirty="0">
                <a:solidFill>
                  <a:srgbClr val="0070C0"/>
                </a:solidFill>
              </a:rPr>
              <a:t>migration pathways </a:t>
            </a:r>
            <a:r>
              <a:rPr lang="en-GB" sz="1400" dirty="0"/>
              <a:t>between the sub- and supra-salt rocks and also influence how the </a:t>
            </a:r>
            <a:r>
              <a:rPr lang="en-GB" sz="1400" b="1" dirty="0">
                <a:solidFill>
                  <a:srgbClr val="0070C0"/>
                </a:solidFill>
              </a:rPr>
              <a:t>deformation</a:t>
            </a:r>
            <a:r>
              <a:rPr lang="en-GB" sz="1400" dirty="0"/>
              <a:t> generated by the welding process is absorbed by the </a:t>
            </a:r>
            <a:r>
              <a:rPr lang="en-GB" sz="1400" b="1" dirty="0">
                <a:solidFill>
                  <a:srgbClr val="0070C0"/>
                </a:solidFill>
              </a:rPr>
              <a:t>adjacent</a:t>
            </a:r>
            <a:r>
              <a:rPr lang="en-GB" sz="1400" dirty="0"/>
              <a:t> rocks.</a:t>
            </a:r>
          </a:p>
          <a:p>
            <a:pPr>
              <a:buFontTx/>
              <a:buChar char="-"/>
            </a:pPr>
            <a:endParaRPr lang="en-GB" sz="1400" dirty="0"/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0070C0"/>
                </a:solidFill>
              </a:rPr>
              <a:t>Rheology</a:t>
            </a:r>
            <a:r>
              <a:rPr lang="en-GB" sz="1400" dirty="0"/>
              <a:t> and </a:t>
            </a:r>
            <a:r>
              <a:rPr lang="en-GB" sz="1400" b="1" dirty="0">
                <a:solidFill>
                  <a:srgbClr val="0070C0"/>
                </a:solidFill>
              </a:rPr>
              <a:t>original evaporitic deposition </a:t>
            </a:r>
            <a:r>
              <a:rPr lang="en-GB" sz="1400" dirty="0"/>
              <a:t>are key to determine salt welds composition and thickness. </a:t>
            </a:r>
          </a:p>
          <a:p>
            <a:pPr>
              <a:buFontTx/>
              <a:buChar char="-"/>
            </a:pPr>
            <a:endParaRPr lang="en-GB" sz="1400" dirty="0"/>
          </a:p>
          <a:p>
            <a:pPr>
              <a:buFontTx/>
              <a:buChar char="-"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790D2D-E346-4B0C-BD33-D5F02027DA94}"/>
              </a:ext>
            </a:extLst>
          </p:cNvPr>
          <p:cNvCxnSpPr/>
          <p:nvPr/>
        </p:nvCxnSpPr>
        <p:spPr bwMode="auto">
          <a:xfrm>
            <a:off x="1348684" y="5949950"/>
            <a:ext cx="2119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3ED2C7-0B00-4494-A62C-9498A7705D86}"/>
              </a:ext>
            </a:extLst>
          </p:cNvPr>
          <p:cNvSpPr txBox="1"/>
          <p:nvPr/>
        </p:nvSpPr>
        <p:spPr>
          <a:xfrm>
            <a:off x="1567059" y="5573116"/>
            <a:ext cx="966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Top Zechstein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69C43-EE75-4D1C-A058-D6C47B9EB2CD}"/>
              </a:ext>
            </a:extLst>
          </p:cNvPr>
          <p:cNvSpPr txBox="1"/>
          <p:nvPr/>
        </p:nvSpPr>
        <p:spPr>
          <a:xfrm>
            <a:off x="1567059" y="5833209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Base Zechstein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1DF0F6-0BBD-4B60-93A5-AC584D63177D}"/>
              </a:ext>
            </a:extLst>
          </p:cNvPr>
          <p:cNvCxnSpPr/>
          <p:nvPr/>
        </p:nvCxnSpPr>
        <p:spPr bwMode="auto">
          <a:xfrm>
            <a:off x="1348684" y="5688532"/>
            <a:ext cx="2119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BDCEC3-48F0-4D83-B56B-4CD1E7047905}"/>
              </a:ext>
            </a:extLst>
          </p:cNvPr>
          <p:cNvGrpSpPr/>
          <p:nvPr/>
        </p:nvGrpSpPr>
        <p:grpSpPr>
          <a:xfrm>
            <a:off x="924831" y="2837051"/>
            <a:ext cx="6894460" cy="2689941"/>
            <a:chOff x="101708" y="3712078"/>
            <a:chExt cx="6894460" cy="26899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5CDEE3-052B-45C7-8DFB-CDCED08E60FC}"/>
                </a:ext>
              </a:extLst>
            </p:cNvPr>
            <p:cNvGrpSpPr/>
            <p:nvPr/>
          </p:nvGrpSpPr>
          <p:grpSpPr>
            <a:xfrm>
              <a:off x="101708" y="3712078"/>
              <a:ext cx="6735608" cy="2530417"/>
              <a:chOff x="101708" y="3712078"/>
              <a:chExt cx="6735608" cy="253041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6CF345-F975-4821-9B61-2500BC7929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4564" r="546" b="20055"/>
              <a:stretch/>
            </p:blipFill>
            <p:spPr>
              <a:xfrm>
                <a:off x="101708" y="3879169"/>
                <a:ext cx="6735608" cy="2337462"/>
              </a:xfrm>
              <a:prstGeom prst="rect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C95EE06-12A9-4B53-A62C-085A05D25744}"/>
                  </a:ext>
                </a:extLst>
              </p:cNvPr>
              <p:cNvSpPr/>
              <p:nvPr/>
            </p:nvSpPr>
            <p:spPr bwMode="auto">
              <a:xfrm>
                <a:off x="440575" y="4346033"/>
                <a:ext cx="6363392" cy="1419497"/>
              </a:xfrm>
              <a:custGeom>
                <a:avLst/>
                <a:gdLst>
                  <a:gd name="connsiteX0" fmla="*/ 0 w 6363392"/>
                  <a:gd name="connsiteY0" fmla="*/ 1028145 h 1419497"/>
                  <a:gd name="connsiteX1" fmla="*/ 78970 w 6363392"/>
                  <a:gd name="connsiteY1" fmla="*/ 1023989 h 1419497"/>
                  <a:gd name="connsiteX2" fmla="*/ 166254 w 6363392"/>
                  <a:gd name="connsiteY2" fmla="*/ 949174 h 1419497"/>
                  <a:gd name="connsiteX3" fmla="*/ 241069 w 6363392"/>
                  <a:gd name="connsiteY3" fmla="*/ 907611 h 1419497"/>
                  <a:gd name="connsiteX4" fmla="*/ 349134 w 6363392"/>
                  <a:gd name="connsiteY4" fmla="*/ 895142 h 1419497"/>
                  <a:gd name="connsiteX5" fmla="*/ 490450 w 6363392"/>
                  <a:gd name="connsiteY5" fmla="*/ 899298 h 1419497"/>
                  <a:gd name="connsiteX6" fmla="*/ 569421 w 6363392"/>
                  <a:gd name="connsiteY6" fmla="*/ 936705 h 1419497"/>
                  <a:gd name="connsiteX7" fmla="*/ 631767 w 6363392"/>
                  <a:gd name="connsiteY7" fmla="*/ 999051 h 1419497"/>
                  <a:gd name="connsiteX8" fmla="*/ 743989 w 6363392"/>
                  <a:gd name="connsiteY8" fmla="*/ 1057240 h 1419497"/>
                  <a:gd name="connsiteX9" fmla="*/ 876992 w 6363392"/>
                  <a:gd name="connsiteY9" fmla="*/ 1098803 h 1419497"/>
                  <a:gd name="connsiteX10" fmla="*/ 1009996 w 6363392"/>
                  <a:gd name="connsiteY10" fmla="*/ 1127898 h 1419497"/>
                  <a:gd name="connsiteX11" fmla="*/ 1159625 w 6363392"/>
                  <a:gd name="connsiteY11" fmla="*/ 1140367 h 1419497"/>
                  <a:gd name="connsiteX12" fmla="*/ 1242752 w 6363392"/>
                  <a:gd name="connsiteY12" fmla="*/ 1136211 h 1419497"/>
                  <a:gd name="connsiteX13" fmla="*/ 1379912 w 6363392"/>
                  <a:gd name="connsiteY13" fmla="*/ 1111272 h 1419497"/>
                  <a:gd name="connsiteX14" fmla="*/ 1496290 w 6363392"/>
                  <a:gd name="connsiteY14" fmla="*/ 1086334 h 1419497"/>
                  <a:gd name="connsiteX15" fmla="*/ 1566949 w 6363392"/>
                  <a:gd name="connsiteY15" fmla="*/ 1065552 h 1419497"/>
                  <a:gd name="connsiteX16" fmla="*/ 1641763 w 6363392"/>
                  <a:gd name="connsiteY16" fmla="*/ 1036458 h 1419497"/>
                  <a:gd name="connsiteX17" fmla="*/ 1787236 w 6363392"/>
                  <a:gd name="connsiteY17" fmla="*/ 965800 h 1419497"/>
                  <a:gd name="connsiteX18" fmla="*/ 1899458 w 6363392"/>
                  <a:gd name="connsiteY18" fmla="*/ 882672 h 1419497"/>
                  <a:gd name="connsiteX19" fmla="*/ 2074025 w 6363392"/>
                  <a:gd name="connsiteY19" fmla="*/ 720574 h 1419497"/>
                  <a:gd name="connsiteX20" fmla="*/ 2236123 w 6363392"/>
                  <a:gd name="connsiteY20" fmla="*/ 541851 h 1419497"/>
                  <a:gd name="connsiteX21" fmla="*/ 2340032 w 6363392"/>
                  <a:gd name="connsiteY21" fmla="*/ 442098 h 1419497"/>
                  <a:gd name="connsiteX22" fmla="*/ 2373283 w 6363392"/>
                  <a:gd name="connsiteY22" fmla="*/ 392222 h 1419497"/>
                  <a:gd name="connsiteX23" fmla="*/ 2468880 w 6363392"/>
                  <a:gd name="connsiteY23" fmla="*/ 300782 h 1419497"/>
                  <a:gd name="connsiteX24" fmla="*/ 2589414 w 6363392"/>
                  <a:gd name="connsiteY24" fmla="*/ 171934 h 1419497"/>
                  <a:gd name="connsiteX25" fmla="*/ 2672541 w 6363392"/>
                  <a:gd name="connsiteY25" fmla="*/ 97120 h 1419497"/>
                  <a:gd name="connsiteX26" fmla="*/ 2797232 w 6363392"/>
                  <a:gd name="connsiteY26" fmla="*/ 1523 h 1419497"/>
                  <a:gd name="connsiteX27" fmla="*/ 2826327 w 6363392"/>
                  <a:gd name="connsiteY27" fmla="*/ 38931 h 1419497"/>
                  <a:gd name="connsiteX28" fmla="*/ 2876203 w 6363392"/>
                  <a:gd name="connsiteY28" fmla="*/ 47243 h 1419497"/>
                  <a:gd name="connsiteX29" fmla="*/ 2951018 w 6363392"/>
                  <a:gd name="connsiteY29" fmla="*/ 76338 h 1419497"/>
                  <a:gd name="connsiteX30" fmla="*/ 3042458 w 6363392"/>
                  <a:gd name="connsiteY30" fmla="*/ 113745 h 1419497"/>
                  <a:gd name="connsiteX31" fmla="*/ 3183774 w 6363392"/>
                  <a:gd name="connsiteY31" fmla="*/ 221811 h 1419497"/>
                  <a:gd name="connsiteX32" fmla="*/ 3271058 w 6363392"/>
                  <a:gd name="connsiteY32" fmla="*/ 284156 h 1419497"/>
                  <a:gd name="connsiteX33" fmla="*/ 3350029 w 6363392"/>
                  <a:gd name="connsiteY33" fmla="*/ 358971 h 1419497"/>
                  <a:gd name="connsiteX34" fmla="*/ 3441469 w 6363392"/>
                  <a:gd name="connsiteY34" fmla="*/ 450411 h 1419497"/>
                  <a:gd name="connsiteX35" fmla="*/ 3512127 w 6363392"/>
                  <a:gd name="connsiteY35" fmla="*/ 546007 h 1419497"/>
                  <a:gd name="connsiteX36" fmla="*/ 3574472 w 6363392"/>
                  <a:gd name="connsiteY36" fmla="*/ 633291 h 1419497"/>
                  <a:gd name="connsiteX37" fmla="*/ 3715789 w 6363392"/>
                  <a:gd name="connsiteY37" fmla="*/ 799545 h 1419497"/>
                  <a:gd name="connsiteX38" fmla="*/ 3773978 w 6363392"/>
                  <a:gd name="connsiteY38" fmla="*/ 857734 h 1419497"/>
                  <a:gd name="connsiteX39" fmla="*/ 3836323 w 6363392"/>
                  <a:gd name="connsiteY39" fmla="*/ 915923 h 1419497"/>
                  <a:gd name="connsiteX40" fmla="*/ 3944389 w 6363392"/>
                  <a:gd name="connsiteY40" fmla="*/ 969956 h 1419497"/>
                  <a:gd name="connsiteX41" fmla="*/ 4006734 w 6363392"/>
                  <a:gd name="connsiteY41" fmla="*/ 1023989 h 1419497"/>
                  <a:gd name="connsiteX42" fmla="*/ 4110643 w 6363392"/>
                  <a:gd name="connsiteY42" fmla="*/ 1069709 h 1419497"/>
                  <a:gd name="connsiteX43" fmla="*/ 4206240 w 6363392"/>
                  <a:gd name="connsiteY43" fmla="*/ 1115429 h 1419497"/>
                  <a:gd name="connsiteX44" fmla="*/ 4339243 w 6363392"/>
                  <a:gd name="connsiteY44" fmla="*/ 1194400 h 1419497"/>
                  <a:gd name="connsiteX45" fmla="*/ 4451465 w 6363392"/>
                  <a:gd name="connsiteY45" fmla="*/ 1252589 h 1419497"/>
                  <a:gd name="connsiteX46" fmla="*/ 4576156 w 6363392"/>
                  <a:gd name="connsiteY46" fmla="*/ 1306622 h 1419497"/>
                  <a:gd name="connsiteX47" fmla="*/ 4729941 w 6363392"/>
                  <a:gd name="connsiteY47" fmla="*/ 1364811 h 1419497"/>
                  <a:gd name="connsiteX48" fmla="*/ 4858789 w 6363392"/>
                  <a:gd name="connsiteY48" fmla="*/ 1398062 h 1419497"/>
                  <a:gd name="connsiteX49" fmla="*/ 4962698 w 6363392"/>
                  <a:gd name="connsiteY49" fmla="*/ 1418843 h 1419497"/>
                  <a:gd name="connsiteX50" fmla="*/ 5124796 w 6363392"/>
                  <a:gd name="connsiteY50" fmla="*/ 1414687 h 1419497"/>
                  <a:gd name="connsiteX51" fmla="*/ 5224549 w 6363392"/>
                  <a:gd name="connsiteY51" fmla="*/ 1410531 h 1419497"/>
                  <a:gd name="connsiteX52" fmla="*/ 5241174 w 6363392"/>
                  <a:gd name="connsiteY52" fmla="*/ 1393905 h 1419497"/>
                  <a:gd name="connsiteX53" fmla="*/ 5295207 w 6363392"/>
                  <a:gd name="connsiteY53" fmla="*/ 1389749 h 1419497"/>
                  <a:gd name="connsiteX54" fmla="*/ 5411585 w 6363392"/>
                  <a:gd name="connsiteY54" fmla="*/ 1385592 h 1419497"/>
                  <a:gd name="connsiteX55" fmla="*/ 5552901 w 6363392"/>
                  <a:gd name="connsiteY55" fmla="*/ 1348185 h 1419497"/>
                  <a:gd name="connsiteX56" fmla="*/ 5598621 w 6363392"/>
                  <a:gd name="connsiteY56" fmla="*/ 1335716 h 1419497"/>
                  <a:gd name="connsiteX57" fmla="*/ 5694218 w 6363392"/>
                  <a:gd name="connsiteY57" fmla="*/ 1310778 h 1419497"/>
                  <a:gd name="connsiteX58" fmla="*/ 5777345 w 6363392"/>
                  <a:gd name="connsiteY58" fmla="*/ 1265058 h 1419497"/>
                  <a:gd name="connsiteX59" fmla="*/ 5868785 w 6363392"/>
                  <a:gd name="connsiteY59" fmla="*/ 1223494 h 1419497"/>
                  <a:gd name="connsiteX60" fmla="*/ 6022570 w 6363392"/>
                  <a:gd name="connsiteY60" fmla="*/ 1194400 h 1419497"/>
                  <a:gd name="connsiteX61" fmla="*/ 6093229 w 6363392"/>
                  <a:gd name="connsiteY61" fmla="*/ 1190243 h 1419497"/>
                  <a:gd name="connsiteX62" fmla="*/ 6205450 w 6363392"/>
                  <a:gd name="connsiteY62" fmla="*/ 1148680 h 1419497"/>
                  <a:gd name="connsiteX63" fmla="*/ 6238701 w 6363392"/>
                  <a:gd name="connsiteY63" fmla="*/ 1111272 h 1419497"/>
                  <a:gd name="connsiteX64" fmla="*/ 6280265 w 6363392"/>
                  <a:gd name="connsiteY64" fmla="*/ 1127898 h 1419497"/>
                  <a:gd name="connsiteX65" fmla="*/ 6363392 w 6363392"/>
                  <a:gd name="connsiteY65" fmla="*/ 1078022 h 141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363392" h="1419497">
                    <a:moveTo>
                      <a:pt x="0" y="1028145"/>
                    </a:moveTo>
                    <a:cubicBezTo>
                      <a:pt x="25630" y="1032648"/>
                      <a:pt x="51261" y="1037151"/>
                      <a:pt x="78970" y="1023989"/>
                    </a:cubicBezTo>
                    <a:cubicBezTo>
                      <a:pt x="106679" y="1010827"/>
                      <a:pt x="139238" y="968570"/>
                      <a:pt x="166254" y="949174"/>
                    </a:cubicBezTo>
                    <a:cubicBezTo>
                      <a:pt x="193271" y="929778"/>
                      <a:pt x="210589" y="916616"/>
                      <a:pt x="241069" y="907611"/>
                    </a:cubicBezTo>
                    <a:cubicBezTo>
                      <a:pt x="271549" y="898606"/>
                      <a:pt x="307571" y="896527"/>
                      <a:pt x="349134" y="895142"/>
                    </a:cubicBezTo>
                    <a:lnTo>
                      <a:pt x="490450" y="899298"/>
                    </a:lnTo>
                    <a:cubicBezTo>
                      <a:pt x="527164" y="906225"/>
                      <a:pt x="545868" y="920080"/>
                      <a:pt x="569421" y="936705"/>
                    </a:cubicBezTo>
                    <a:cubicBezTo>
                      <a:pt x="592974" y="953330"/>
                      <a:pt x="602672" y="978962"/>
                      <a:pt x="631767" y="999051"/>
                    </a:cubicBezTo>
                    <a:cubicBezTo>
                      <a:pt x="660862" y="1019140"/>
                      <a:pt x="703118" y="1040615"/>
                      <a:pt x="743989" y="1057240"/>
                    </a:cubicBezTo>
                    <a:cubicBezTo>
                      <a:pt x="784860" y="1073865"/>
                      <a:pt x="832658" y="1087027"/>
                      <a:pt x="876992" y="1098803"/>
                    </a:cubicBezTo>
                    <a:cubicBezTo>
                      <a:pt x="921326" y="1110579"/>
                      <a:pt x="962891" y="1120971"/>
                      <a:pt x="1009996" y="1127898"/>
                    </a:cubicBezTo>
                    <a:cubicBezTo>
                      <a:pt x="1057101" y="1134825"/>
                      <a:pt x="1120832" y="1138981"/>
                      <a:pt x="1159625" y="1140367"/>
                    </a:cubicBezTo>
                    <a:cubicBezTo>
                      <a:pt x="1198418" y="1141753"/>
                      <a:pt x="1206037" y="1141060"/>
                      <a:pt x="1242752" y="1136211"/>
                    </a:cubicBezTo>
                    <a:cubicBezTo>
                      <a:pt x="1279467" y="1131362"/>
                      <a:pt x="1337656" y="1119585"/>
                      <a:pt x="1379912" y="1111272"/>
                    </a:cubicBezTo>
                    <a:cubicBezTo>
                      <a:pt x="1422168" y="1102959"/>
                      <a:pt x="1465117" y="1093954"/>
                      <a:pt x="1496290" y="1086334"/>
                    </a:cubicBezTo>
                    <a:cubicBezTo>
                      <a:pt x="1527463" y="1078714"/>
                      <a:pt x="1542704" y="1073865"/>
                      <a:pt x="1566949" y="1065552"/>
                    </a:cubicBezTo>
                    <a:cubicBezTo>
                      <a:pt x="1591194" y="1057239"/>
                      <a:pt x="1605049" y="1053083"/>
                      <a:pt x="1641763" y="1036458"/>
                    </a:cubicBezTo>
                    <a:cubicBezTo>
                      <a:pt x="1678477" y="1019833"/>
                      <a:pt x="1744287" y="991431"/>
                      <a:pt x="1787236" y="965800"/>
                    </a:cubicBezTo>
                    <a:cubicBezTo>
                      <a:pt x="1830185" y="940169"/>
                      <a:pt x="1851660" y="923543"/>
                      <a:pt x="1899458" y="882672"/>
                    </a:cubicBezTo>
                    <a:cubicBezTo>
                      <a:pt x="1947256" y="841801"/>
                      <a:pt x="2017914" y="777377"/>
                      <a:pt x="2074025" y="720574"/>
                    </a:cubicBezTo>
                    <a:cubicBezTo>
                      <a:pt x="2130136" y="663771"/>
                      <a:pt x="2191789" y="588264"/>
                      <a:pt x="2236123" y="541851"/>
                    </a:cubicBezTo>
                    <a:cubicBezTo>
                      <a:pt x="2280458" y="495438"/>
                      <a:pt x="2317172" y="467036"/>
                      <a:pt x="2340032" y="442098"/>
                    </a:cubicBezTo>
                    <a:cubicBezTo>
                      <a:pt x="2362892" y="417160"/>
                      <a:pt x="2351808" y="415775"/>
                      <a:pt x="2373283" y="392222"/>
                    </a:cubicBezTo>
                    <a:cubicBezTo>
                      <a:pt x="2394758" y="368669"/>
                      <a:pt x="2432858" y="337497"/>
                      <a:pt x="2468880" y="300782"/>
                    </a:cubicBezTo>
                    <a:cubicBezTo>
                      <a:pt x="2504902" y="264067"/>
                      <a:pt x="2555471" y="205878"/>
                      <a:pt x="2589414" y="171934"/>
                    </a:cubicBezTo>
                    <a:cubicBezTo>
                      <a:pt x="2623357" y="137990"/>
                      <a:pt x="2637905" y="125522"/>
                      <a:pt x="2672541" y="97120"/>
                    </a:cubicBezTo>
                    <a:cubicBezTo>
                      <a:pt x="2707177" y="68718"/>
                      <a:pt x="2771601" y="11221"/>
                      <a:pt x="2797232" y="1523"/>
                    </a:cubicBezTo>
                    <a:cubicBezTo>
                      <a:pt x="2822863" y="-8175"/>
                      <a:pt x="2813165" y="31311"/>
                      <a:pt x="2826327" y="38931"/>
                    </a:cubicBezTo>
                    <a:cubicBezTo>
                      <a:pt x="2839489" y="46551"/>
                      <a:pt x="2855421" y="41009"/>
                      <a:pt x="2876203" y="47243"/>
                    </a:cubicBezTo>
                    <a:cubicBezTo>
                      <a:pt x="2896985" y="53477"/>
                      <a:pt x="2951018" y="76338"/>
                      <a:pt x="2951018" y="76338"/>
                    </a:cubicBezTo>
                    <a:cubicBezTo>
                      <a:pt x="2978727" y="87422"/>
                      <a:pt x="3003665" y="89499"/>
                      <a:pt x="3042458" y="113745"/>
                    </a:cubicBezTo>
                    <a:cubicBezTo>
                      <a:pt x="3081251" y="137991"/>
                      <a:pt x="3145674" y="193409"/>
                      <a:pt x="3183774" y="221811"/>
                    </a:cubicBezTo>
                    <a:cubicBezTo>
                      <a:pt x="3221874" y="250213"/>
                      <a:pt x="3243349" y="261296"/>
                      <a:pt x="3271058" y="284156"/>
                    </a:cubicBezTo>
                    <a:cubicBezTo>
                      <a:pt x="3298767" y="307016"/>
                      <a:pt x="3321627" y="331262"/>
                      <a:pt x="3350029" y="358971"/>
                    </a:cubicBezTo>
                    <a:cubicBezTo>
                      <a:pt x="3378431" y="386680"/>
                      <a:pt x="3414453" y="419238"/>
                      <a:pt x="3441469" y="450411"/>
                    </a:cubicBezTo>
                    <a:cubicBezTo>
                      <a:pt x="3468485" y="481584"/>
                      <a:pt x="3489960" y="515527"/>
                      <a:pt x="3512127" y="546007"/>
                    </a:cubicBezTo>
                    <a:cubicBezTo>
                      <a:pt x="3534294" y="576487"/>
                      <a:pt x="3540528" y="591035"/>
                      <a:pt x="3574472" y="633291"/>
                    </a:cubicBezTo>
                    <a:cubicBezTo>
                      <a:pt x="3608416" y="675547"/>
                      <a:pt x="3682538" y="762138"/>
                      <a:pt x="3715789" y="799545"/>
                    </a:cubicBezTo>
                    <a:cubicBezTo>
                      <a:pt x="3749040" y="836952"/>
                      <a:pt x="3753889" y="838338"/>
                      <a:pt x="3773978" y="857734"/>
                    </a:cubicBezTo>
                    <a:cubicBezTo>
                      <a:pt x="3794067" y="877130"/>
                      <a:pt x="3807921" y="897219"/>
                      <a:pt x="3836323" y="915923"/>
                    </a:cubicBezTo>
                    <a:cubicBezTo>
                      <a:pt x="3864725" y="934627"/>
                      <a:pt x="3915987" y="951945"/>
                      <a:pt x="3944389" y="969956"/>
                    </a:cubicBezTo>
                    <a:cubicBezTo>
                      <a:pt x="3972791" y="987967"/>
                      <a:pt x="3979025" y="1007364"/>
                      <a:pt x="4006734" y="1023989"/>
                    </a:cubicBezTo>
                    <a:cubicBezTo>
                      <a:pt x="4034443" y="1040614"/>
                      <a:pt x="4077392" y="1054469"/>
                      <a:pt x="4110643" y="1069709"/>
                    </a:cubicBezTo>
                    <a:cubicBezTo>
                      <a:pt x="4143894" y="1084949"/>
                      <a:pt x="4168140" y="1094647"/>
                      <a:pt x="4206240" y="1115429"/>
                    </a:cubicBezTo>
                    <a:cubicBezTo>
                      <a:pt x="4244340" y="1136211"/>
                      <a:pt x="4298372" y="1171540"/>
                      <a:pt x="4339243" y="1194400"/>
                    </a:cubicBezTo>
                    <a:cubicBezTo>
                      <a:pt x="4380114" y="1217260"/>
                      <a:pt x="4411980" y="1233885"/>
                      <a:pt x="4451465" y="1252589"/>
                    </a:cubicBezTo>
                    <a:cubicBezTo>
                      <a:pt x="4490951" y="1271293"/>
                      <a:pt x="4529743" y="1287918"/>
                      <a:pt x="4576156" y="1306622"/>
                    </a:cubicBezTo>
                    <a:cubicBezTo>
                      <a:pt x="4622569" y="1325326"/>
                      <a:pt x="4682835" y="1349571"/>
                      <a:pt x="4729941" y="1364811"/>
                    </a:cubicBezTo>
                    <a:cubicBezTo>
                      <a:pt x="4777047" y="1380051"/>
                      <a:pt x="4819996" y="1389057"/>
                      <a:pt x="4858789" y="1398062"/>
                    </a:cubicBezTo>
                    <a:cubicBezTo>
                      <a:pt x="4897582" y="1407067"/>
                      <a:pt x="4918364" y="1416072"/>
                      <a:pt x="4962698" y="1418843"/>
                    </a:cubicBezTo>
                    <a:cubicBezTo>
                      <a:pt x="5007032" y="1421614"/>
                      <a:pt x="5124796" y="1414687"/>
                      <a:pt x="5124796" y="1414687"/>
                    </a:cubicBezTo>
                    <a:lnTo>
                      <a:pt x="5224549" y="1410531"/>
                    </a:lnTo>
                    <a:cubicBezTo>
                      <a:pt x="5243945" y="1407067"/>
                      <a:pt x="5229398" y="1397369"/>
                      <a:pt x="5241174" y="1393905"/>
                    </a:cubicBezTo>
                    <a:cubicBezTo>
                      <a:pt x="5252950" y="1390441"/>
                      <a:pt x="5266805" y="1391134"/>
                      <a:pt x="5295207" y="1389749"/>
                    </a:cubicBezTo>
                    <a:cubicBezTo>
                      <a:pt x="5323609" y="1388364"/>
                      <a:pt x="5368636" y="1392519"/>
                      <a:pt x="5411585" y="1385592"/>
                    </a:cubicBezTo>
                    <a:cubicBezTo>
                      <a:pt x="5454534" y="1378665"/>
                      <a:pt x="5552901" y="1348185"/>
                      <a:pt x="5552901" y="1348185"/>
                    </a:cubicBezTo>
                    <a:lnTo>
                      <a:pt x="5598621" y="1335716"/>
                    </a:lnTo>
                    <a:cubicBezTo>
                      <a:pt x="5622174" y="1329482"/>
                      <a:pt x="5664431" y="1322554"/>
                      <a:pt x="5694218" y="1310778"/>
                    </a:cubicBezTo>
                    <a:cubicBezTo>
                      <a:pt x="5724005" y="1299002"/>
                      <a:pt x="5748251" y="1279605"/>
                      <a:pt x="5777345" y="1265058"/>
                    </a:cubicBezTo>
                    <a:cubicBezTo>
                      <a:pt x="5806439" y="1250511"/>
                      <a:pt x="5827914" y="1235270"/>
                      <a:pt x="5868785" y="1223494"/>
                    </a:cubicBezTo>
                    <a:cubicBezTo>
                      <a:pt x="5909656" y="1211718"/>
                      <a:pt x="5985163" y="1199942"/>
                      <a:pt x="6022570" y="1194400"/>
                    </a:cubicBezTo>
                    <a:cubicBezTo>
                      <a:pt x="6059977" y="1188858"/>
                      <a:pt x="6062749" y="1197863"/>
                      <a:pt x="6093229" y="1190243"/>
                    </a:cubicBezTo>
                    <a:cubicBezTo>
                      <a:pt x="6123709" y="1182623"/>
                      <a:pt x="6181205" y="1161842"/>
                      <a:pt x="6205450" y="1148680"/>
                    </a:cubicBezTo>
                    <a:cubicBezTo>
                      <a:pt x="6229695" y="1135518"/>
                      <a:pt x="6226232" y="1114736"/>
                      <a:pt x="6238701" y="1111272"/>
                    </a:cubicBezTo>
                    <a:cubicBezTo>
                      <a:pt x="6251170" y="1107808"/>
                      <a:pt x="6259483" y="1133440"/>
                      <a:pt x="6280265" y="1127898"/>
                    </a:cubicBezTo>
                    <a:cubicBezTo>
                      <a:pt x="6301047" y="1122356"/>
                      <a:pt x="6332219" y="1100189"/>
                      <a:pt x="6363392" y="1078022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A88C0E6-11B7-4307-B8E4-889412988E50}"/>
                  </a:ext>
                </a:extLst>
              </p:cNvPr>
              <p:cNvSpPr/>
              <p:nvPr/>
            </p:nvSpPr>
            <p:spPr bwMode="auto">
              <a:xfrm>
                <a:off x="436418" y="5694158"/>
                <a:ext cx="261851" cy="36510"/>
              </a:xfrm>
              <a:custGeom>
                <a:avLst/>
                <a:gdLst>
                  <a:gd name="connsiteX0" fmla="*/ 0 w 261851"/>
                  <a:gd name="connsiteY0" fmla="*/ 20842 h 36510"/>
                  <a:gd name="connsiteX1" fmla="*/ 78971 w 261851"/>
                  <a:gd name="connsiteY1" fmla="*/ 24998 h 36510"/>
                  <a:gd name="connsiteX2" fmla="*/ 124691 w 261851"/>
                  <a:gd name="connsiteY2" fmla="*/ 60 h 36510"/>
                  <a:gd name="connsiteX3" fmla="*/ 220287 w 261851"/>
                  <a:gd name="connsiteY3" fmla="*/ 33311 h 36510"/>
                  <a:gd name="connsiteX4" fmla="*/ 261851 w 261851"/>
                  <a:gd name="connsiteY4" fmla="*/ 33311 h 36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51" h="36510">
                    <a:moveTo>
                      <a:pt x="0" y="20842"/>
                    </a:moveTo>
                    <a:cubicBezTo>
                      <a:pt x="29094" y="24652"/>
                      <a:pt x="58189" y="28462"/>
                      <a:pt x="78971" y="24998"/>
                    </a:cubicBezTo>
                    <a:cubicBezTo>
                      <a:pt x="99753" y="21534"/>
                      <a:pt x="101138" y="-1326"/>
                      <a:pt x="124691" y="60"/>
                    </a:cubicBezTo>
                    <a:cubicBezTo>
                      <a:pt x="148244" y="1445"/>
                      <a:pt x="197427" y="27769"/>
                      <a:pt x="220287" y="33311"/>
                    </a:cubicBezTo>
                    <a:cubicBezTo>
                      <a:pt x="243147" y="38853"/>
                      <a:pt x="252499" y="36082"/>
                      <a:pt x="261851" y="3331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3DCFE74-F0AF-43A1-9DDC-B3BD8B0BA1C8}"/>
                  </a:ext>
                </a:extLst>
              </p:cNvPr>
              <p:cNvSpPr/>
              <p:nvPr/>
            </p:nvSpPr>
            <p:spPr bwMode="auto">
              <a:xfrm>
                <a:off x="702425" y="5744095"/>
                <a:ext cx="203662" cy="52784"/>
              </a:xfrm>
              <a:custGeom>
                <a:avLst/>
                <a:gdLst>
                  <a:gd name="connsiteX0" fmla="*/ 0 w 203662"/>
                  <a:gd name="connsiteY0" fmla="*/ 0 h 52784"/>
                  <a:gd name="connsiteX1" fmla="*/ 54033 w 203662"/>
                  <a:gd name="connsiteY1" fmla="*/ 33250 h 52784"/>
                  <a:gd name="connsiteX2" fmla="*/ 74815 w 203662"/>
                  <a:gd name="connsiteY2" fmla="*/ 49876 h 52784"/>
                  <a:gd name="connsiteX3" fmla="*/ 157942 w 203662"/>
                  <a:gd name="connsiteY3" fmla="*/ 49876 h 52784"/>
                  <a:gd name="connsiteX4" fmla="*/ 203662 w 203662"/>
                  <a:gd name="connsiteY4" fmla="*/ 20781 h 5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662" h="52784">
                    <a:moveTo>
                      <a:pt x="0" y="0"/>
                    </a:moveTo>
                    <a:cubicBezTo>
                      <a:pt x="20782" y="12468"/>
                      <a:pt x="41564" y="24937"/>
                      <a:pt x="54033" y="33250"/>
                    </a:cubicBezTo>
                    <a:cubicBezTo>
                      <a:pt x="66502" y="41563"/>
                      <a:pt x="57497" y="47105"/>
                      <a:pt x="74815" y="49876"/>
                    </a:cubicBezTo>
                    <a:cubicBezTo>
                      <a:pt x="92133" y="52647"/>
                      <a:pt x="136468" y="54725"/>
                      <a:pt x="157942" y="49876"/>
                    </a:cubicBezTo>
                    <a:cubicBezTo>
                      <a:pt x="179416" y="45027"/>
                      <a:pt x="191539" y="32904"/>
                      <a:pt x="203662" y="2078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296F67-768D-4CFF-B704-3E22355072C8}"/>
                  </a:ext>
                </a:extLst>
              </p:cNvPr>
              <p:cNvSpPr/>
              <p:nvPr/>
            </p:nvSpPr>
            <p:spPr bwMode="auto">
              <a:xfrm>
                <a:off x="935182" y="5685905"/>
                <a:ext cx="623454" cy="105152"/>
              </a:xfrm>
              <a:custGeom>
                <a:avLst/>
                <a:gdLst>
                  <a:gd name="connsiteX0" fmla="*/ 0 w 623454"/>
                  <a:gd name="connsiteY0" fmla="*/ 58190 h 105152"/>
                  <a:gd name="connsiteX1" fmla="*/ 66502 w 623454"/>
                  <a:gd name="connsiteY1" fmla="*/ 33251 h 105152"/>
                  <a:gd name="connsiteX2" fmla="*/ 108065 w 623454"/>
                  <a:gd name="connsiteY2" fmla="*/ 37408 h 105152"/>
                  <a:gd name="connsiteX3" fmla="*/ 153785 w 623454"/>
                  <a:gd name="connsiteY3" fmla="*/ 0 h 105152"/>
                  <a:gd name="connsiteX4" fmla="*/ 203662 w 623454"/>
                  <a:gd name="connsiteY4" fmla="*/ 37408 h 105152"/>
                  <a:gd name="connsiteX5" fmla="*/ 261851 w 623454"/>
                  <a:gd name="connsiteY5" fmla="*/ 74815 h 105152"/>
                  <a:gd name="connsiteX6" fmla="*/ 286789 w 623454"/>
                  <a:gd name="connsiteY6" fmla="*/ 87284 h 105152"/>
                  <a:gd name="connsiteX7" fmla="*/ 336665 w 623454"/>
                  <a:gd name="connsiteY7" fmla="*/ 103910 h 105152"/>
                  <a:gd name="connsiteX8" fmla="*/ 378229 w 623454"/>
                  <a:gd name="connsiteY8" fmla="*/ 99753 h 105152"/>
                  <a:gd name="connsiteX9" fmla="*/ 490451 w 623454"/>
                  <a:gd name="connsiteY9" fmla="*/ 66502 h 105152"/>
                  <a:gd name="connsiteX10" fmla="*/ 623454 w 623454"/>
                  <a:gd name="connsiteY10" fmla="*/ 20782 h 10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3454" h="105152">
                    <a:moveTo>
                      <a:pt x="0" y="58190"/>
                    </a:moveTo>
                    <a:cubicBezTo>
                      <a:pt x="24245" y="47452"/>
                      <a:pt x="48491" y="36715"/>
                      <a:pt x="66502" y="33251"/>
                    </a:cubicBezTo>
                    <a:cubicBezTo>
                      <a:pt x="84513" y="29787"/>
                      <a:pt x="93518" y="42950"/>
                      <a:pt x="108065" y="37408"/>
                    </a:cubicBezTo>
                    <a:cubicBezTo>
                      <a:pt x="122612" y="31866"/>
                      <a:pt x="137852" y="0"/>
                      <a:pt x="153785" y="0"/>
                    </a:cubicBezTo>
                    <a:cubicBezTo>
                      <a:pt x="169718" y="0"/>
                      <a:pt x="185651" y="24939"/>
                      <a:pt x="203662" y="37408"/>
                    </a:cubicBezTo>
                    <a:cubicBezTo>
                      <a:pt x="221673" y="49877"/>
                      <a:pt x="247997" y="66502"/>
                      <a:pt x="261851" y="74815"/>
                    </a:cubicBezTo>
                    <a:cubicBezTo>
                      <a:pt x="275706" y="83128"/>
                      <a:pt x="274320" y="82435"/>
                      <a:pt x="286789" y="87284"/>
                    </a:cubicBezTo>
                    <a:cubicBezTo>
                      <a:pt x="299258" y="92133"/>
                      <a:pt x="321425" y="101832"/>
                      <a:pt x="336665" y="103910"/>
                    </a:cubicBezTo>
                    <a:cubicBezTo>
                      <a:pt x="351905" y="105988"/>
                      <a:pt x="352598" y="105988"/>
                      <a:pt x="378229" y="99753"/>
                    </a:cubicBezTo>
                    <a:cubicBezTo>
                      <a:pt x="403860" y="93518"/>
                      <a:pt x="449580" y="79664"/>
                      <a:pt x="490451" y="66502"/>
                    </a:cubicBezTo>
                    <a:cubicBezTo>
                      <a:pt x="531322" y="53340"/>
                      <a:pt x="577388" y="37061"/>
                      <a:pt x="623454" y="20782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02DC8D5-CF35-4ECD-BC2B-DED00C7DECD0}"/>
                  </a:ext>
                </a:extLst>
              </p:cNvPr>
              <p:cNvSpPr/>
              <p:nvPr/>
            </p:nvSpPr>
            <p:spPr bwMode="auto">
              <a:xfrm>
                <a:off x="1571105" y="5586153"/>
                <a:ext cx="295102" cy="116378"/>
              </a:xfrm>
              <a:custGeom>
                <a:avLst/>
                <a:gdLst>
                  <a:gd name="connsiteX0" fmla="*/ 0 w 295102"/>
                  <a:gd name="connsiteY0" fmla="*/ 116378 h 116378"/>
                  <a:gd name="connsiteX1" fmla="*/ 187037 w 295102"/>
                  <a:gd name="connsiteY1" fmla="*/ 29094 h 116378"/>
                  <a:gd name="connsiteX2" fmla="*/ 295102 w 295102"/>
                  <a:gd name="connsiteY2" fmla="*/ 0 h 116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102" h="116378">
                    <a:moveTo>
                      <a:pt x="0" y="116378"/>
                    </a:moveTo>
                    <a:cubicBezTo>
                      <a:pt x="68926" y="82434"/>
                      <a:pt x="137853" y="48490"/>
                      <a:pt x="187037" y="29094"/>
                    </a:cubicBezTo>
                    <a:cubicBezTo>
                      <a:pt x="236221" y="9698"/>
                      <a:pt x="265661" y="4849"/>
                      <a:pt x="295102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956EEDC-3AA3-452A-80EA-656ABF8D4AF4}"/>
                  </a:ext>
                </a:extLst>
              </p:cNvPr>
              <p:cNvSpPr/>
              <p:nvPr/>
            </p:nvSpPr>
            <p:spPr bwMode="auto">
              <a:xfrm>
                <a:off x="1870364" y="5581996"/>
                <a:ext cx="536171" cy="35568"/>
              </a:xfrm>
              <a:custGeom>
                <a:avLst/>
                <a:gdLst>
                  <a:gd name="connsiteX0" fmla="*/ 0 w 536171"/>
                  <a:gd name="connsiteY0" fmla="*/ 0 h 35568"/>
                  <a:gd name="connsiteX1" fmla="*/ 78971 w 536171"/>
                  <a:gd name="connsiteY1" fmla="*/ 8313 h 35568"/>
                  <a:gd name="connsiteX2" fmla="*/ 153785 w 536171"/>
                  <a:gd name="connsiteY2" fmla="*/ 8313 h 35568"/>
                  <a:gd name="connsiteX3" fmla="*/ 187036 w 536171"/>
                  <a:gd name="connsiteY3" fmla="*/ 16626 h 35568"/>
                  <a:gd name="connsiteX4" fmla="*/ 270163 w 536171"/>
                  <a:gd name="connsiteY4" fmla="*/ 29095 h 35568"/>
                  <a:gd name="connsiteX5" fmla="*/ 311727 w 536171"/>
                  <a:gd name="connsiteY5" fmla="*/ 33251 h 35568"/>
                  <a:gd name="connsiteX6" fmla="*/ 349134 w 536171"/>
                  <a:gd name="connsiteY6" fmla="*/ 33251 h 35568"/>
                  <a:gd name="connsiteX7" fmla="*/ 486294 w 536171"/>
                  <a:gd name="connsiteY7" fmla="*/ 4157 h 35568"/>
                  <a:gd name="connsiteX8" fmla="*/ 527858 w 536171"/>
                  <a:gd name="connsiteY8" fmla="*/ 8313 h 35568"/>
                  <a:gd name="connsiteX9" fmla="*/ 536171 w 536171"/>
                  <a:gd name="connsiteY9" fmla="*/ 12469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6171" h="35568">
                    <a:moveTo>
                      <a:pt x="0" y="0"/>
                    </a:moveTo>
                    <a:cubicBezTo>
                      <a:pt x="26670" y="3464"/>
                      <a:pt x="53340" y="6928"/>
                      <a:pt x="78971" y="8313"/>
                    </a:cubicBezTo>
                    <a:cubicBezTo>
                      <a:pt x="104602" y="9698"/>
                      <a:pt x="135774" y="6927"/>
                      <a:pt x="153785" y="8313"/>
                    </a:cubicBezTo>
                    <a:cubicBezTo>
                      <a:pt x="171796" y="9699"/>
                      <a:pt x="167640" y="13162"/>
                      <a:pt x="187036" y="16626"/>
                    </a:cubicBezTo>
                    <a:cubicBezTo>
                      <a:pt x="206432" y="20090"/>
                      <a:pt x="249381" y="26324"/>
                      <a:pt x="270163" y="29095"/>
                    </a:cubicBezTo>
                    <a:cubicBezTo>
                      <a:pt x="290945" y="31866"/>
                      <a:pt x="298565" y="32558"/>
                      <a:pt x="311727" y="33251"/>
                    </a:cubicBezTo>
                    <a:cubicBezTo>
                      <a:pt x="324889" y="33944"/>
                      <a:pt x="320040" y="38100"/>
                      <a:pt x="349134" y="33251"/>
                    </a:cubicBezTo>
                    <a:cubicBezTo>
                      <a:pt x="378229" y="28402"/>
                      <a:pt x="456507" y="8313"/>
                      <a:pt x="486294" y="4157"/>
                    </a:cubicBezTo>
                    <a:cubicBezTo>
                      <a:pt x="516081" y="1"/>
                      <a:pt x="527858" y="8313"/>
                      <a:pt x="527858" y="8313"/>
                    </a:cubicBezTo>
                    <a:cubicBezTo>
                      <a:pt x="536171" y="9698"/>
                      <a:pt x="536171" y="11083"/>
                      <a:pt x="536171" y="12469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6CB8261-4B4E-44CD-9FD9-7413147A3EBA}"/>
                  </a:ext>
                </a:extLst>
              </p:cNvPr>
              <p:cNvSpPr/>
              <p:nvPr/>
            </p:nvSpPr>
            <p:spPr bwMode="auto">
              <a:xfrm>
                <a:off x="2427316" y="5588604"/>
                <a:ext cx="453044" cy="78119"/>
              </a:xfrm>
              <a:custGeom>
                <a:avLst/>
                <a:gdLst>
                  <a:gd name="connsiteX0" fmla="*/ 0 w 453044"/>
                  <a:gd name="connsiteY0" fmla="*/ 18331 h 78119"/>
                  <a:gd name="connsiteX1" fmla="*/ 54033 w 453044"/>
                  <a:gd name="connsiteY1" fmla="*/ 5861 h 78119"/>
                  <a:gd name="connsiteX2" fmla="*/ 112222 w 453044"/>
                  <a:gd name="connsiteY2" fmla="*/ 1705 h 78119"/>
                  <a:gd name="connsiteX3" fmla="*/ 207819 w 453044"/>
                  <a:gd name="connsiteY3" fmla="*/ 1705 h 78119"/>
                  <a:gd name="connsiteX4" fmla="*/ 261851 w 453044"/>
                  <a:gd name="connsiteY4" fmla="*/ 22487 h 78119"/>
                  <a:gd name="connsiteX5" fmla="*/ 315884 w 453044"/>
                  <a:gd name="connsiteY5" fmla="*/ 59894 h 78119"/>
                  <a:gd name="connsiteX6" fmla="*/ 361604 w 453044"/>
                  <a:gd name="connsiteY6" fmla="*/ 76520 h 78119"/>
                  <a:gd name="connsiteX7" fmla="*/ 415637 w 453044"/>
                  <a:gd name="connsiteY7" fmla="*/ 76520 h 78119"/>
                  <a:gd name="connsiteX8" fmla="*/ 453044 w 453044"/>
                  <a:gd name="connsiteY8" fmla="*/ 68207 h 7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3044" h="78119">
                    <a:moveTo>
                      <a:pt x="0" y="18331"/>
                    </a:moveTo>
                    <a:cubicBezTo>
                      <a:pt x="17664" y="13481"/>
                      <a:pt x="35329" y="8632"/>
                      <a:pt x="54033" y="5861"/>
                    </a:cubicBezTo>
                    <a:cubicBezTo>
                      <a:pt x="72737" y="3090"/>
                      <a:pt x="86591" y="2398"/>
                      <a:pt x="112222" y="1705"/>
                    </a:cubicBezTo>
                    <a:cubicBezTo>
                      <a:pt x="137853" y="1012"/>
                      <a:pt x="182881" y="-1759"/>
                      <a:pt x="207819" y="1705"/>
                    </a:cubicBezTo>
                    <a:cubicBezTo>
                      <a:pt x="232757" y="5169"/>
                      <a:pt x="243840" y="12789"/>
                      <a:pt x="261851" y="22487"/>
                    </a:cubicBezTo>
                    <a:cubicBezTo>
                      <a:pt x="279862" y="32185"/>
                      <a:pt x="299258" y="50888"/>
                      <a:pt x="315884" y="59894"/>
                    </a:cubicBezTo>
                    <a:cubicBezTo>
                      <a:pt x="332510" y="68900"/>
                      <a:pt x="344979" y="73749"/>
                      <a:pt x="361604" y="76520"/>
                    </a:cubicBezTo>
                    <a:cubicBezTo>
                      <a:pt x="378229" y="79291"/>
                      <a:pt x="400397" y="77906"/>
                      <a:pt x="415637" y="76520"/>
                    </a:cubicBezTo>
                    <a:cubicBezTo>
                      <a:pt x="430877" y="75134"/>
                      <a:pt x="441960" y="71670"/>
                      <a:pt x="453044" y="6820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05145C3-6650-4F90-9441-D72009667603}"/>
                  </a:ext>
                </a:extLst>
              </p:cNvPr>
              <p:cNvSpPr/>
              <p:nvPr/>
            </p:nvSpPr>
            <p:spPr bwMode="auto">
              <a:xfrm>
                <a:off x="2876204" y="5665124"/>
                <a:ext cx="170411" cy="54032"/>
              </a:xfrm>
              <a:custGeom>
                <a:avLst/>
                <a:gdLst>
                  <a:gd name="connsiteX0" fmla="*/ 0 w 170411"/>
                  <a:gd name="connsiteY0" fmla="*/ 0 h 54032"/>
                  <a:gd name="connsiteX1" fmla="*/ 54032 w 170411"/>
                  <a:gd name="connsiteY1" fmla="*/ 29094 h 54032"/>
                  <a:gd name="connsiteX2" fmla="*/ 137160 w 170411"/>
                  <a:gd name="connsiteY2" fmla="*/ 54032 h 54032"/>
                  <a:gd name="connsiteX3" fmla="*/ 170411 w 170411"/>
                  <a:gd name="connsiteY3" fmla="*/ 29094 h 5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411" h="54032">
                    <a:moveTo>
                      <a:pt x="0" y="0"/>
                    </a:moveTo>
                    <a:cubicBezTo>
                      <a:pt x="15586" y="10044"/>
                      <a:pt x="31172" y="20089"/>
                      <a:pt x="54032" y="29094"/>
                    </a:cubicBezTo>
                    <a:cubicBezTo>
                      <a:pt x="76892" y="38099"/>
                      <a:pt x="117764" y="54032"/>
                      <a:pt x="137160" y="54032"/>
                    </a:cubicBezTo>
                    <a:cubicBezTo>
                      <a:pt x="156556" y="54032"/>
                      <a:pt x="163483" y="41563"/>
                      <a:pt x="170411" y="2909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0DAEBFD-7E15-4D07-A5BC-22574D728B41}"/>
                  </a:ext>
                </a:extLst>
              </p:cNvPr>
              <p:cNvSpPr/>
              <p:nvPr/>
            </p:nvSpPr>
            <p:spPr bwMode="auto">
              <a:xfrm>
                <a:off x="3038302" y="5706687"/>
                <a:ext cx="189715" cy="39570"/>
              </a:xfrm>
              <a:custGeom>
                <a:avLst/>
                <a:gdLst>
                  <a:gd name="connsiteX0" fmla="*/ 0 w 189715"/>
                  <a:gd name="connsiteY0" fmla="*/ 0 h 39570"/>
                  <a:gd name="connsiteX1" fmla="*/ 87283 w 189715"/>
                  <a:gd name="connsiteY1" fmla="*/ 33251 h 39570"/>
                  <a:gd name="connsiteX2" fmla="*/ 128847 w 189715"/>
                  <a:gd name="connsiteY2" fmla="*/ 37408 h 39570"/>
                  <a:gd name="connsiteX3" fmla="*/ 187036 w 189715"/>
                  <a:gd name="connsiteY3" fmla="*/ 8313 h 39570"/>
                  <a:gd name="connsiteX4" fmla="*/ 174567 w 189715"/>
                  <a:gd name="connsiteY4" fmla="*/ 12469 h 3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15" h="39570">
                    <a:moveTo>
                      <a:pt x="0" y="0"/>
                    </a:moveTo>
                    <a:cubicBezTo>
                      <a:pt x="32904" y="13508"/>
                      <a:pt x="65808" y="27016"/>
                      <a:pt x="87283" y="33251"/>
                    </a:cubicBezTo>
                    <a:cubicBezTo>
                      <a:pt x="108758" y="39486"/>
                      <a:pt x="112222" y="41564"/>
                      <a:pt x="128847" y="37408"/>
                    </a:cubicBezTo>
                    <a:cubicBezTo>
                      <a:pt x="145472" y="33252"/>
                      <a:pt x="179416" y="12470"/>
                      <a:pt x="187036" y="8313"/>
                    </a:cubicBezTo>
                    <a:cubicBezTo>
                      <a:pt x="194656" y="4157"/>
                      <a:pt x="184611" y="8313"/>
                      <a:pt x="174567" y="12469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849B55E-7104-466C-B398-4AA8B9046999}"/>
                  </a:ext>
                </a:extLst>
              </p:cNvPr>
              <p:cNvSpPr/>
              <p:nvPr/>
            </p:nvSpPr>
            <p:spPr bwMode="auto">
              <a:xfrm>
                <a:off x="3221182" y="5719156"/>
                <a:ext cx="95596" cy="31894"/>
              </a:xfrm>
              <a:custGeom>
                <a:avLst/>
                <a:gdLst>
                  <a:gd name="connsiteX0" fmla="*/ 0 w 95596"/>
                  <a:gd name="connsiteY0" fmla="*/ 0 h 31894"/>
                  <a:gd name="connsiteX1" fmla="*/ 62345 w 95596"/>
                  <a:gd name="connsiteY1" fmla="*/ 29095 h 31894"/>
                  <a:gd name="connsiteX2" fmla="*/ 95596 w 95596"/>
                  <a:gd name="connsiteY2" fmla="*/ 29095 h 31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596" h="31894">
                    <a:moveTo>
                      <a:pt x="0" y="0"/>
                    </a:moveTo>
                    <a:cubicBezTo>
                      <a:pt x="23206" y="12123"/>
                      <a:pt x="46412" y="24246"/>
                      <a:pt x="62345" y="29095"/>
                    </a:cubicBezTo>
                    <a:cubicBezTo>
                      <a:pt x="78278" y="33944"/>
                      <a:pt x="86937" y="31519"/>
                      <a:pt x="95596" y="2909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B08376B-9538-442F-8D6E-DF13721F0A26}"/>
                  </a:ext>
                </a:extLst>
              </p:cNvPr>
              <p:cNvSpPr/>
              <p:nvPr/>
            </p:nvSpPr>
            <p:spPr bwMode="auto">
              <a:xfrm>
                <a:off x="3325091" y="5759489"/>
                <a:ext cx="565265" cy="29032"/>
              </a:xfrm>
              <a:custGeom>
                <a:avLst/>
                <a:gdLst>
                  <a:gd name="connsiteX0" fmla="*/ 0 w 565265"/>
                  <a:gd name="connsiteY0" fmla="*/ 1231 h 29032"/>
                  <a:gd name="connsiteX1" fmla="*/ 91440 w 565265"/>
                  <a:gd name="connsiteY1" fmla="*/ 26169 h 29032"/>
                  <a:gd name="connsiteX2" fmla="*/ 157942 w 565265"/>
                  <a:gd name="connsiteY2" fmla="*/ 26169 h 29032"/>
                  <a:gd name="connsiteX3" fmla="*/ 220287 w 565265"/>
                  <a:gd name="connsiteY3" fmla="*/ 5387 h 29032"/>
                  <a:gd name="connsiteX4" fmla="*/ 249382 w 565265"/>
                  <a:gd name="connsiteY4" fmla="*/ 1231 h 29032"/>
                  <a:gd name="connsiteX5" fmla="*/ 274320 w 565265"/>
                  <a:gd name="connsiteY5" fmla="*/ 9544 h 29032"/>
                  <a:gd name="connsiteX6" fmla="*/ 311727 w 565265"/>
                  <a:gd name="connsiteY6" fmla="*/ 1231 h 29032"/>
                  <a:gd name="connsiteX7" fmla="*/ 349134 w 565265"/>
                  <a:gd name="connsiteY7" fmla="*/ 17856 h 29032"/>
                  <a:gd name="connsiteX8" fmla="*/ 440574 w 565265"/>
                  <a:gd name="connsiteY8" fmla="*/ 1231 h 29032"/>
                  <a:gd name="connsiteX9" fmla="*/ 486294 w 565265"/>
                  <a:gd name="connsiteY9" fmla="*/ 1231 h 29032"/>
                  <a:gd name="connsiteX10" fmla="*/ 536171 w 565265"/>
                  <a:gd name="connsiteY10" fmla="*/ 1231 h 29032"/>
                  <a:gd name="connsiteX11" fmla="*/ 565265 w 565265"/>
                  <a:gd name="connsiteY11" fmla="*/ 1231 h 29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5265" h="29032">
                    <a:moveTo>
                      <a:pt x="0" y="1231"/>
                    </a:moveTo>
                    <a:cubicBezTo>
                      <a:pt x="32558" y="11622"/>
                      <a:pt x="65116" y="22013"/>
                      <a:pt x="91440" y="26169"/>
                    </a:cubicBezTo>
                    <a:cubicBezTo>
                      <a:pt x="117764" y="30325"/>
                      <a:pt x="136468" y="29633"/>
                      <a:pt x="157942" y="26169"/>
                    </a:cubicBezTo>
                    <a:cubicBezTo>
                      <a:pt x="179416" y="22705"/>
                      <a:pt x="205047" y="9543"/>
                      <a:pt x="220287" y="5387"/>
                    </a:cubicBezTo>
                    <a:cubicBezTo>
                      <a:pt x="235527" y="1231"/>
                      <a:pt x="240377" y="538"/>
                      <a:pt x="249382" y="1231"/>
                    </a:cubicBezTo>
                    <a:cubicBezTo>
                      <a:pt x="258387" y="1924"/>
                      <a:pt x="263929" y="9544"/>
                      <a:pt x="274320" y="9544"/>
                    </a:cubicBezTo>
                    <a:cubicBezTo>
                      <a:pt x="284711" y="9544"/>
                      <a:pt x="299258" y="-154"/>
                      <a:pt x="311727" y="1231"/>
                    </a:cubicBezTo>
                    <a:cubicBezTo>
                      <a:pt x="324196" y="2616"/>
                      <a:pt x="327660" y="17856"/>
                      <a:pt x="349134" y="17856"/>
                    </a:cubicBezTo>
                    <a:cubicBezTo>
                      <a:pt x="370608" y="17856"/>
                      <a:pt x="417714" y="4002"/>
                      <a:pt x="440574" y="1231"/>
                    </a:cubicBezTo>
                    <a:cubicBezTo>
                      <a:pt x="463434" y="-1540"/>
                      <a:pt x="486294" y="1231"/>
                      <a:pt x="486294" y="1231"/>
                    </a:cubicBezTo>
                    <a:lnTo>
                      <a:pt x="536171" y="1231"/>
                    </a:lnTo>
                    <a:lnTo>
                      <a:pt x="565265" y="1231"/>
                    </a:ln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0838482-E3C0-43AA-9074-5D29BB40ADC9}"/>
                  </a:ext>
                </a:extLst>
              </p:cNvPr>
              <p:cNvSpPr/>
              <p:nvPr/>
            </p:nvSpPr>
            <p:spPr bwMode="auto">
              <a:xfrm>
                <a:off x="3898669" y="5744056"/>
                <a:ext cx="656706" cy="87322"/>
              </a:xfrm>
              <a:custGeom>
                <a:avLst/>
                <a:gdLst>
                  <a:gd name="connsiteX0" fmla="*/ 0 w 656706"/>
                  <a:gd name="connsiteY0" fmla="*/ 16664 h 87322"/>
                  <a:gd name="connsiteX1" fmla="*/ 62346 w 656706"/>
                  <a:gd name="connsiteY1" fmla="*/ 39 h 87322"/>
                  <a:gd name="connsiteX2" fmla="*/ 108066 w 656706"/>
                  <a:gd name="connsiteY2" fmla="*/ 20820 h 87322"/>
                  <a:gd name="connsiteX3" fmla="*/ 137160 w 656706"/>
                  <a:gd name="connsiteY3" fmla="*/ 45759 h 87322"/>
                  <a:gd name="connsiteX4" fmla="*/ 249382 w 656706"/>
                  <a:gd name="connsiteY4" fmla="*/ 79009 h 87322"/>
                  <a:gd name="connsiteX5" fmla="*/ 361604 w 656706"/>
                  <a:gd name="connsiteY5" fmla="*/ 83166 h 87322"/>
                  <a:gd name="connsiteX6" fmla="*/ 390698 w 656706"/>
                  <a:gd name="connsiteY6" fmla="*/ 74853 h 87322"/>
                  <a:gd name="connsiteX7" fmla="*/ 473826 w 656706"/>
                  <a:gd name="connsiteY7" fmla="*/ 87322 h 87322"/>
                  <a:gd name="connsiteX8" fmla="*/ 569422 w 656706"/>
                  <a:gd name="connsiteY8" fmla="*/ 74853 h 87322"/>
                  <a:gd name="connsiteX9" fmla="*/ 656706 w 656706"/>
                  <a:gd name="connsiteY9" fmla="*/ 70697 h 8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706" h="87322">
                    <a:moveTo>
                      <a:pt x="0" y="16664"/>
                    </a:moveTo>
                    <a:cubicBezTo>
                      <a:pt x="22167" y="8005"/>
                      <a:pt x="44335" y="-654"/>
                      <a:pt x="62346" y="39"/>
                    </a:cubicBezTo>
                    <a:cubicBezTo>
                      <a:pt x="80357" y="732"/>
                      <a:pt x="95597" y="13200"/>
                      <a:pt x="108066" y="20820"/>
                    </a:cubicBezTo>
                    <a:cubicBezTo>
                      <a:pt x="120535" y="28440"/>
                      <a:pt x="113607" y="36061"/>
                      <a:pt x="137160" y="45759"/>
                    </a:cubicBezTo>
                    <a:cubicBezTo>
                      <a:pt x="160713" y="55457"/>
                      <a:pt x="211975" y="72775"/>
                      <a:pt x="249382" y="79009"/>
                    </a:cubicBezTo>
                    <a:cubicBezTo>
                      <a:pt x="286789" y="85243"/>
                      <a:pt x="338051" y="83859"/>
                      <a:pt x="361604" y="83166"/>
                    </a:cubicBezTo>
                    <a:cubicBezTo>
                      <a:pt x="385157" y="82473"/>
                      <a:pt x="371994" y="74160"/>
                      <a:pt x="390698" y="74853"/>
                    </a:cubicBezTo>
                    <a:cubicBezTo>
                      <a:pt x="409402" y="75546"/>
                      <a:pt x="444039" y="87322"/>
                      <a:pt x="473826" y="87322"/>
                    </a:cubicBezTo>
                    <a:cubicBezTo>
                      <a:pt x="503613" y="87322"/>
                      <a:pt x="538942" y="77624"/>
                      <a:pt x="569422" y="74853"/>
                    </a:cubicBezTo>
                    <a:cubicBezTo>
                      <a:pt x="599902" y="72082"/>
                      <a:pt x="628304" y="71389"/>
                      <a:pt x="656706" y="7069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95285A1-8767-409D-A775-15E8A6C962D0}"/>
                  </a:ext>
                </a:extLst>
              </p:cNvPr>
              <p:cNvSpPr/>
              <p:nvPr/>
            </p:nvSpPr>
            <p:spPr bwMode="auto">
              <a:xfrm>
                <a:off x="4555375" y="5642852"/>
                <a:ext cx="137160" cy="163588"/>
              </a:xfrm>
              <a:custGeom>
                <a:avLst/>
                <a:gdLst>
                  <a:gd name="connsiteX0" fmla="*/ 0 w 137160"/>
                  <a:gd name="connsiteY0" fmla="*/ 163588 h 163588"/>
                  <a:gd name="connsiteX1" fmla="*/ 54032 w 137160"/>
                  <a:gd name="connsiteY1" fmla="*/ 47210 h 163588"/>
                  <a:gd name="connsiteX2" fmla="*/ 116378 w 137160"/>
                  <a:gd name="connsiteY2" fmla="*/ 5646 h 163588"/>
                  <a:gd name="connsiteX3" fmla="*/ 137160 w 137160"/>
                  <a:gd name="connsiteY3" fmla="*/ 1490 h 16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160" h="163588">
                    <a:moveTo>
                      <a:pt x="0" y="163588"/>
                    </a:moveTo>
                    <a:cubicBezTo>
                      <a:pt x="17318" y="118561"/>
                      <a:pt x="34636" y="73534"/>
                      <a:pt x="54032" y="47210"/>
                    </a:cubicBezTo>
                    <a:cubicBezTo>
                      <a:pt x="73428" y="20886"/>
                      <a:pt x="102523" y="13266"/>
                      <a:pt x="116378" y="5646"/>
                    </a:cubicBezTo>
                    <a:cubicBezTo>
                      <a:pt x="130233" y="-1974"/>
                      <a:pt x="133696" y="-242"/>
                      <a:pt x="137160" y="149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9DFF643-07FF-4C2A-A60A-8EA0AD367F62}"/>
                  </a:ext>
                </a:extLst>
              </p:cNvPr>
              <p:cNvSpPr/>
              <p:nvPr/>
            </p:nvSpPr>
            <p:spPr bwMode="auto">
              <a:xfrm>
                <a:off x="4763193" y="5801515"/>
                <a:ext cx="519545" cy="126467"/>
              </a:xfrm>
              <a:custGeom>
                <a:avLst/>
                <a:gdLst>
                  <a:gd name="connsiteX0" fmla="*/ 0 w 519545"/>
                  <a:gd name="connsiteY0" fmla="*/ 108834 h 126467"/>
                  <a:gd name="connsiteX1" fmla="*/ 66502 w 519545"/>
                  <a:gd name="connsiteY1" fmla="*/ 121303 h 126467"/>
                  <a:gd name="connsiteX2" fmla="*/ 162098 w 519545"/>
                  <a:gd name="connsiteY2" fmla="*/ 34020 h 126467"/>
                  <a:gd name="connsiteX3" fmla="*/ 220287 w 519545"/>
                  <a:gd name="connsiteY3" fmla="*/ 4925 h 126467"/>
                  <a:gd name="connsiteX4" fmla="*/ 299258 w 519545"/>
                  <a:gd name="connsiteY4" fmla="*/ 769 h 126467"/>
                  <a:gd name="connsiteX5" fmla="*/ 365760 w 519545"/>
                  <a:gd name="connsiteY5" fmla="*/ 13238 h 126467"/>
                  <a:gd name="connsiteX6" fmla="*/ 403167 w 519545"/>
                  <a:gd name="connsiteY6" fmla="*/ 13238 h 126467"/>
                  <a:gd name="connsiteX7" fmla="*/ 477982 w 519545"/>
                  <a:gd name="connsiteY7" fmla="*/ 25707 h 126467"/>
                  <a:gd name="connsiteX8" fmla="*/ 519545 w 519545"/>
                  <a:gd name="connsiteY8" fmla="*/ 54801 h 12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545" h="126467">
                    <a:moveTo>
                      <a:pt x="0" y="108834"/>
                    </a:moveTo>
                    <a:cubicBezTo>
                      <a:pt x="19743" y="121303"/>
                      <a:pt x="39486" y="133772"/>
                      <a:pt x="66502" y="121303"/>
                    </a:cubicBezTo>
                    <a:cubicBezTo>
                      <a:pt x="93518" y="108834"/>
                      <a:pt x="136467" y="53416"/>
                      <a:pt x="162098" y="34020"/>
                    </a:cubicBezTo>
                    <a:cubicBezTo>
                      <a:pt x="187729" y="14624"/>
                      <a:pt x="197427" y="10467"/>
                      <a:pt x="220287" y="4925"/>
                    </a:cubicBezTo>
                    <a:cubicBezTo>
                      <a:pt x="243147" y="-617"/>
                      <a:pt x="275013" y="-616"/>
                      <a:pt x="299258" y="769"/>
                    </a:cubicBezTo>
                    <a:cubicBezTo>
                      <a:pt x="323503" y="2154"/>
                      <a:pt x="348442" y="11160"/>
                      <a:pt x="365760" y="13238"/>
                    </a:cubicBezTo>
                    <a:cubicBezTo>
                      <a:pt x="383078" y="15316"/>
                      <a:pt x="384463" y="11160"/>
                      <a:pt x="403167" y="13238"/>
                    </a:cubicBezTo>
                    <a:cubicBezTo>
                      <a:pt x="421871" y="15316"/>
                      <a:pt x="458586" y="18780"/>
                      <a:pt x="477982" y="25707"/>
                    </a:cubicBezTo>
                    <a:cubicBezTo>
                      <a:pt x="497378" y="32634"/>
                      <a:pt x="508461" y="43717"/>
                      <a:pt x="519545" y="5480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D17090-2E1F-4241-AD93-41A7139CB740}"/>
                  </a:ext>
                </a:extLst>
              </p:cNvPr>
              <p:cNvSpPr/>
              <p:nvPr/>
            </p:nvSpPr>
            <p:spPr bwMode="auto">
              <a:xfrm>
                <a:off x="5299364" y="5848004"/>
                <a:ext cx="206378" cy="42762"/>
              </a:xfrm>
              <a:custGeom>
                <a:avLst/>
                <a:gdLst>
                  <a:gd name="connsiteX0" fmla="*/ 0 w 206378"/>
                  <a:gd name="connsiteY0" fmla="*/ 0 h 42762"/>
                  <a:gd name="connsiteX1" fmla="*/ 91440 w 206378"/>
                  <a:gd name="connsiteY1" fmla="*/ 16625 h 42762"/>
                  <a:gd name="connsiteX2" fmla="*/ 153785 w 206378"/>
                  <a:gd name="connsiteY2" fmla="*/ 29094 h 42762"/>
                  <a:gd name="connsiteX3" fmla="*/ 203661 w 206378"/>
                  <a:gd name="connsiteY3" fmla="*/ 41563 h 42762"/>
                  <a:gd name="connsiteX4" fmla="*/ 195349 w 206378"/>
                  <a:gd name="connsiteY4" fmla="*/ 41563 h 4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378" h="42762">
                    <a:moveTo>
                      <a:pt x="0" y="0"/>
                    </a:moveTo>
                    <a:lnTo>
                      <a:pt x="91440" y="16625"/>
                    </a:lnTo>
                    <a:cubicBezTo>
                      <a:pt x="117071" y="21474"/>
                      <a:pt x="135082" y="24938"/>
                      <a:pt x="153785" y="29094"/>
                    </a:cubicBezTo>
                    <a:cubicBezTo>
                      <a:pt x="172488" y="33250"/>
                      <a:pt x="196734" y="39485"/>
                      <a:pt x="203661" y="41563"/>
                    </a:cubicBezTo>
                    <a:cubicBezTo>
                      <a:pt x="210588" y="43641"/>
                      <a:pt x="202968" y="42602"/>
                      <a:pt x="195349" y="41563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4C97C48-57AD-4720-BD18-40AB2EA54E0B}"/>
                  </a:ext>
                </a:extLst>
              </p:cNvPr>
              <p:cNvSpPr/>
              <p:nvPr/>
            </p:nvSpPr>
            <p:spPr bwMode="auto">
              <a:xfrm>
                <a:off x="5532120" y="5839691"/>
                <a:ext cx="187036" cy="66502"/>
              </a:xfrm>
              <a:custGeom>
                <a:avLst/>
                <a:gdLst>
                  <a:gd name="connsiteX0" fmla="*/ 0 w 187036"/>
                  <a:gd name="connsiteY0" fmla="*/ 66502 h 66502"/>
                  <a:gd name="connsiteX1" fmla="*/ 66502 w 187036"/>
                  <a:gd name="connsiteY1" fmla="*/ 37407 h 66502"/>
                  <a:gd name="connsiteX2" fmla="*/ 120535 w 187036"/>
                  <a:gd name="connsiteY2" fmla="*/ 41564 h 66502"/>
                  <a:gd name="connsiteX3" fmla="*/ 187036 w 187036"/>
                  <a:gd name="connsiteY3" fmla="*/ 0 h 6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036" h="66502">
                    <a:moveTo>
                      <a:pt x="0" y="66502"/>
                    </a:moveTo>
                    <a:cubicBezTo>
                      <a:pt x="23206" y="54032"/>
                      <a:pt x="46413" y="41563"/>
                      <a:pt x="66502" y="37407"/>
                    </a:cubicBezTo>
                    <a:cubicBezTo>
                      <a:pt x="86591" y="33251"/>
                      <a:pt x="100446" y="47799"/>
                      <a:pt x="120535" y="41564"/>
                    </a:cubicBezTo>
                    <a:cubicBezTo>
                      <a:pt x="140624" y="35329"/>
                      <a:pt x="163830" y="17664"/>
                      <a:pt x="187036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444519A-44A2-47DB-980F-1BEF19BF01FF}"/>
                  </a:ext>
                </a:extLst>
              </p:cNvPr>
              <p:cNvSpPr/>
              <p:nvPr/>
            </p:nvSpPr>
            <p:spPr bwMode="auto">
              <a:xfrm>
                <a:off x="5744095" y="5843847"/>
                <a:ext cx="465512" cy="58189"/>
              </a:xfrm>
              <a:custGeom>
                <a:avLst/>
                <a:gdLst>
                  <a:gd name="connsiteX0" fmla="*/ 0 w 465512"/>
                  <a:gd name="connsiteY0" fmla="*/ 58189 h 58189"/>
                  <a:gd name="connsiteX1" fmla="*/ 99752 w 465512"/>
                  <a:gd name="connsiteY1" fmla="*/ 45720 h 58189"/>
                  <a:gd name="connsiteX2" fmla="*/ 162098 w 465512"/>
                  <a:gd name="connsiteY2" fmla="*/ 45720 h 58189"/>
                  <a:gd name="connsiteX3" fmla="*/ 195349 w 465512"/>
                  <a:gd name="connsiteY3" fmla="*/ 29095 h 58189"/>
                  <a:gd name="connsiteX4" fmla="*/ 228600 w 465512"/>
                  <a:gd name="connsiteY4" fmla="*/ 33251 h 58189"/>
                  <a:gd name="connsiteX5" fmla="*/ 261850 w 465512"/>
                  <a:gd name="connsiteY5" fmla="*/ 33251 h 58189"/>
                  <a:gd name="connsiteX6" fmla="*/ 340821 w 465512"/>
                  <a:gd name="connsiteY6" fmla="*/ 16626 h 58189"/>
                  <a:gd name="connsiteX7" fmla="*/ 411480 w 465512"/>
                  <a:gd name="connsiteY7" fmla="*/ 4157 h 58189"/>
                  <a:gd name="connsiteX8" fmla="*/ 465512 w 465512"/>
                  <a:gd name="connsiteY8" fmla="*/ 0 h 58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5512" h="58189">
                    <a:moveTo>
                      <a:pt x="0" y="58189"/>
                    </a:moveTo>
                    <a:cubicBezTo>
                      <a:pt x="36368" y="52993"/>
                      <a:pt x="72736" y="47798"/>
                      <a:pt x="99752" y="45720"/>
                    </a:cubicBezTo>
                    <a:cubicBezTo>
                      <a:pt x="126768" y="43642"/>
                      <a:pt x="146165" y="48491"/>
                      <a:pt x="162098" y="45720"/>
                    </a:cubicBezTo>
                    <a:cubicBezTo>
                      <a:pt x="178031" y="42949"/>
                      <a:pt x="184265" y="31173"/>
                      <a:pt x="195349" y="29095"/>
                    </a:cubicBezTo>
                    <a:cubicBezTo>
                      <a:pt x="206433" y="27017"/>
                      <a:pt x="217517" y="32558"/>
                      <a:pt x="228600" y="33251"/>
                    </a:cubicBezTo>
                    <a:cubicBezTo>
                      <a:pt x="239683" y="33944"/>
                      <a:pt x="243147" y="36022"/>
                      <a:pt x="261850" y="33251"/>
                    </a:cubicBezTo>
                    <a:cubicBezTo>
                      <a:pt x="280553" y="30480"/>
                      <a:pt x="315883" y="21475"/>
                      <a:pt x="340821" y="16626"/>
                    </a:cubicBezTo>
                    <a:cubicBezTo>
                      <a:pt x="365759" y="11777"/>
                      <a:pt x="390698" y="6928"/>
                      <a:pt x="411480" y="4157"/>
                    </a:cubicBezTo>
                    <a:cubicBezTo>
                      <a:pt x="432262" y="1386"/>
                      <a:pt x="448887" y="693"/>
                      <a:pt x="465512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F1FC0BB-35F1-400D-AC4E-3A255F1F1830}"/>
                  </a:ext>
                </a:extLst>
              </p:cNvPr>
              <p:cNvSpPr/>
              <p:nvPr/>
            </p:nvSpPr>
            <p:spPr bwMode="auto">
              <a:xfrm>
                <a:off x="6230389" y="5789664"/>
                <a:ext cx="340822" cy="58340"/>
              </a:xfrm>
              <a:custGeom>
                <a:avLst/>
                <a:gdLst>
                  <a:gd name="connsiteX0" fmla="*/ 0 w 340822"/>
                  <a:gd name="connsiteY0" fmla="*/ 41714 h 58340"/>
                  <a:gd name="connsiteX1" fmla="*/ 58189 w 340822"/>
                  <a:gd name="connsiteY1" fmla="*/ 29245 h 58340"/>
                  <a:gd name="connsiteX2" fmla="*/ 103909 w 340822"/>
                  <a:gd name="connsiteY2" fmla="*/ 33401 h 58340"/>
                  <a:gd name="connsiteX3" fmla="*/ 145473 w 340822"/>
                  <a:gd name="connsiteY3" fmla="*/ 41714 h 58340"/>
                  <a:gd name="connsiteX4" fmla="*/ 187036 w 340822"/>
                  <a:gd name="connsiteY4" fmla="*/ 25089 h 58340"/>
                  <a:gd name="connsiteX5" fmla="*/ 241069 w 340822"/>
                  <a:gd name="connsiteY5" fmla="*/ 151 h 58340"/>
                  <a:gd name="connsiteX6" fmla="*/ 261851 w 340822"/>
                  <a:gd name="connsiteY6" fmla="*/ 16776 h 58340"/>
                  <a:gd name="connsiteX7" fmla="*/ 340822 w 340822"/>
                  <a:gd name="connsiteY7" fmla="*/ 58340 h 5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822" h="58340">
                    <a:moveTo>
                      <a:pt x="0" y="41714"/>
                    </a:moveTo>
                    <a:cubicBezTo>
                      <a:pt x="20435" y="36172"/>
                      <a:pt x="40871" y="30630"/>
                      <a:pt x="58189" y="29245"/>
                    </a:cubicBezTo>
                    <a:cubicBezTo>
                      <a:pt x="75507" y="27860"/>
                      <a:pt x="89362" y="31323"/>
                      <a:pt x="103909" y="33401"/>
                    </a:cubicBezTo>
                    <a:cubicBezTo>
                      <a:pt x="118456" y="35479"/>
                      <a:pt x="131619" y="43099"/>
                      <a:pt x="145473" y="41714"/>
                    </a:cubicBezTo>
                    <a:cubicBezTo>
                      <a:pt x="159327" y="40329"/>
                      <a:pt x="171103" y="32016"/>
                      <a:pt x="187036" y="25089"/>
                    </a:cubicBezTo>
                    <a:cubicBezTo>
                      <a:pt x="202969" y="18162"/>
                      <a:pt x="228600" y="1536"/>
                      <a:pt x="241069" y="151"/>
                    </a:cubicBezTo>
                    <a:cubicBezTo>
                      <a:pt x="253538" y="-1235"/>
                      <a:pt x="245226" y="7078"/>
                      <a:pt x="261851" y="16776"/>
                    </a:cubicBezTo>
                    <a:cubicBezTo>
                      <a:pt x="278476" y="26474"/>
                      <a:pt x="309649" y="42407"/>
                      <a:pt x="340822" y="5834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C3CFB07-DB95-4701-B0B7-BD759862244B}"/>
                  </a:ext>
                </a:extLst>
              </p:cNvPr>
              <p:cNvSpPr/>
              <p:nvPr/>
            </p:nvSpPr>
            <p:spPr bwMode="auto">
              <a:xfrm>
                <a:off x="6596149" y="5806440"/>
                <a:ext cx="203662" cy="62345"/>
              </a:xfrm>
              <a:custGeom>
                <a:avLst/>
                <a:gdLst>
                  <a:gd name="connsiteX0" fmla="*/ 0 w 203662"/>
                  <a:gd name="connsiteY0" fmla="*/ 62345 h 62345"/>
                  <a:gd name="connsiteX1" fmla="*/ 78971 w 203662"/>
                  <a:gd name="connsiteY1" fmla="*/ 24938 h 62345"/>
                  <a:gd name="connsiteX2" fmla="*/ 128847 w 203662"/>
                  <a:gd name="connsiteY2" fmla="*/ 29095 h 62345"/>
                  <a:gd name="connsiteX3" fmla="*/ 178724 w 203662"/>
                  <a:gd name="connsiteY3" fmla="*/ 29095 h 62345"/>
                  <a:gd name="connsiteX4" fmla="*/ 203662 w 203662"/>
                  <a:gd name="connsiteY4" fmla="*/ 0 h 6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662" h="62345">
                    <a:moveTo>
                      <a:pt x="0" y="62345"/>
                    </a:moveTo>
                    <a:cubicBezTo>
                      <a:pt x="28748" y="46412"/>
                      <a:pt x="57497" y="30480"/>
                      <a:pt x="78971" y="24938"/>
                    </a:cubicBezTo>
                    <a:cubicBezTo>
                      <a:pt x="100446" y="19396"/>
                      <a:pt x="112222" y="28402"/>
                      <a:pt x="128847" y="29095"/>
                    </a:cubicBezTo>
                    <a:cubicBezTo>
                      <a:pt x="145472" y="29788"/>
                      <a:pt x="166255" y="33944"/>
                      <a:pt x="178724" y="29095"/>
                    </a:cubicBezTo>
                    <a:cubicBezTo>
                      <a:pt x="191193" y="24246"/>
                      <a:pt x="197427" y="12123"/>
                      <a:pt x="203662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347702-A7FB-4F78-9C68-ADC2AB6D8516}"/>
                  </a:ext>
                </a:extLst>
              </p:cNvPr>
              <p:cNvSpPr/>
              <p:nvPr/>
            </p:nvSpPr>
            <p:spPr bwMode="auto">
              <a:xfrm>
                <a:off x="777240" y="5719156"/>
                <a:ext cx="145473" cy="357448"/>
              </a:xfrm>
              <a:custGeom>
                <a:avLst/>
                <a:gdLst>
                  <a:gd name="connsiteX0" fmla="*/ 145473 w 145473"/>
                  <a:gd name="connsiteY0" fmla="*/ 0 h 357448"/>
                  <a:gd name="connsiteX1" fmla="*/ 78971 w 145473"/>
                  <a:gd name="connsiteY1" fmla="*/ 232757 h 357448"/>
                  <a:gd name="connsiteX2" fmla="*/ 0 w 145473"/>
                  <a:gd name="connsiteY2" fmla="*/ 357448 h 3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473" h="357448">
                    <a:moveTo>
                      <a:pt x="145473" y="0"/>
                    </a:moveTo>
                    <a:cubicBezTo>
                      <a:pt x="124344" y="86591"/>
                      <a:pt x="103216" y="173182"/>
                      <a:pt x="78971" y="232757"/>
                    </a:cubicBezTo>
                    <a:cubicBezTo>
                      <a:pt x="54725" y="292332"/>
                      <a:pt x="27362" y="324890"/>
                      <a:pt x="0" y="357448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9A3865A-9DA4-4AA3-BB44-E3BB6DEB3B37}"/>
                  </a:ext>
                </a:extLst>
              </p:cNvPr>
              <p:cNvSpPr/>
              <p:nvPr/>
            </p:nvSpPr>
            <p:spPr bwMode="auto">
              <a:xfrm>
                <a:off x="2406535" y="5577840"/>
                <a:ext cx="91440" cy="178724"/>
              </a:xfrm>
              <a:custGeom>
                <a:avLst/>
                <a:gdLst>
                  <a:gd name="connsiteX0" fmla="*/ 0 w 91440"/>
                  <a:gd name="connsiteY0" fmla="*/ 0 h 178724"/>
                  <a:gd name="connsiteX1" fmla="*/ 29094 w 91440"/>
                  <a:gd name="connsiteY1" fmla="*/ 99753 h 178724"/>
                  <a:gd name="connsiteX2" fmla="*/ 91440 w 91440"/>
                  <a:gd name="connsiteY2" fmla="*/ 178724 h 17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" h="178724">
                    <a:moveTo>
                      <a:pt x="0" y="0"/>
                    </a:moveTo>
                    <a:cubicBezTo>
                      <a:pt x="6927" y="34983"/>
                      <a:pt x="13854" y="69966"/>
                      <a:pt x="29094" y="99753"/>
                    </a:cubicBezTo>
                    <a:cubicBezTo>
                      <a:pt x="44334" y="129540"/>
                      <a:pt x="67887" y="154132"/>
                      <a:pt x="91440" y="17872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03E4D90-B4ED-402D-8CC0-2B95956555A4}"/>
                  </a:ext>
                </a:extLst>
              </p:cNvPr>
              <p:cNvSpPr/>
              <p:nvPr/>
            </p:nvSpPr>
            <p:spPr bwMode="auto">
              <a:xfrm>
                <a:off x="2863735" y="5619404"/>
                <a:ext cx="95596" cy="278476"/>
              </a:xfrm>
              <a:custGeom>
                <a:avLst/>
                <a:gdLst>
                  <a:gd name="connsiteX0" fmla="*/ 0 w 95596"/>
                  <a:gd name="connsiteY0" fmla="*/ 0 h 278476"/>
                  <a:gd name="connsiteX1" fmla="*/ 49876 w 95596"/>
                  <a:gd name="connsiteY1" fmla="*/ 157941 h 278476"/>
                  <a:gd name="connsiteX2" fmla="*/ 95596 w 95596"/>
                  <a:gd name="connsiteY2" fmla="*/ 278476 h 27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596" h="278476">
                    <a:moveTo>
                      <a:pt x="0" y="0"/>
                    </a:moveTo>
                    <a:cubicBezTo>
                      <a:pt x="16971" y="55764"/>
                      <a:pt x="33943" y="111528"/>
                      <a:pt x="49876" y="157941"/>
                    </a:cubicBezTo>
                    <a:cubicBezTo>
                      <a:pt x="65809" y="204354"/>
                      <a:pt x="80702" y="241415"/>
                      <a:pt x="95596" y="278476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B2270A9-58E7-42AA-ABE9-66D3A7F8D937}"/>
                  </a:ext>
                </a:extLst>
              </p:cNvPr>
              <p:cNvSpPr/>
              <p:nvPr/>
            </p:nvSpPr>
            <p:spPr bwMode="auto">
              <a:xfrm>
                <a:off x="3034145" y="5690062"/>
                <a:ext cx="74815" cy="303414"/>
              </a:xfrm>
              <a:custGeom>
                <a:avLst/>
                <a:gdLst>
                  <a:gd name="connsiteX0" fmla="*/ 0 w 74815"/>
                  <a:gd name="connsiteY0" fmla="*/ 0 h 303414"/>
                  <a:gd name="connsiteX1" fmla="*/ 24939 w 74815"/>
                  <a:gd name="connsiteY1" fmla="*/ 137160 h 303414"/>
                  <a:gd name="connsiteX2" fmla="*/ 74815 w 74815"/>
                  <a:gd name="connsiteY2" fmla="*/ 303414 h 303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815" h="303414">
                    <a:moveTo>
                      <a:pt x="0" y="0"/>
                    </a:moveTo>
                    <a:cubicBezTo>
                      <a:pt x="6235" y="43295"/>
                      <a:pt x="12470" y="86591"/>
                      <a:pt x="24939" y="137160"/>
                    </a:cubicBezTo>
                    <a:cubicBezTo>
                      <a:pt x="37408" y="187729"/>
                      <a:pt x="56111" y="245571"/>
                      <a:pt x="74815" y="30341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CC462F2-58CC-4658-85A6-AFDAFA68ABFD}"/>
                  </a:ext>
                </a:extLst>
              </p:cNvPr>
              <p:cNvSpPr/>
              <p:nvPr/>
            </p:nvSpPr>
            <p:spPr bwMode="auto">
              <a:xfrm>
                <a:off x="3216975" y="5719156"/>
                <a:ext cx="16676" cy="328353"/>
              </a:xfrm>
              <a:custGeom>
                <a:avLst/>
                <a:gdLst>
                  <a:gd name="connsiteX0" fmla="*/ 16676 w 16676"/>
                  <a:gd name="connsiteY0" fmla="*/ 0 h 328353"/>
                  <a:gd name="connsiteX1" fmla="*/ 50 w 16676"/>
                  <a:gd name="connsiteY1" fmla="*/ 195349 h 328353"/>
                  <a:gd name="connsiteX2" fmla="*/ 12520 w 16676"/>
                  <a:gd name="connsiteY2" fmla="*/ 328353 h 32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76" h="328353">
                    <a:moveTo>
                      <a:pt x="16676" y="0"/>
                    </a:moveTo>
                    <a:cubicBezTo>
                      <a:pt x="8709" y="70312"/>
                      <a:pt x="743" y="140624"/>
                      <a:pt x="50" y="195349"/>
                    </a:cubicBezTo>
                    <a:cubicBezTo>
                      <a:pt x="-643" y="250074"/>
                      <a:pt x="5938" y="289213"/>
                      <a:pt x="12520" y="328353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1F3D0DC-6DEF-4945-8C91-2A92C294D71A}"/>
                  </a:ext>
                </a:extLst>
              </p:cNvPr>
              <p:cNvSpPr/>
              <p:nvPr/>
            </p:nvSpPr>
            <p:spPr bwMode="auto">
              <a:xfrm>
                <a:off x="3333404" y="5764876"/>
                <a:ext cx="20781" cy="290946"/>
              </a:xfrm>
              <a:custGeom>
                <a:avLst/>
                <a:gdLst>
                  <a:gd name="connsiteX0" fmla="*/ 0 w 20781"/>
                  <a:gd name="connsiteY0" fmla="*/ 0 h 290946"/>
                  <a:gd name="connsiteX1" fmla="*/ 12469 w 20781"/>
                  <a:gd name="connsiteY1" fmla="*/ 103909 h 290946"/>
                  <a:gd name="connsiteX2" fmla="*/ 20781 w 20781"/>
                  <a:gd name="connsiteY2" fmla="*/ 290946 h 290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81" h="290946">
                    <a:moveTo>
                      <a:pt x="0" y="0"/>
                    </a:moveTo>
                    <a:cubicBezTo>
                      <a:pt x="4503" y="27709"/>
                      <a:pt x="9006" y="55418"/>
                      <a:pt x="12469" y="103909"/>
                    </a:cubicBezTo>
                    <a:cubicBezTo>
                      <a:pt x="15933" y="152400"/>
                      <a:pt x="18357" y="221673"/>
                      <a:pt x="20781" y="290946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5AF98E3-5C4C-4B66-90AD-10C1F47ED561}"/>
                  </a:ext>
                </a:extLst>
              </p:cNvPr>
              <p:cNvSpPr/>
              <p:nvPr/>
            </p:nvSpPr>
            <p:spPr bwMode="auto">
              <a:xfrm>
                <a:off x="4684222" y="5660967"/>
                <a:ext cx="191193" cy="523702"/>
              </a:xfrm>
              <a:custGeom>
                <a:avLst/>
                <a:gdLst>
                  <a:gd name="connsiteX0" fmla="*/ 0 w 191193"/>
                  <a:gd name="connsiteY0" fmla="*/ 0 h 523702"/>
                  <a:gd name="connsiteX1" fmla="*/ 45720 w 191193"/>
                  <a:gd name="connsiteY1" fmla="*/ 166255 h 523702"/>
                  <a:gd name="connsiteX2" fmla="*/ 108065 w 191193"/>
                  <a:gd name="connsiteY2" fmla="*/ 307571 h 523702"/>
                  <a:gd name="connsiteX3" fmla="*/ 191193 w 191193"/>
                  <a:gd name="connsiteY3" fmla="*/ 523702 h 52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193" h="523702">
                    <a:moveTo>
                      <a:pt x="0" y="0"/>
                    </a:moveTo>
                    <a:cubicBezTo>
                      <a:pt x="13854" y="57496"/>
                      <a:pt x="27709" y="114993"/>
                      <a:pt x="45720" y="166255"/>
                    </a:cubicBezTo>
                    <a:cubicBezTo>
                      <a:pt x="63731" y="217517"/>
                      <a:pt x="83820" y="247997"/>
                      <a:pt x="108065" y="307571"/>
                    </a:cubicBezTo>
                    <a:cubicBezTo>
                      <a:pt x="132311" y="367146"/>
                      <a:pt x="161752" y="445424"/>
                      <a:pt x="191193" y="52370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4BD953E-4D3F-43F2-B4C8-9127B3D84943}"/>
                  </a:ext>
                </a:extLst>
              </p:cNvPr>
              <p:cNvSpPr/>
              <p:nvPr/>
            </p:nvSpPr>
            <p:spPr bwMode="auto">
              <a:xfrm>
                <a:off x="5727469" y="5848004"/>
                <a:ext cx="58189" cy="340821"/>
              </a:xfrm>
              <a:custGeom>
                <a:avLst/>
                <a:gdLst>
                  <a:gd name="connsiteX0" fmla="*/ 0 w 58189"/>
                  <a:gd name="connsiteY0" fmla="*/ 0 h 340821"/>
                  <a:gd name="connsiteX1" fmla="*/ 58189 w 58189"/>
                  <a:gd name="connsiteY1" fmla="*/ 340821 h 34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189" h="340821">
                    <a:moveTo>
                      <a:pt x="0" y="0"/>
                    </a:moveTo>
                    <a:lnTo>
                      <a:pt x="58189" y="340821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E549C4-8F94-42CC-AF3B-CB5869301AA3}"/>
                  </a:ext>
                </a:extLst>
              </p:cNvPr>
              <p:cNvSpPr/>
              <p:nvPr/>
            </p:nvSpPr>
            <p:spPr bwMode="auto">
              <a:xfrm>
                <a:off x="5503025" y="5893724"/>
                <a:ext cx="54033" cy="241069"/>
              </a:xfrm>
              <a:custGeom>
                <a:avLst/>
                <a:gdLst>
                  <a:gd name="connsiteX0" fmla="*/ 0 w 54033"/>
                  <a:gd name="connsiteY0" fmla="*/ 0 h 241069"/>
                  <a:gd name="connsiteX1" fmla="*/ 54033 w 54033"/>
                  <a:gd name="connsiteY1" fmla="*/ 241069 h 2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033" h="241069">
                    <a:moveTo>
                      <a:pt x="0" y="0"/>
                    </a:moveTo>
                    <a:lnTo>
                      <a:pt x="54033" y="241069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415D8F-BEDA-49D6-BDAE-C9BDBFA63751}"/>
                  </a:ext>
                </a:extLst>
              </p:cNvPr>
              <p:cNvSpPr/>
              <p:nvPr/>
            </p:nvSpPr>
            <p:spPr bwMode="auto">
              <a:xfrm>
                <a:off x="5266113" y="5856316"/>
                <a:ext cx="33251" cy="191193"/>
              </a:xfrm>
              <a:custGeom>
                <a:avLst/>
                <a:gdLst>
                  <a:gd name="connsiteX0" fmla="*/ 33251 w 33251"/>
                  <a:gd name="connsiteY0" fmla="*/ 0 h 191193"/>
                  <a:gd name="connsiteX1" fmla="*/ 0 w 33251"/>
                  <a:gd name="connsiteY1" fmla="*/ 191193 h 19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51" h="191193">
                    <a:moveTo>
                      <a:pt x="33251" y="0"/>
                    </a:moveTo>
                    <a:lnTo>
                      <a:pt x="0" y="191193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DCCBFF3-A666-466C-94F0-047DFD2A17D6}"/>
                  </a:ext>
                </a:extLst>
              </p:cNvPr>
              <p:cNvSpPr/>
              <p:nvPr/>
            </p:nvSpPr>
            <p:spPr bwMode="auto">
              <a:xfrm>
                <a:off x="6188825" y="5798127"/>
                <a:ext cx="41564" cy="245226"/>
              </a:xfrm>
              <a:custGeom>
                <a:avLst/>
                <a:gdLst>
                  <a:gd name="connsiteX0" fmla="*/ 41564 w 41564"/>
                  <a:gd name="connsiteY0" fmla="*/ 0 h 245226"/>
                  <a:gd name="connsiteX1" fmla="*/ 0 w 41564"/>
                  <a:gd name="connsiteY1" fmla="*/ 245226 h 245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64" h="245226">
                    <a:moveTo>
                      <a:pt x="41564" y="0"/>
                    </a:moveTo>
                    <a:lnTo>
                      <a:pt x="0" y="24522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BA0509E-A6B4-48B3-9989-0A6DCF9BE502}"/>
                  </a:ext>
                </a:extLst>
              </p:cNvPr>
              <p:cNvSpPr/>
              <p:nvPr/>
            </p:nvSpPr>
            <p:spPr bwMode="auto">
              <a:xfrm>
                <a:off x="6587836" y="5877098"/>
                <a:ext cx="83128" cy="199506"/>
              </a:xfrm>
              <a:custGeom>
                <a:avLst/>
                <a:gdLst>
                  <a:gd name="connsiteX0" fmla="*/ 0 w 83128"/>
                  <a:gd name="connsiteY0" fmla="*/ 0 h 199506"/>
                  <a:gd name="connsiteX1" fmla="*/ 83128 w 83128"/>
                  <a:gd name="connsiteY1" fmla="*/ 199506 h 19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28" h="199506">
                    <a:moveTo>
                      <a:pt x="0" y="0"/>
                    </a:moveTo>
                    <a:lnTo>
                      <a:pt x="83128" y="19950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42523EB-0AAC-4B1D-B26A-F80A3DEBBC7E}"/>
                  </a:ext>
                </a:extLst>
              </p:cNvPr>
              <p:cNvSpPr txBox="1"/>
              <p:nvPr/>
            </p:nvSpPr>
            <p:spPr>
              <a:xfrm>
                <a:off x="1532360" y="3712078"/>
                <a:ext cx="65915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48/06-10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9AFF4B3-199F-446E-A515-157E72D6FAE4}"/>
                  </a:ext>
                </a:extLst>
              </p:cNvPr>
              <p:cNvSpPr txBox="1"/>
              <p:nvPr/>
            </p:nvSpPr>
            <p:spPr>
              <a:xfrm>
                <a:off x="4762734" y="3723595"/>
                <a:ext cx="65915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b="1" dirty="0"/>
                  <a:t>48/07b-4</a:t>
                </a: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0282040-D2D7-4D96-9280-63EF784E4F75}"/>
                  </a:ext>
                </a:extLst>
              </p:cNvPr>
              <p:cNvGrpSpPr/>
              <p:nvPr/>
            </p:nvGrpSpPr>
            <p:grpSpPr>
              <a:xfrm>
                <a:off x="6560168" y="3951506"/>
                <a:ext cx="251992" cy="617046"/>
                <a:chOff x="6560168" y="3951506"/>
                <a:chExt cx="251992" cy="617046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96F4DE64-C525-456D-934D-186757A21F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40923" y="4007991"/>
                  <a:ext cx="89486" cy="50708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8043963-0CF4-4A1C-B66D-2D6A288719EF}"/>
                    </a:ext>
                  </a:extLst>
                </p:cNvPr>
                <p:cNvSpPr txBox="1"/>
                <p:nvPr/>
              </p:nvSpPr>
              <p:spPr>
                <a:xfrm>
                  <a:off x="6560168" y="3951506"/>
                  <a:ext cx="25199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b="1" dirty="0">
                      <a:solidFill>
                        <a:schemeClr val="bg1"/>
                      </a:solidFill>
                    </a:rPr>
                    <a:t>+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7B45379-1828-4F2C-9798-6072B00B9CD6}"/>
                    </a:ext>
                  </a:extLst>
                </p:cNvPr>
                <p:cNvSpPr txBox="1"/>
                <p:nvPr/>
              </p:nvSpPr>
              <p:spPr>
                <a:xfrm>
                  <a:off x="6574097" y="4337720"/>
                  <a:ext cx="22313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b="1" dirty="0"/>
                    <a:t>-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518F31F-8979-4422-AD5C-FA4997EEB2D0}"/>
                  </a:ext>
                </a:extLst>
              </p:cNvPr>
              <p:cNvSpPr txBox="1"/>
              <p:nvPr/>
            </p:nvSpPr>
            <p:spPr>
              <a:xfrm>
                <a:off x="382996" y="5965496"/>
                <a:ext cx="675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V.E. 3x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45BF4B2-AB83-4834-BACA-7F2A3213EB02}"/>
                  </a:ext>
                </a:extLst>
              </p:cNvPr>
              <p:cNvGrpSpPr/>
              <p:nvPr/>
            </p:nvGrpSpPr>
            <p:grpSpPr>
              <a:xfrm>
                <a:off x="6129685" y="5934405"/>
                <a:ext cx="537875" cy="276999"/>
                <a:chOff x="5492699" y="3723595"/>
                <a:chExt cx="537875" cy="276999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18CA5B-66A7-4934-9651-15D9E6803A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530041" y="3960338"/>
                  <a:ext cx="44681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75583C7-F4CB-4CD0-B7BC-F82B9709F8FB}"/>
                    </a:ext>
                  </a:extLst>
                </p:cNvPr>
                <p:cNvSpPr txBox="1"/>
                <p:nvPr/>
              </p:nvSpPr>
              <p:spPr>
                <a:xfrm>
                  <a:off x="5492699" y="3723595"/>
                  <a:ext cx="53787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 km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3BB931-C1D7-4971-AB74-2623B3423865}"/>
                </a:ext>
              </a:extLst>
            </p:cNvPr>
            <p:cNvSpPr txBox="1"/>
            <p:nvPr/>
          </p:nvSpPr>
          <p:spPr>
            <a:xfrm>
              <a:off x="250104" y="6169984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9340F3-5AC9-480A-9786-7708C35DF02C}"/>
                </a:ext>
              </a:extLst>
            </p:cNvPr>
            <p:cNvSpPr txBox="1"/>
            <p:nvPr/>
          </p:nvSpPr>
          <p:spPr>
            <a:xfrm>
              <a:off x="6696086" y="6171187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/>
                <a:t>D’</a:t>
              </a:r>
            </a:p>
          </p:txBody>
        </p:sp>
      </p:grpSp>
      <p:sp>
        <p:nvSpPr>
          <p:cNvPr id="59" name="Down Arrow 12">
            <a:extLst>
              <a:ext uri="{FF2B5EF4-FFF2-40B4-BE49-F238E27FC236}">
                <a16:creationId xmlns:a16="http://schemas.microsoft.com/office/drawing/2014/main" id="{17382D14-7AF4-4874-A7CD-F4334B5AEEE0}"/>
              </a:ext>
            </a:extLst>
          </p:cNvPr>
          <p:cNvSpPr/>
          <p:nvPr/>
        </p:nvSpPr>
        <p:spPr>
          <a:xfrm flipV="1">
            <a:off x="2589955" y="4486646"/>
            <a:ext cx="165502" cy="340858"/>
          </a:xfrm>
          <a:prstGeom prst="downArrow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FFFF6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Down Arrow 12">
            <a:extLst>
              <a:ext uri="{FF2B5EF4-FFF2-40B4-BE49-F238E27FC236}">
                <a16:creationId xmlns:a16="http://schemas.microsoft.com/office/drawing/2014/main" id="{99C0B657-303A-4219-B5F6-611DEF1FA186}"/>
              </a:ext>
            </a:extLst>
          </p:cNvPr>
          <p:cNvSpPr/>
          <p:nvPr/>
        </p:nvSpPr>
        <p:spPr>
          <a:xfrm flipV="1">
            <a:off x="6032347" y="4748641"/>
            <a:ext cx="165502" cy="340858"/>
          </a:xfrm>
          <a:prstGeom prst="downArrow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FFFF6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0B77-6986-43FA-902D-10A8A5D7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What’s next ?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142FE617-FA59-4525-BA69-2191AE4D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2" y="3433447"/>
            <a:ext cx="3888510" cy="205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32B63511-F298-4E82-93DD-6BE03C0AFCD4}"/>
              </a:ext>
            </a:extLst>
          </p:cNvPr>
          <p:cNvSpPr txBox="1"/>
          <p:nvPr/>
        </p:nvSpPr>
        <p:spPr>
          <a:xfrm>
            <a:off x="3757636" y="5503759"/>
            <a:ext cx="254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sz="1400" b="1"/>
            </a:lvl1pPr>
          </a:lstStyle>
          <a:p>
            <a:r>
              <a:rPr lang="en-GB" dirty="0"/>
              <a:t>Field work – Atlas, Morocco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74099-0E68-434A-82EE-5A2A62EBA023}"/>
              </a:ext>
            </a:extLst>
          </p:cNvPr>
          <p:cNvSpPr/>
          <p:nvPr/>
        </p:nvSpPr>
        <p:spPr>
          <a:xfrm>
            <a:off x="87313" y="878440"/>
            <a:ext cx="4071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Salt welds in different tectonic settings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C9E2A64-101B-46D8-B22D-E1A8AF23C1C5}"/>
              </a:ext>
            </a:extLst>
          </p:cNvPr>
          <p:cNvSpPr/>
          <p:nvPr/>
        </p:nvSpPr>
        <p:spPr>
          <a:xfrm>
            <a:off x="2800521" y="1200352"/>
            <a:ext cx="36150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Capacity to transmit or seal fluids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7810EE6-0992-41C9-BB1A-5D06CCB625C4}"/>
              </a:ext>
            </a:extLst>
          </p:cNvPr>
          <p:cNvSpPr/>
          <p:nvPr/>
        </p:nvSpPr>
        <p:spPr>
          <a:xfrm>
            <a:off x="4199617" y="1576856"/>
            <a:ext cx="5208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Effects of welding in sub- and supra-salt rocks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543C1988-47D9-47EC-A3A1-6C98E7DDED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83" y="2213122"/>
            <a:ext cx="2485453" cy="2167805"/>
          </a:xfrm>
          <a:prstGeom prst="rect">
            <a:avLst/>
          </a:prstGeom>
        </p:spPr>
      </p:pic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D19A38C-F1BE-46CB-BFEF-F4B5A9F359B4}"/>
              </a:ext>
            </a:extLst>
          </p:cNvPr>
          <p:cNvCxnSpPr/>
          <p:nvPr/>
        </p:nvCxnSpPr>
        <p:spPr bwMode="auto">
          <a:xfrm>
            <a:off x="395785" y="2008744"/>
            <a:ext cx="820126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10755FF-71C2-4A30-8633-58D2C2CCD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3" y="4079212"/>
            <a:ext cx="1121364" cy="2058623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612BC3F5-187E-4ABE-A274-EA5ABD20B168}"/>
              </a:ext>
            </a:extLst>
          </p:cNvPr>
          <p:cNvSpPr txBox="1"/>
          <p:nvPr/>
        </p:nvSpPr>
        <p:spPr>
          <a:xfrm>
            <a:off x="1189166" y="4448982"/>
            <a:ext cx="2045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 b="1"/>
            </a:lvl1pPr>
          </a:lstStyle>
          <a:p>
            <a:r>
              <a:rPr lang="en-GB" dirty="0"/>
              <a:t>Additional seismic interpretation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0C23B6A-9A63-40D7-B024-C575B6C60559}"/>
              </a:ext>
            </a:extLst>
          </p:cNvPr>
          <p:cNvGrpSpPr/>
          <p:nvPr/>
        </p:nvGrpSpPr>
        <p:grpSpPr>
          <a:xfrm>
            <a:off x="7164319" y="2011127"/>
            <a:ext cx="1713391" cy="4548528"/>
            <a:chOff x="6442545" y="1393371"/>
            <a:chExt cx="2045050" cy="542898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2596F40-3709-4ED4-BCFB-778CF4472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2545" y="1393371"/>
              <a:ext cx="2045050" cy="52964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98DAD05-8574-46A9-BBC9-EFB45A5DED97}"/>
                </a:ext>
              </a:extLst>
            </p:cNvPr>
            <p:cNvSpPr txBox="1"/>
            <p:nvPr/>
          </p:nvSpPr>
          <p:spPr>
            <a:xfrm>
              <a:off x="7358168" y="6591520"/>
              <a:ext cx="1120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err="1"/>
                <a:t>Heidari</a:t>
              </a:r>
              <a:r>
                <a:rPr lang="en-GB" sz="900" dirty="0"/>
                <a:t> et al. 2016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1E53C6CF-C7E9-429A-82F1-78C4473520A2}"/>
              </a:ext>
            </a:extLst>
          </p:cNvPr>
          <p:cNvSpPr txBox="1"/>
          <p:nvPr/>
        </p:nvSpPr>
        <p:spPr>
          <a:xfrm>
            <a:off x="6592030" y="6544184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sz="1400" b="1"/>
            </a:lvl1pPr>
          </a:lstStyle>
          <a:p>
            <a:r>
              <a:rPr lang="en-GB" dirty="0"/>
              <a:t>Geomechanical modelling</a:t>
            </a:r>
          </a:p>
        </p:txBody>
      </p:sp>
    </p:spTree>
    <p:extLst>
      <p:ext uri="{BB962C8B-B14F-4D97-AF65-F5344CB8AC3E}">
        <p14:creationId xmlns:p14="http://schemas.microsoft.com/office/powerpoint/2010/main" val="23404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4" grpId="0"/>
      <p:bldP spid="1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C6BE-AD99-4E7B-935D-B1E1C922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Why are salt welds important?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A8F193-6B08-41B4-A129-E6D9DB73AE13}"/>
              </a:ext>
            </a:extLst>
          </p:cNvPr>
          <p:cNvSpPr/>
          <p:nvPr/>
        </p:nvSpPr>
        <p:spPr bwMode="auto">
          <a:xfrm>
            <a:off x="8334103" y="1197867"/>
            <a:ext cx="660327" cy="9357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155D563C-D69D-4E76-B341-832701261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4" y="3991102"/>
            <a:ext cx="8958072" cy="283052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GB" b="1" dirty="0">
                <a:latin typeface="+mj-lt"/>
              </a:rPr>
              <a:t>Rheology </a:t>
            </a:r>
            <a:r>
              <a:rPr lang="en-GB" dirty="0">
                <a:latin typeface="+mj-lt"/>
              </a:rPr>
              <a:t>of remnant lithologies in </a:t>
            </a:r>
            <a:r>
              <a:rPr lang="en-GB" b="1" dirty="0">
                <a:latin typeface="+mj-lt"/>
              </a:rPr>
              <a:t>welds </a:t>
            </a:r>
            <a:r>
              <a:rPr lang="en-GB" dirty="0">
                <a:latin typeface="+mj-lt"/>
              </a:rPr>
              <a:t>has an impact on </a:t>
            </a:r>
            <a:r>
              <a:rPr lang="en-GB" b="1" dirty="0">
                <a:latin typeface="+mj-lt"/>
              </a:rPr>
              <a:t>prospectivity.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b="1" dirty="0">
              <a:latin typeface="+mj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latin typeface="+mj-lt"/>
              </a:rPr>
              <a:t>Reconstruct the </a:t>
            </a:r>
            <a:r>
              <a:rPr lang="en-GB" b="1" dirty="0">
                <a:latin typeface="+mj-lt"/>
              </a:rPr>
              <a:t>geological evolution </a:t>
            </a:r>
            <a:r>
              <a:rPr lang="en-GB" dirty="0">
                <a:latin typeface="+mj-lt"/>
              </a:rPr>
              <a:t>of salt-bearing sedimentary basins.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Capacity of these features to </a:t>
            </a:r>
            <a:r>
              <a:rPr lang="en-GB" b="1" dirty="0">
                <a:latin typeface="+mj-lt"/>
              </a:rPr>
              <a:t>control the flow of hazardous nuclear waste</a:t>
            </a:r>
            <a:r>
              <a:rPr lang="en-GB" dirty="0">
                <a:latin typeface="+mj-lt"/>
              </a:rPr>
              <a:t>, which is locally stored in related diapirs.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 Welds may also play a role in the </a:t>
            </a:r>
            <a:r>
              <a:rPr lang="en-GB" b="1" dirty="0">
                <a:latin typeface="+mj-lt"/>
              </a:rPr>
              <a:t>ability of salt-tectonic systems</a:t>
            </a:r>
            <a:r>
              <a:rPr lang="en-GB" dirty="0">
                <a:latin typeface="+mj-lt"/>
              </a:rPr>
              <a:t> to act as </a:t>
            </a:r>
            <a:r>
              <a:rPr lang="en-GB" b="1" dirty="0">
                <a:latin typeface="+mj-lt"/>
              </a:rPr>
              <a:t>CO2 repositories</a:t>
            </a:r>
            <a:r>
              <a:rPr lang="en-GB" dirty="0">
                <a:latin typeface="+mj-lt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dirty="0">
              <a:latin typeface="+mj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b="1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76AC56-A549-44B1-97AD-8DD2FD39BC20}"/>
              </a:ext>
            </a:extLst>
          </p:cNvPr>
          <p:cNvGrpSpPr/>
          <p:nvPr/>
        </p:nvGrpSpPr>
        <p:grpSpPr>
          <a:xfrm>
            <a:off x="1521970" y="635162"/>
            <a:ext cx="5859492" cy="3208003"/>
            <a:chOff x="395535" y="566738"/>
            <a:chExt cx="8165321" cy="44704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8B9128-7556-4391-93BF-89CB5DA78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832355"/>
              <a:ext cx="8165321" cy="42048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7FACC4-6BFD-4BC4-85B7-D303FD008D0A}"/>
                </a:ext>
              </a:extLst>
            </p:cNvPr>
            <p:cNvGrpSpPr/>
            <p:nvPr/>
          </p:nvGrpSpPr>
          <p:grpSpPr>
            <a:xfrm>
              <a:off x="7779706" y="566738"/>
              <a:ext cx="638542" cy="3874633"/>
              <a:chOff x="7779706" y="566738"/>
              <a:chExt cx="638542" cy="3874633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357D462-43BF-41DB-BAA2-5495490C46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16395" y="836712"/>
                <a:ext cx="0" cy="3604659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pic>
            <p:nvPicPr>
              <p:cNvPr id="10" name="Picture 2" descr="Image result for oil well icon">
                <a:extLst>
                  <a:ext uri="{FF2B5EF4-FFF2-40B4-BE49-F238E27FC236}">
                    <a16:creationId xmlns:a16="http://schemas.microsoft.com/office/drawing/2014/main" id="{64179213-3D1C-4E1B-9A2D-7406E80E22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9706" y="566738"/>
                <a:ext cx="638542" cy="638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B1FFB6-C346-4E87-8DF5-D178B185BE69}"/>
                </a:ext>
              </a:extLst>
            </p:cNvPr>
            <p:cNvGrpSpPr/>
            <p:nvPr/>
          </p:nvGrpSpPr>
          <p:grpSpPr>
            <a:xfrm>
              <a:off x="5328238" y="571095"/>
              <a:ext cx="638542" cy="3857210"/>
              <a:chOff x="5328238" y="571095"/>
              <a:chExt cx="638542" cy="385721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00691CC-7D44-4850-861E-D4729CD7AC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47509" y="823646"/>
                <a:ext cx="0" cy="3604659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pic>
            <p:nvPicPr>
              <p:cNvPr id="13" name="Picture 2" descr="Image result for oil well icon">
                <a:extLst>
                  <a:ext uri="{FF2B5EF4-FFF2-40B4-BE49-F238E27FC236}">
                    <a16:creationId xmlns:a16="http://schemas.microsoft.com/office/drawing/2014/main" id="{A518F242-54C6-4F66-A79A-1C75ACD2BB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238" y="571095"/>
                <a:ext cx="638542" cy="638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2CF631-CD83-4A1A-A51D-263DBDA0CE2E}"/>
                </a:ext>
              </a:extLst>
            </p:cNvPr>
            <p:cNvGrpSpPr/>
            <p:nvPr/>
          </p:nvGrpSpPr>
          <p:grpSpPr>
            <a:xfrm>
              <a:off x="4158925" y="566738"/>
              <a:ext cx="638542" cy="2772080"/>
              <a:chOff x="5328238" y="571095"/>
              <a:chExt cx="638542" cy="277208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3F75AB1-AFF1-44A6-B20D-A1A6A4A644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47509" y="823646"/>
                <a:ext cx="0" cy="2519529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pic>
            <p:nvPicPr>
              <p:cNvPr id="20" name="Picture 2" descr="Image result for oil well icon">
                <a:extLst>
                  <a:ext uri="{FF2B5EF4-FFF2-40B4-BE49-F238E27FC236}">
                    <a16:creationId xmlns:a16="http://schemas.microsoft.com/office/drawing/2014/main" id="{A395974E-4DAD-4F23-B045-A347F1E74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238" y="571095"/>
                <a:ext cx="638542" cy="638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66DDF7-E9C0-40F0-8AEB-E10F8D7BC17B}"/>
                </a:ext>
              </a:extLst>
            </p:cNvPr>
            <p:cNvGrpSpPr/>
            <p:nvPr/>
          </p:nvGrpSpPr>
          <p:grpSpPr>
            <a:xfrm>
              <a:off x="2152367" y="656920"/>
              <a:ext cx="638542" cy="2277835"/>
              <a:chOff x="5328238" y="571095"/>
              <a:chExt cx="638542" cy="2277835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325D7B9-AE5D-476C-876F-BF7D0389A7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47509" y="823646"/>
                <a:ext cx="0" cy="2025284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pic>
            <p:nvPicPr>
              <p:cNvPr id="23" name="Picture 2" descr="Image result for oil well icon">
                <a:extLst>
                  <a:ext uri="{FF2B5EF4-FFF2-40B4-BE49-F238E27FC236}">
                    <a16:creationId xmlns:a16="http://schemas.microsoft.com/office/drawing/2014/main" id="{A0EE433B-F5AC-46B2-AEBC-9CF220797C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238" y="571095"/>
                <a:ext cx="638542" cy="638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E1D66AE-11E3-4597-B1E2-9806BD36A588}"/>
              </a:ext>
            </a:extLst>
          </p:cNvPr>
          <p:cNvSpPr txBox="1"/>
          <p:nvPr/>
        </p:nvSpPr>
        <p:spPr>
          <a:xfrm>
            <a:off x="5601808" y="3790176"/>
            <a:ext cx="17796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50" b="0" i="1" dirty="0"/>
              <a:t> from </a:t>
            </a:r>
            <a:r>
              <a:rPr lang="en-GB" sz="1050" i="1" dirty="0"/>
              <a:t>Jackson et al.</a:t>
            </a:r>
            <a:r>
              <a:rPr lang="en-GB" sz="1050" b="0" i="1" dirty="0"/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39830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What do we want to know?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816012"/>
            <a:ext cx="9144000" cy="276599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Variability of </a:t>
            </a:r>
            <a:r>
              <a:rPr lang="en-GB" b="1" dirty="0">
                <a:solidFill>
                  <a:srgbClr val="0070C0"/>
                </a:solidFill>
              </a:rPr>
              <a:t>thickness</a:t>
            </a:r>
            <a:r>
              <a:rPr lang="en-GB" dirty="0"/>
              <a:t> and </a:t>
            </a:r>
            <a:r>
              <a:rPr lang="en-GB" b="1" dirty="0">
                <a:solidFill>
                  <a:srgbClr val="0070C0"/>
                </a:solidFill>
              </a:rPr>
              <a:t>composition</a:t>
            </a:r>
            <a:r>
              <a:rPr lang="en-GB" dirty="0"/>
              <a:t> of salt welds, and how this </a:t>
            </a:r>
            <a:r>
              <a:rPr lang="en-GB" b="1" dirty="0">
                <a:solidFill>
                  <a:srgbClr val="0070C0"/>
                </a:solidFill>
              </a:rPr>
              <a:t>relates to bulk thickness</a:t>
            </a:r>
            <a:r>
              <a:rPr lang="en-GB" dirty="0"/>
              <a:t> and composition of the </a:t>
            </a:r>
            <a:r>
              <a:rPr lang="en-GB" b="1" dirty="0">
                <a:solidFill>
                  <a:srgbClr val="0070C0"/>
                </a:solidFill>
              </a:rPr>
              <a:t>original salt layer</a:t>
            </a:r>
            <a:r>
              <a:rPr lang="en-GB" dirty="0"/>
              <a:t>.</a:t>
            </a:r>
          </a:p>
          <a:p>
            <a:pPr marL="0" indent="0" algn="ctr">
              <a:buNone/>
            </a:pPr>
            <a:endParaRPr lang="en-GB" dirty="0"/>
          </a:p>
          <a:p>
            <a:pPr algn="ctr"/>
            <a:r>
              <a:rPr lang="en-GB" dirty="0"/>
              <a:t>Factors controlling the capacity of salt welds to </a:t>
            </a:r>
            <a:r>
              <a:rPr lang="en-GB" b="1" dirty="0">
                <a:solidFill>
                  <a:srgbClr val="0070C0"/>
                </a:solidFill>
              </a:rPr>
              <a:t>transmit</a:t>
            </a:r>
            <a:r>
              <a:rPr lang="en-GB" dirty="0"/>
              <a:t> or </a:t>
            </a:r>
            <a:r>
              <a:rPr lang="en-GB" b="1" dirty="0">
                <a:solidFill>
                  <a:srgbClr val="0070C0"/>
                </a:solidFill>
              </a:rPr>
              <a:t>seal</a:t>
            </a:r>
            <a:r>
              <a:rPr lang="en-GB" dirty="0"/>
              <a:t> fluids. </a:t>
            </a:r>
          </a:p>
          <a:p>
            <a:pPr marL="0" indent="0" algn="ctr">
              <a:buNone/>
            </a:pPr>
            <a:endParaRPr lang="en-GB" dirty="0"/>
          </a:p>
          <a:p>
            <a:pPr algn="ctr"/>
            <a:r>
              <a:rPr lang="en-GB" dirty="0"/>
              <a:t>Effects of welding on </a:t>
            </a:r>
            <a:r>
              <a:rPr lang="en-GB" b="1" dirty="0">
                <a:solidFill>
                  <a:srgbClr val="0070C0"/>
                </a:solidFill>
              </a:rPr>
              <a:t>seismic velocity</a:t>
            </a:r>
            <a:r>
              <a:rPr lang="en-GB" dirty="0"/>
              <a:t>, </a:t>
            </a:r>
            <a:r>
              <a:rPr lang="en-GB" b="1" dirty="0">
                <a:solidFill>
                  <a:srgbClr val="0070C0"/>
                </a:solidFill>
              </a:rPr>
              <a:t>density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and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porosity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of adjacent rocks, and how could it </a:t>
            </a:r>
            <a:r>
              <a:rPr lang="en-GB" dirty="0">
                <a:solidFill>
                  <a:schemeClr val="tx1"/>
                </a:solidFill>
              </a:rPr>
              <a:t>impact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seismic imaging</a:t>
            </a:r>
            <a:r>
              <a:rPr lang="en-GB" dirty="0"/>
              <a:t>, </a:t>
            </a:r>
            <a:r>
              <a:rPr lang="en-GB" b="1" dirty="0">
                <a:solidFill>
                  <a:srgbClr val="0070C0"/>
                </a:solidFill>
              </a:rPr>
              <a:t>reservoir quality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and </a:t>
            </a:r>
            <a:r>
              <a:rPr lang="en-GB" b="1" dirty="0">
                <a:solidFill>
                  <a:srgbClr val="0070C0"/>
                </a:solidFill>
              </a:rPr>
              <a:t>trap definition</a:t>
            </a:r>
            <a:r>
              <a:rPr lang="en-GB" dirty="0"/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5556" y="4264397"/>
            <a:ext cx="7992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92967B4-BE53-4E1A-AE77-C38F76154374}"/>
              </a:ext>
            </a:extLst>
          </p:cNvPr>
          <p:cNvSpPr/>
          <p:nvPr/>
        </p:nvSpPr>
        <p:spPr bwMode="auto">
          <a:xfrm>
            <a:off x="87313" y="1776255"/>
            <a:ext cx="8950670" cy="75527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5B19C-1863-4503-92C0-3377337CBF8D}"/>
              </a:ext>
            </a:extLst>
          </p:cNvPr>
          <p:cNvSpPr/>
          <p:nvPr/>
        </p:nvSpPr>
        <p:spPr>
          <a:xfrm>
            <a:off x="730830" y="4798417"/>
            <a:ext cx="7992888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Subsurface case study from the Southern North Sea, UKCS</a:t>
            </a:r>
          </a:p>
        </p:txBody>
      </p:sp>
    </p:spTree>
    <p:extLst>
      <p:ext uri="{BB962C8B-B14F-4D97-AF65-F5344CB8AC3E}">
        <p14:creationId xmlns:p14="http://schemas.microsoft.com/office/powerpoint/2010/main" val="4256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CD05B3-6E41-4263-8D2B-BCB6FA5E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87" y="835867"/>
            <a:ext cx="5620898" cy="590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4A5690-4B2C-4099-B9E0-38992F4A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15888"/>
            <a:ext cx="6716712" cy="450850"/>
          </a:xfrm>
        </p:spPr>
        <p:txBody>
          <a:bodyPr/>
          <a:lstStyle/>
          <a:p>
            <a:r>
              <a:rPr lang="en-GB" sz="2400" dirty="0"/>
              <a:t>Study area and dataset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508BA3-FD5A-4CA7-A69D-7FDEAD9EF2B4}"/>
              </a:ext>
            </a:extLst>
          </p:cNvPr>
          <p:cNvGrpSpPr/>
          <p:nvPr/>
        </p:nvGrpSpPr>
        <p:grpSpPr>
          <a:xfrm>
            <a:off x="174696" y="835868"/>
            <a:ext cx="1399039" cy="5905500"/>
            <a:chOff x="456655" y="836612"/>
            <a:chExt cx="1399039" cy="5905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4898F0-E424-4132-A8DE-164544DC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44" y="836612"/>
              <a:ext cx="1390650" cy="59055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2EFE11-44F9-4948-8773-A9B0A8F3B4C3}"/>
                </a:ext>
              </a:extLst>
            </p:cNvPr>
            <p:cNvSpPr/>
            <p:nvPr/>
          </p:nvSpPr>
          <p:spPr bwMode="auto">
            <a:xfrm>
              <a:off x="456655" y="5838738"/>
              <a:ext cx="1390650" cy="22650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BAC577F-987C-48C8-B304-77A14E34F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57" y="841134"/>
            <a:ext cx="1934129" cy="16784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8041ED4-3A60-492D-8953-8E33F2665E46}"/>
              </a:ext>
            </a:extLst>
          </p:cNvPr>
          <p:cNvGrpSpPr/>
          <p:nvPr/>
        </p:nvGrpSpPr>
        <p:grpSpPr>
          <a:xfrm>
            <a:off x="1713458" y="2683262"/>
            <a:ext cx="1414056" cy="1014959"/>
            <a:chOff x="6692348" y="1357181"/>
            <a:chExt cx="1506157" cy="10149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9E850D-A330-494C-9300-D601193234CA}"/>
                </a:ext>
              </a:extLst>
            </p:cNvPr>
            <p:cNvSpPr/>
            <p:nvPr/>
          </p:nvSpPr>
          <p:spPr bwMode="auto">
            <a:xfrm>
              <a:off x="6897478" y="1491192"/>
              <a:ext cx="132522" cy="11926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476532-3AE0-41EA-AB78-E0134B01BFF1}"/>
                </a:ext>
              </a:extLst>
            </p:cNvPr>
            <p:cNvSpPr txBox="1"/>
            <p:nvPr/>
          </p:nvSpPr>
          <p:spPr>
            <a:xfrm>
              <a:off x="7030000" y="1396937"/>
              <a:ext cx="5500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Well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DEC0ED-D691-496F-855B-69884270B561}"/>
                </a:ext>
              </a:extLst>
            </p:cNvPr>
            <p:cNvCxnSpPr/>
            <p:nvPr/>
          </p:nvCxnSpPr>
          <p:spPr bwMode="auto">
            <a:xfrm>
              <a:off x="6897478" y="1704714"/>
              <a:ext cx="132522" cy="14972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B9A7EA-9EFC-409B-9145-B9B4928DD032}"/>
                </a:ext>
              </a:extLst>
            </p:cNvPr>
            <p:cNvSpPr txBox="1"/>
            <p:nvPr/>
          </p:nvSpPr>
          <p:spPr>
            <a:xfrm>
              <a:off x="7042610" y="1625689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2D seismic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436BE5-F651-4A8D-BB3F-063600935556}"/>
                </a:ext>
              </a:extLst>
            </p:cNvPr>
            <p:cNvSpPr/>
            <p:nvPr/>
          </p:nvSpPr>
          <p:spPr bwMode="auto">
            <a:xfrm>
              <a:off x="6815218" y="1948693"/>
              <a:ext cx="296504" cy="261792"/>
            </a:xfrm>
            <a:custGeom>
              <a:avLst/>
              <a:gdLst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13631 w 313929"/>
                <a:gd name="connsiteY6" fmla="*/ 95794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313929"/>
                <a:gd name="connsiteY0" fmla="*/ 130628 h 226902"/>
                <a:gd name="connsiteX1" fmla="*/ 43963 w 313929"/>
                <a:gd name="connsiteY1" fmla="*/ 8708 h 226902"/>
                <a:gd name="connsiteX2" fmla="*/ 104923 w 313929"/>
                <a:gd name="connsiteY2" fmla="*/ 26125 h 226902"/>
                <a:gd name="connsiteX3" fmla="*/ 261677 w 313929"/>
                <a:gd name="connsiteY3" fmla="*/ 0 h 226902"/>
                <a:gd name="connsiteX4" fmla="*/ 313929 w 313929"/>
                <a:gd name="connsiteY4" fmla="*/ 26125 h 226902"/>
                <a:gd name="connsiteX5" fmla="*/ 261677 w 313929"/>
                <a:gd name="connsiteY5" fmla="*/ 69668 h 226902"/>
                <a:gd name="connsiteX6" fmla="*/ 174591 w 313929"/>
                <a:gd name="connsiteY6" fmla="*/ 121920 h 226902"/>
                <a:gd name="connsiteX7" fmla="*/ 174591 w 313929"/>
                <a:gd name="connsiteY7" fmla="*/ 182880 h 226902"/>
                <a:gd name="connsiteX8" fmla="*/ 70089 w 313929"/>
                <a:gd name="connsiteY8" fmla="*/ 226422 h 226902"/>
                <a:gd name="connsiteX9" fmla="*/ 420 w 313929"/>
                <a:gd name="connsiteY9" fmla="*/ 130628 h 226902"/>
                <a:gd name="connsiteX0" fmla="*/ 420 w 296512"/>
                <a:gd name="connsiteY0" fmla="*/ 130811 h 227085"/>
                <a:gd name="connsiteX1" fmla="*/ 43963 w 296512"/>
                <a:gd name="connsiteY1" fmla="*/ 8891 h 227085"/>
                <a:gd name="connsiteX2" fmla="*/ 104923 w 296512"/>
                <a:gd name="connsiteY2" fmla="*/ 26308 h 227085"/>
                <a:gd name="connsiteX3" fmla="*/ 261677 w 296512"/>
                <a:gd name="connsiteY3" fmla="*/ 183 h 227085"/>
                <a:gd name="connsiteX4" fmla="*/ 296512 w 296512"/>
                <a:gd name="connsiteY4" fmla="*/ 17600 h 227085"/>
                <a:gd name="connsiteX5" fmla="*/ 261677 w 296512"/>
                <a:gd name="connsiteY5" fmla="*/ 69851 h 227085"/>
                <a:gd name="connsiteX6" fmla="*/ 174591 w 296512"/>
                <a:gd name="connsiteY6" fmla="*/ 122103 h 227085"/>
                <a:gd name="connsiteX7" fmla="*/ 174591 w 296512"/>
                <a:gd name="connsiteY7" fmla="*/ 183063 h 227085"/>
                <a:gd name="connsiteX8" fmla="*/ 70089 w 296512"/>
                <a:gd name="connsiteY8" fmla="*/ 226605 h 227085"/>
                <a:gd name="connsiteX9" fmla="*/ 420 w 296512"/>
                <a:gd name="connsiteY9" fmla="*/ 130811 h 227085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174532 w 296504"/>
                <a:gd name="connsiteY6" fmla="*/ 156810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  <a:gd name="connsiteX0" fmla="*/ 361 w 296504"/>
                <a:gd name="connsiteY0" fmla="*/ 165518 h 261792"/>
                <a:gd name="connsiteX1" fmla="*/ 43904 w 296504"/>
                <a:gd name="connsiteY1" fmla="*/ 43598 h 261792"/>
                <a:gd name="connsiteX2" fmla="*/ 70030 w 296504"/>
                <a:gd name="connsiteY2" fmla="*/ 55 h 261792"/>
                <a:gd name="connsiteX3" fmla="*/ 261618 w 296504"/>
                <a:gd name="connsiteY3" fmla="*/ 34890 h 261792"/>
                <a:gd name="connsiteX4" fmla="*/ 296453 w 296504"/>
                <a:gd name="connsiteY4" fmla="*/ 52307 h 261792"/>
                <a:gd name="connsiteX5" fmla="*/ 261618 w 296504"/>
                <a:gd name="connsiteY5" fmla="*/ 104558 h 261792"/>
                <a:gd name="connsiteX6" fmla="*/ 252909 w 296504"/>
                <a:gd name="connsiteY6" fmla="*/ 200353 h 261792"/>
                <a:gd name="connsiteX7" fmla="*/ 174532 w 296504"/>
                <a:gd name="connsiteY7" fmla="*/ 217770 h 261792"/>
                <a:gd name="connsiteX8" fmla="*/ 70030 w 296504"/>
                <a:gd name="connsiteY8" fmla="*/ 261312 h 261792"/>
                <a:gd name="connsiteX9" fmla="*/ 361 w 296504"/>
                <a:gd name="connsiteY9" fmla="*/ 165518 h 2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504" h="261792">
                  <a:moveTo>
                    <a:pt x="361" y="165518"/>
                  </a:moveTo>
                  <a:cubicBezTo>
                    <a:pt x="-3993" y="129232"/>
                    <a:pt x="32293" y="71175"/>
                    <a:pt x="43904" y="43598"/>
                  </a:cubicBezTo>
                  <a:cubicBezTo>
                    <a:pt x="55515" y="16021"/>
                    <a:pt x="33744" y="1506"/>
                    <a:pt x="70030" y="55"/>
                  </a:cubicBezTo>
                  <a:cubicBezTo>
                    <a:pt x="106316" y="-1396"/>
                    <a:pt x="223881" y="26181"/>
                    <a:pt x="261618" y="34890"/>
                  </a:cubicBezTo>
                  <a:cubicBezTo>
                    <a:pt x="299355" y="43599"/>
                    <a:pt x="296453" y="40696"/>
                    <a:pt x="296453" y="52307"/>
                  </a:cubicBezTo>
                  <a:cubicBezTo>
                    <a:pt x="296453" y="63918"/>
                    <a:pt x="268875" y="79884"/>
                    <a:pt x="261618" y="104558"/>
                  </a:cubicBezTo>
                  <a:cubicBezTo>
                    <a:pt x="254361" y="129232"/>
                    <a:pt x="267423" y="181484"/>
                    <a:pt x="252909" y="200353"/>
                  </a:cubicBezTo>
                  <a:cubicBezTo>
                    <a:pt x="238395" y="219222"/>
                    <a:pt x="181789" y="195999"/>
                    <a:pt x="174532" y="217770"/>
                  </a:cubicBezTo>
                  <a:cubicBezTo>
                    <a:pt x="167275" y="239541"/>
                    <a:pt x="100510" y="265666"/>
                    <a:pt x="70030" y="261312"/>
                  </a:cubicBezTo>
                  <a:cubicBezTo>
                    <a:pt x="39550" y="256958"/>
                    <a:pt x="4715" y="201804"/>
                    <a:pt x="361" y="165518"/>
                  </a:cubicBez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5663C5-DF77-4067-A2E1-8BEBF0D7AC23}"/>
                </a:ext>
              </a:extLst>
            </p:cNvPr>
            <p:cNvSpPr txBox="1"/>
            <p:nvPr/>
          </p:nvSpPr>
          <p:spPr>
            <a:xfrm>
              <a:off x="7077685" y="1885217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3D seismic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2E2FD5-4B0E-42D6-94CE-62619CB2F71F}"/>
                </a:ext>
              </a:extLst>
            </p:cNvPr>
            <p:cNvSpPr/>
            <p:nvPr/>
          </p:nvSpPr>
          <p:spPr bwMode="auto">
            <a:xfrm>
              <a:off x="6692348" y="1357181"/>
              <a:ext cx="1506157" cy="101495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6C28C55-3FAF-4139-80AE-76FA472BB346}"/>
              </a:ext>
            </a:extLst>
          </p:cNvPr>
          <p:cNvSpPr/>
          <p:nvPr/>
        </p:nvSpPr>
        <p:spPr bwMode="auto">
          <a:xfrm>
            <a:off x="2464904" y="1219200"/>
            <a:ext cx="662609" cy="819906"/>
          </a:xfrm>
          <a:prstGeom prst="rect">
            <a:avLst/>
          </a:prstGeom>
          <a:solidFill>
            <a:srgbClr val="000000">
              <a:alpha val="10196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9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C6BE-AD99-4E7B-935D-B1E1C922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Zechstein Super Group (ZSG) petrophysical characterisation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6F6F1F7-B41A-4AA5-B131-510AEBA07B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" y="1004515"/>
            <a:ext cx="8774430" cy="527304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40CCBD-669B-4CA6-AB72-EA6341F99E33}"/>
              </a:ext>
            </a:extLst>
          </p:cNvPr>
          <p:cNvSpPr/>
          <p:nvPr/>
        </p:nvSpPr>
        <p:spPr bwMode="auto">
          <a:xfrm>
            <a:off x="1351722" y="1311965"/>
            <a:ext cx="1046921" cy="1577009"/>
          </a:xfrm>
          <a:prstGeom prst="roundRect">
            <a:avLst>
              <a:gd name="adj" fmla="val 9072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C60E885-AC70-45FF-8D95-79289DF755BE}"/>
              </a:ext>
            </a:extLst>
          </p:cNvPr>
          <p:cNvSpPr/>
          <p:nvPr/>
        </p:nvSpPr>
        <p:spPr bwMode="auto">
          <a:xfrm>
            <a:off x="7832034" y="1292087"/>
            <a:ext cx="1046921" cy="1577009"/>
          </a:xfrm>
          <a:prstGeom prst="roundRect">
            <a:avLst>
              <a:gd name="adj" fmla="val 9072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40794E2-7CF6-4F85-9950-81782F0A720B}"/>
              </a:ext>
            </a:extLst>
          </p:cNvPr>
          <p:cNvSpPr/>
          <p:nvPr/>
        </p:nvSpPr>
        <p:spPr bwMode="auto">
          <a:xfrm>
            <a:off x="7832034" y="3829878"/>
            <a:ext cx="1074173" cy="1775791"/>
          </a:xfrm>
          <a:prstGeom prst="roundRect">
            <a:avLst>
              <a:gd name="adj" fmla="val 14200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C6BE-AD99-4E7B-935D-B1E1C922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ZSG petrophysical characterisation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8675B0-7611-4EBF-8393-CEEF07E3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17972"/>
              </p:ext>
            </p:extLst>
          </p:nvPr>
        </p:nvGraphicFramePr>
        <p:xfrm>
          <a:off x="2156161" y="985001"/>
          <a:ext cx="3905250" cy="3618230"/>
        </p:xfrm>
        <a:graphic>
          <a:graphicData uri="http://schemas.openxmlformats.org/drawingml/2006/table">
            <a:tbl>
              <a:tblPr/>
              <a:tblGrid>
                <a:gridCol w="790575">
                  <a:extLst>
                    <a:ext uri="{9D8B030D-6E8A-4147-A177-3AD203B41FA5}">
                      <a16:colId xmlns:a16="http://schemas.microsoft.com/office/drawing/2014/main" val="200299972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730417658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3041212006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400163068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Lithology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Gamma-ray (GR) (API)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Density (RHOB) (g/m3)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Sonic (DT) (µs/ft)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024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Shale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65 - 180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2.2 - 2.65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70 - 150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6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Sandstone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30 - 65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2.3 - 2.35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60 - 70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029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Carbonate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25 - 65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2.4- 2.9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40 - 70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106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Anhydrite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0 - 25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2.8 - 3.1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48 - 52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350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Gypsum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0 - 35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2.25 - 2.35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51 - 54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685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Halite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0 - 30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1.9 - 2.2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64 - 72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502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Polyhalite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100 - 200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2.7 - 2.95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55 - 60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82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Sylvite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450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1.4 - 1.8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72 - 84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600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Carnalite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80 - 250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1.4 - 1.9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72 - 84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117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Tachydrite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0 - 35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1.6 - 1.8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85 - 95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959618"/>
                  </a:ext>
                </a:extLst>
              </a:tr>
            </a:tbl>
          </a:graphicData>
        </a:graphic>
      </p:graphicFrame>
      <p:pic>
        <p:nvPicPr>
          <p:cNvPr id="5" name="Picture 4" descr="A picture containing diagram, schematic&#10;&#10;Description automatically generated">
            <a:extLst>
              <a:ext uri="{FF2B5EF4-FFF2-40B4-BE49-F238E27FC236}">
                <a16:creationId xmlns:a16="http://schemas.microsoft.com/office/drawing/2014/main" id="{01AA9C91-6DAE-40D0-B201-55EB403666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06" y="910199"/>
            <a:ext cx="2597389" cy="58319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304066-71B3-49E4-840B-4154E84973CB}"/>
              </a:ext>
            </a:extLst>
          </p:cNvPr>
          <p:cNvGrpSpPr/>
          <p:nvPr/>
        </p:nvGrpSpPr>
        <p:grpSpPr>
          <a:xfrm>
            <a:off x="321432" y="985001"/>
            <a:ext cx="1364816" cy="976032"/>
            <a:chOff x="2023751" y="2112243"/>
            <a:chExt cx="1634132" cy="116862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C814D7-9CDB-4493-8CE3-4656FC183036}"/>
                </a:ext>
              </a:extLst>
            </p:cNvPr>
            <p:cNvSpPr/>
            <p:nvPr/>
          </p:nvSpPr>
          <p:spPr>
            <a:xfrm>
              <a:off x="2023751" y="2112243"/>
              <a:ext cx="1634132" cy="116862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 anchorCtr="0"/>
            <a:lstStyle/>
            <a:p>
              <a:pPr algn="ctr" defTabSz="76371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D" sz="117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GR, RHOB, DT cut-offs definition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B4FB56-2749-4705-ACD4-BFEF048ED2C6}"/>
                </a:ext>
              </a:extLst>
            </p:cNvPr>
            <p:cNvGrpSpPr/>
            <p:nvPr/>
          </p:nvGrpSpPr>
          <p:grpSpPr>
            <a:xfrm>
              <a:off x="2640066" y="2181568"/>
              <a:ext cx="448737" cy="466181"/>
              <a:chOff x="5396732" y="391552"/>
              <a:chExt cx="448737" cy="466181"/>
            </a:xfrm>
          </p:grpSpPr>
          <p:sp>
            <p:nvSpPr>
              <p:cNvPr id="9" name="Freeform 119">
                <a:extLst>
                  <a:ext uri="{FF2B5EF4-FFF2-40B4-BE49-F238E27FC236}">
                    <a16:creationId xmlns:a16="http://schemas.microsoft.com/office/drawing/2014/main" id="{4E583231-7C45-409A-8FD9-F10A8011CA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6732" y="391552"/>
                <a:ext cx="316872" cy="436914"/>
              </a:xfrm>
              <a:custGeom>
                <a:avLst/>
                <a:gdLst>
                  <a:gd name="T0" fmla="*/ 39 w 68"/>
                  <a:gd name="T1" fmla="*/ 73 h 88"/>
                  <a:gd name="T2" fmla="*/ 44 w 68"/>
                  <a:gd name="T3" fmla="*/ 70 h 88"/>
                  <a:gd name="T4" fmla="*/ 43 w 68"/>
                  <a:gd name="T5" fmla="*/ 67 h 88"/>
                  <a:gd name="T6" fmla="*/ 44 w 68"/>
                  <a:gd name="T7" fmla="*/ 64 h 88"/>
                  <a:gd name="T8" fmla="*/ 39 w 68"/>
                  <a:gd name="T9" fmla="*/ 61 h 88"/>
                  <a:gd name="T10" fmla="*/ 38 w 68"/>
                  <a:gd name="T11" fmla="*/ 58 h 88"/>
                  <a:gd name="T12" fmla="*/ 46 w 68"/>
                  <a:gd name="T13" fmla="*/ 44 h 88"/>
                  <a:gd name="T14" fmla="*/ 49 w 68"/>
                  <a:gd name="T15" fmla="*/ 44 h 88"/>
                  <a:gd name="T16" fmla="*/ 54 w 68"/>
                  <a:gd name="T17" fmla="*/ 46 h 88"/>
                  <a:gd name="T18" fmla="*/ 60 w 68"/>
                  <a:gd name="T19" fmla="*/ 42 h 88"/>
                  <a:gd name="T20" fmla="*/ 60 w 68"/>
                  <a:gd name="T21" fmla="*/ 38 h 88"/>
                  <a:gd name="T22" fmla="*/ 62 w 68"/>
                  <a:gd name="T23" fmla="*/ 36 h 88"/>
                  <a:gd name="T24" fmla="*/ 68 w 68"/>
                  <a:gd name="T25" fmla="*/ 36 h 88"/>
                  <a:gd name="T26" fmla="*/ 68 w 68"/>
                  <a:gd name="T27" fmla="*/ 22 h 88"/>
                  <a:gd name="T28" fmla="*/ 67 w 68"/>
                  <a:gd name="T29" fmla="*/ 21 h 88"/>
                  <a:gd name="T30" fmla="*/ 47 w 68"/>
                  <a:gd name="T31" fmla="*/ 1 h 88"/>
                  <a:gd name="T32" fmla="*/ 46 w 68"/>
                  <a:gd name="T33" fmla="*/ 0 h 88"/>
                  <a:gd name="T34" fmla="*/ 2 w 68"/>
                  <a:gd name="T35" fmla="*/ 0 h 88"/>
                  <a:gd name="T36" fmla="*/ 0 w 68"/>
                  <a:gd name="T37" fmla="*/ 2 h 88"/>
                  <a:gd name="T38" fmla="*/ 0 w 68"/>
                  <a:gd name="T39" fmla="*/ 86 h 88"/>
                  <a:gd name="T40" fmla="*/ 2 w 68"/>
                  <a:gd name="T41" fmla="*/ 88 h 88"/>
                  <a:gd name="T42" fmla="*/ 45 w 68"/>
                  <a:gd name="T43" fmla="*/ 88 h 88"/>
                  <a:gd name="T44" fmla="*/ 38 w 68"/>
                  <a:gd name="T45" fmla="*/ 76 h 88"/>
                  <a:gd name="T46" fmla="*/ 39 w 68"/>
                  <a:gd name="T47" fmla="*/ 73 h 88"/>
                  <a:gd name="T48" fmla="*/ 46 w 68"/>
                  <a:gd name="T49" fmla="*/ 2 h 88"/>
                  <a:gd name="T50" fmla="*/ 66 w 68"/>
                  <a:gd name="T51" fmla="*/ 22 h 88"/>
                  <a:gd name="T52" fmla="*/ 46 w 68"/>
                  <a:gd name="T53" fmla="*/ 22 h 88"/>
                  <a:gd name="T54" fmla="*/ 46 w 68"/>
                  <a:gd name="T55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8" h="88">
                    <a:moveTo>
                      <a:pt x="39" y="73"/>
                    </a:moveTo>
                    <a:cubicBezTo>
                      <a:pt x="44" y="70"/>
                      <a:pt x="44" y="70"/>
                      <a:pt x="44" y="70"/>
                    </a:cubicBezTo>
                    <a:cubicBezTo>
                      <a:pt x="43" y="69"/>
                      <a:pt x="43" y="68"/>
                      <a:pt x="43" y="67"/>
                    </a:cubicBezTo>
                    <a:cubicBezTo>
                      <a:pt x="43" y="66"/>
                      <a:pt x="43" y="65"/>
                      <a:pt x="44" y="64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38" y="60"/>
                      <a:pt x="38" y="59"/>
                      <a:pt x="38" y="58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7" y="43"/>
                      <a:pt x="48" y="43"/>
                      <a:pt x="49" y="44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6" y="45"/>
                      <a:pt x="58" y="43"/>
                      <a:pt x="60" y="42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0" y="37"/>
                      <a:pt x="61" y="36"/>
                      <a:pt x="62" y="36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68" y="21"/>
                      <a:pt x="68" y="21"/>
                      <a:pt x="67" y="2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1" y="88"/>
                      <a:pt x="2" y="88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38" y="76"/>
                      <a:pt x="38" y="76"/>
                      <a:pt x="38" y="76"/>
                    </a:cubicBezTo>
                    <a:cubicBezTo>
                      <a:pt x="38" y="75"/>
                      <a:pt x="38" y="73"/>
                      <a:pt x="39" y="73"/>
                    </a:cubicBezTo>
                    <a:close/>
                    <a:moveTo>
                      <a:pt x="46" y="2"/>
                    </a:moveTo>
                    <a:cubicBezTo>
                      <a:pt x="66" y="22"/>
                      <a:pt x="66" y="22"/>
                      <a:pt x="66" y="22"/>
                    </a:cubicBezTo>
                    <a:cubicBezTo>
                      <a:pt x="46" y="22"/>
                      <a:pt x="46" y="22"/>
                      <a:pt x="46" y="22"/>
                    </a:cubicBezTo>
                    <a:lnTo>
                      <a:pt x="46" y="2"/>
                    </a:lnTo>
                    <a:close/>
                  </a:path>
                </a:pathLst>
              </a:custGeom>
              <a:solidFill>
                <a:srgbClr val="F3830A"/>
              </a:solidFill>
              <a:ln>
                <a:noFill/>
              </a:ln>
            </p:spPr>
            <p:txBody>
              <a:bodyPr vert="horz" wrap="square" lIns="76369" tIns="38185" rIns="76369" bIns="38185" numCol="1" anchor="t" anchorCtr="0" compatLnSpc="1">
                <a:prstTxWarp prst="textNoShape">
                  <a:avLst/>
                </a:prstTxWarp>
              </a:bodyPr>
              <a:lstStyle/>
              <a:p>
                <a:pPr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503" kern="0">
                  <a:solidFill>
                    <a:srgbClr val="F3830A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20">
                <a:extLst>
                  <a:ext uri="{FF2B5EF4-FFF2-40B4-BE49-F238E27FC236}">
                    <a16:creationId xmlns:a16="http://schemas.microsoft.com/office/drawing/2014/main" id="{7FCBA405-7506-4465-8B44-2E53B2A1CF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97483" y="590150"/>
                <a:ext cx="247986" cy="267583"/>
              </a:xfrm>
              <a:custGeom>
                <a:avLst/>
                <a:gdLst>
                  <a:gd name="T0" fmla="*/ 49 w 53"/>
                  <a:gd name="T1" fmla="*/ 33 h 54"/>
                  <a:gd name="T2" fmla="*/ 48 w 53"/>
                  <a:gd name="T3" fmla="*/ 31 h 54"/>
                  <a:gd name="T4" fmla="*/ 48 w 53"/>
                  <a:gd name="T5" fmla="*/ 27 h 54"/>
                  <a:gd name="T6" fmla="*/ 48 w 53"/>
                  <a:gd name="T7" fmla="*/ 23 h 54"/>
                  <a:gd name="T8" fmla="*/ 49 w 53"/>
                  <a:gd name="T9" fmla="*/ 21 h 54"/>
                  <a:gd name="T10" fmla="*/ 53 w 53"/>
                  <a:gd name="T11" fmla="*/ 18 h 54"/>
                  <a:gd name="T12" fmla="*/ 47 w 53"/>
                  <a:gd name="T13" fmla="*/ 8 h 54"/>
                  <a:gd name="T14" fmla="*/ 43 w 53"/>
                  <a:gd name="T15" fmla="*/ 10 h 54"/>
                  <a:gd name="T16" fmla="*/ 40 w 53"/>
                  <a:gd name="T17" fmla="*/ 10 h 54"/>
                  <a:gd name="T18" fmla="*/ 40 w 53"/>
                  <a:gd name="T19" fmla="*/ 10 h 54"/>
                  <a:gd name="T20" fmla="*/ 34 w 53"/>
                  <a:gd name="T21" fmla="*/ 6 h 54"/>
                  <a:gd name="T22" fmla="*/ 33 w 53"/>
                  <a:gd name="T23" fmla="*/ 4 h 54"/>
                  <a:gd name="T24" fmla="*/ 33 w 53"/>
                  <a:gd name="T25" fmla="*/ 0 h 54"/>
                  <a:gd name="T26" fmla="*/ 21 w 53"/>
                  <a:gd name="T27" fmla="*/ 0 h 54"/>
                  <a:gd name="T28" fmla="*/ 21 w 53"/>
                  <a:gd name="T29" fmla="*/ 4 h 54"/>
                  <a:gd name="T30" fmla="*/ 20 w 53"/>
                  <a:gd name="T31" fmla="*/ 6 h 54"/>
                  <a:gd name="T32" fmla="*/ 12 w 53"/>
                  <a:gd name="T33" fmla="*/ 10 h 54"/>
                  <a:gd name="T34" fmla="*/ 10 w 53"/>
                  <a:gd name="T35" fmla="*/ 10 h 54"/>
                  <a:gd name="T36" fmla="*/ 6 w 53"/>
                  <a:gd name="T37" fmla="*/ 8 h 54"/>
                  <a:gd name="T38" fmla="*/ 0 w 53"/>
                  <a:gd name="T39" fmla="*/ 18 h 54"/>
                  <a:gd name="T40" fmla="*/ 4 w 53"/>
                  <a:gd name="T41" fmla="*/ 21 h 54"/>
                  <a:gd name="T42" fmla="*/ 5 w 53"/>
                  <a:gd name="T43" fmla="*/ 23 h 54"/>
                  <a:gd name="T44" fmla="*/ 4 w 53"/>
                  <a:gd name="T45" fmla="*/ 27 h 54"/>
                  <a:gd name="T46" fmla="*/ 5 w 53"/>
                  <a:gd name="T47" fmla="*/ 31 h 54"/>
                  <a:gd name="T48" fmla="*/ 4 w 53"/>
                  <a:gd name="T49" fmla="*/ 33 h 54"/>
                  <a:gd name="T50" fmla="*/ 0 w 53"/>
                  <a:gd name="T51" fmla="*/ 35 h 54"/>
                  <a:gd name="T52" fmla="*/ 6 w 53"/>
                  <a:gd name="T53" fmla="*/ 46 h 54"/>
                  <a:gd name="T54" fmla="*/ 10 w 53"/>
                  <a:gd name="T55" fmla="*/ 43 h 54"/>
                  <a:gd name="T56" fmla="*/ 12 w 53"/>
                  <a:gd name="T57" fmla="*/ 43 h 54"/>
                  <a:gd name="T58" fmla="*/ 22 w 53"/>
                  <a:gd name="T59" fmla="*/ 48 h 54"/>
                  <a:gd name="T60" fmla="*/ 23 w 53"/>
                  <a:gd name="T61" fmla="*/ 50 h 54"/>
                  <a:gd name="T62" fmla="*/ 23 w 53"/>
                  <a:gd name="T63" fmla="*/ 54 h 54"/>
                  <a:gd name="T64" fmla="*/ 33 w 53"/>
                  <a:gd name="T65" fmla="*/ 54 h 54"/>
                  <a:gd name="T66" fmla="*/ 33 w 53"/>
                  <a:gd name="T67" fmla="*/ 50 h 54"/>
                  <a:gd name="T68" fmla="*/ 34 w 53"/>
                  <a:gd name="T69" fmla="*/ 48 h 54"/>
                  <a:gd name="T70" fmla="*/ 39 w 53"/>
                  <a:gd name="T71" fmla="*/ 45 h 54"/>
                  <a:gd name="T72" fmla="*/ 40 w 53"/>
                  <a:gd name="T73" fmla="*/ 43 h 54"/>
                  <a:gd name="T74" fmla="*/ 43 w 53"/>
                  <a:gd name="T75" fmla="*/ 43 h 54"/>
                  <a:gd name="T76" fmla="*/ 47 w 53"/>
                  <a:gd name="T77" fmla="*/ 46 h 54"/>
                  <a:gd name="T78" fmla="*/ 53 w 53"/>
                  <a:gd name="T79" fmla="*/ 35 h 54"/>
                  <a:gd name="T80" fmla="*/ 49 w 53"/>
                  <a:gd name="T81" fmla="*/ 33 h 54"/>
                  <a:gd name="T82" fmla="*/ 26 w 53"/>
                  <a:gd name="T83" fmla="*/ 39 h 54"/>
                  <a:gd name="T84" fmla="*/ 14 w 53"/>
                  <a:gd name="T85" fmla="*/ 27 h 54"/>
                  <a:gd name="T86" fmla="*/ 26 w 53"/>
                  <a:gd name="T87" fmla="*/ 14 h 54"/>
                  <a:gd name="T88" fmla="*/ 39 w 53"/>
                  <a:gd name="T89" fmla="*/ 27 h 54"/>
                  <a:gd name="T90" fmla="*/ 26 w 53"/>
                  <a:gd name="T91" fmla="*/ 3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54">
                    <a:moveTo>
                      <a:pt x="49" y="33"/>
                    </a:moveTo>
                    <a:cubicBezTo>
                      <a:pt x="48" y="32"/>
                      <a:pt x="48" y="32"/>
                      <a:pt x="48" y="31"/>
                    </a:cubicBezTo>
                    <a:cubicBezTo>
                      <a:pt x="48" y="29"/>
                      <a:pt x="48" y="28"/>
                      <a:pt x="48" y="27"/>
                    </a:cubicBezTo>
                    <a:cubicBezTo>
                      <a:pt x="48" y="26"/>
                      <a:pt x="48" y="24"/>
                      <a:pt x="48" y="23"/>
                    </a:cubicBezTo>
                    <a:cubicBezTo>
                      <a:pt x="48" y="22"/>
                      <a:pt x="48" y="21"/>
                      <a:pt x="49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1"/>
                      <a:pt x="41" y="11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8" y="8"/>
                      <a:pt x="36" y="6"/>
                      <a:pt x="34" y="6"/>
                    </a:cubicBezTo>
                    <a:cubicBezTo>
                      <a:pt x="33" y="5"/>
                      <a:pt x="33" y="5"/>
                      <a:pt x="33" y="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5"/>
                      <a:pt x="20" y="6"/>
                    </a:cubicBezTo>
                    <a:cubicBezTo>
                      <a:pt x="17" y="7"/>
                      <a:pt x="14" y="9"/>
                      <a:pt x="12" y="10"/>
                    </a:cubicBezTo>
                    <a:cubicBezTo>
                      <a:pt x="11" y="11"/>
                      <a:pt x="11" y="11"/>
                      <a:pt x="10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4"/>
                      <a:pt x="4" y="26"/>
                      <a:pt x="4" y="27"/>
                    </a:cubicBezTo>
                    <a:cubicBezTo>
                      <a:pt x="4" y="28"/>
                      <a:pt x="5" y="29"/>
                      <a:pt x="5" y="31"/>
                    </a:cubicBezTo>
                    <a:cubicBezTo>
                      <a:pt x="5" y="32"/>
                      <a:pt x="5" y="32"/>
                      <a:pt x="4" y="33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2" y="43"/>
                    </a:cubicBezTo>
                    <a:cubicBezTo>
                      <a:pt x="14" y="45"/>
                      <a:pt x="19" y="47"/>
                      <a:pt x="22" y="48"/>
                    </a:cubicBezTo>
                    <a:cubicBezTo>
                      <a:pt x="23" y="49"/>
                      <a:pt x="23" y="49"/>
                      <a:pt x="23" y="50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49"/>
                      <a:pt x="33" y="49"/>
                      <a:pt x="34" y="48"/>
                    </a:cubicBezTo>
                    <a:cubicBezTo>
                      <a:pt x="36" y="48"/>
                      <a:pt x="37" y="46"/>
                      <a:pt x="39" y="45"/>
                    </a:cubicBezTo>
                    <a:cubicBezTo>
                      <a:pt x="39" y="44"/>
                      <a:pt x="40" y="44"/>
                      <a:pt x="40" y="43"/>
                    </a:cubicBezTo>
                    <a:cubicBezTo>
                      <a:pt x="41" y="43"/>
                      <a:pt x="42" y="43"/>
                      <a:pt x="43" y="43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53" y="35"/>
                      <a:pt x="53" y="35"/>
                      <a:pt x="53" y="35"/>
                    </a:cubicBezTo>
                    <a:lnTo>
                      <a:pt x="49" y="33"/>
                    </a:lnTo>
                    <a:close/>
                    <a:moveTo>
                      <a:pt x="26" y="39"/>
                    </a:moveTo>
                    <a:cubicBezTo>
                      <a:pt x="19" y="39"/>
                      <a:pt x="14" y="34"/>
                      <a:pt x="14" y="27"/>
                    </a:cubicBezTo>
                    <a:cubicBezTo>
                      <a:pt x="14" y="20"/>
                      <a:pt x="19" y="14"/>
                      <a:pt x="26" y="14"/>
                    </a:cubicBezTo>
                    <a:cubicBezTo>
                      <a:pt x="33" y="14"/>
                      <a:pt x="39" y="20"/>
                      <a:pt x="39" y="27"/>
                    </a:cubicBezTo>
                    <a:cubicBezTo>
                      <a:pt x="39" y="34"/>
                      <a:pt x="33" y="39"/>
                      <a:pt x="26" y="39"/>
                    </a:cubicBezTo>
                    <a:close/>
                  </a:path>
                </a:pathLst>
              </a:custGeom>
              <a:solidFill>
                <a:srgbClr val="ED5565"/>
              </a:solidFill>
              <a:ln>
                <a:noFill/>
              </a:ln>
            </p:spPr>
            <p:txBody>
              <a:bodyPr vert="horz" wrap="square" lIns="76369" tIns="38185" rIns="76369" bIns="38185" numCol="1" anchor="t" anchorCtr="0" compatLnSpc="1">
                <a:prstTxWarp prst="textNoShape">
                  <a:avLst/>
                </a:prstTxWarp>
              </a:bodyPr>
              <a:lstStyle/>
              <a:p>
                <a:pPr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503" ker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6033CC-7163-4077-8AE6-AE81CE1E6A5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003839" y="1961032"/>
            <a:ext cx="0" cy="223767"/>
          </a:xfrm>
          <a:prstGeom prst="line">
            <a:avLst/>
          </a:prstGeom>
          <a:noFill/>
          <a:ln w="38100" cap="rnd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718FA-EE66-431E-8CAE-65F471F65864}"/>
              </a:ext>
            </a:extLst>
          </p:cNvPr>
          <p:cNvSpPr/>
          <p:nvPr/>
        </p:nvSpPr>
        <p:spPr>
          <a:xfrm>
            <a:off x="417778" y="2913425"/>
            <a:ext cx="117211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ID" sz="117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Calculated_litho</a:t>
            </a:r>
            <a:endParaRPr lang="en-ID" sz="117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22D751-6472-4BB7-8002-D29EA8D854EB}"/>
              </a:ext>
            </a:extLst>
          </p:cNvPr>
          <p:cNvSpPr/>
          <p:nvPr/>
        </p:nvSpPr>
        <p:spPr>
          <a:xfrm>
            <a:off x="241405" y="910199"/>
            <a:ext cx="1506246" cy="2281646"/>
          </a:xfrm>
          <a:prstGeom prst="roundRect">
            <a:avLst>
              <a:gd name="adj" fmla="val 12120"/>
            </a:avLst>
          </a:prstGeom>
          <a:noFill/>
          <a:ln w="19050" cap="rnd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6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5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5C777D-8D53-4F33-A196-F9D4D93EC050}"/>
              </a:ext>
            </a:extLst>
          </p:cNvPr>
          <p:cNvGrpSpPr/>
          <p:nvPr/>
        </p:nvGrpSpPr>
        <p:grpSpPr>
          <a:xfrm>
            <a:off x="649915" y="2175544"/>
            <a:ext cx="707853" cy="727671"/>
            <a:chOff x="5340991" y="3473192"/>
            <a:chExt cx="1059864" cy="10563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155D89-3909-452D-9B4A-2899AB77E042}"/>
                </a:ext>
              </a:extLst>
            </p:cNvPr>
            <p:cNvGrpSpPr/>
            <p:nvPr/>
          </p:nvGrpSpPr>
          <p:grpSpPr>
            <a:xfrm>
              <a:off x="5559019" y="3689487"/>
              <a:ext cx="623808" cy="623806"/>
              <a:chOff x="10639154" y="5441023"/>
              <a:chExt cx="623808" cy="623806"/>
            </a:xfrm>
          </p:grpSpPr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2A18D183-93AA-4182-9F9A-14D63D9252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97471" y="5441023"/>
                <a:ext cx="365491" cy="467168"/>
              </a:xfrm>
              <a:custGeom>
                <a:avLst/>
                <a:gdLst>
                  <a:gd name="T0" fmla="*/ 55 w 56"/>
                  <a:gd name="T1" fmla="*/ 21 h 72"/>
                  <a:gd name="T2" fmla="*/ 35 w 56"/>
                  <a:gd name="T3" fmla="*/ 1 h 72"/>
                  <a:gd name="T4" fmla="*/ 34 w 56"/>
                  <a:gd name="T5" fmla="*/ 0 h 72"/>
                  <a:gd name="T6" fmla="*/ 2 w 56"/>
                  <a:gd name="T7" fmla="*/ 0 h 72"/>
                  <a:gd name="T8" fmla="*/ 0 w 56"/>
                  <a:gd name="T9" fmla="*/ 2 h 72"/>
                  <a:gd name="T10" fmla="*/ 0 w 56"/>
                  <a:gd name="T11" fmla="*/ 58 h 72"/>
                  <a:gd name="T12" fmla="*/ 1 w 56"/>
                  <a:gd name="T13" fmla="*/ 60 h 72"/>
                  <a:gd name="T14" fmla="*/ 19 w 56"/>
                  <a:gd name="T15" fmla="*/ 72 h 72"/>
                  <a:gd name="T16" fmla="*/ 20 w 56"/>
                  <a:gd name="T17" fmla="*/ 72 h 72"/>
                  <a:gd name="T18" fmla="*/ 54 w 56"/>
                  <a:gd name="T19" fmla="*/ 72 h 72"/>
                  <a:gd name="T20" fmla="*/ 56 w 56"/>
                  <a:gd name="T21" fmla="*/ 70 h 72"/>
                  <a:gd name="T22" fmla="*/ 56 w 56"/>
                  <a:gd name="T23" fmla="*/ 22 h 72"/>
                  <a:gd name="T24" fmla="*/ 55 w 56"/>
                  <a:gd name="T25" fmla="*/ 21 h 72"/>
                  <a:gd name="T26" fmla="*/ 34 w 56"/>
                  <a:gd name="T27" fmla="*/ 22 h 72"/>
                  <a:gd name="T28" fmla="*/ 34 w 56"/>
                  <a:gd name="T29" fmla="*/ 2 h 72"/>
                  <a:gd name="T30" fmla="*/ 54 w 56"/>
                  <a:gd name="T31" fmla="*/ 22 h 72"/>
                  <a:gd name="T32" fmla="*/ 34 w 56"/>
                  <a:gd name="T33" fmla="*/ 2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72">
                    <a:moveTo>
                      <a:pt x="55" y="21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0" y="59"/>
                      <a:pt x="1" y="60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20" y="72"/>
                      <a:pt x="20" y="72"/>
                    </a:cubicBezTo>
                    <a:cubicBezTo>
                      <a:pt x="54" y="72"/>
                      <a:pt x="54" y="72"/>
                      <a:pt x="54" y="72"/>
                    </a:cubicBezTo>
                    <a:cubicBezTo>
                      <a:pt x="55" y="72"/>
                      <a:pt x="56" y="71"/>
                      <a:pt x="56" y="70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1"/>
                      <a:pt x="56" y="21"/>
                      <a:pt x="55" y="21"/>
                    </a:cubicBezTo>
                    <a:close/>
                    <a:moveTo>
                      <a:pt x="34" y="22"/>
                    </a:moveTo>
                    <a:cubicBezTo>
                      <a:pt x="34" y="2"/>
                      <a:pt x="34" y="2"/>
                      <a:pt x="34" y="2"/>
                    </a:cubicBezTo>
                    <a:cubicBezTo>
                      <a:pt x="54" y="22"/>
                      <a:pt x="54" y="22"/>
                      <a:pt x="54" y="22"/>
                    </a:cubicBezTo>
                    <a:lnTo>
                      <a:pt x="34" y="22"/>
                    </a:lnTo>
                    <a:close/>
                  </a:path>
                </a:pathLst>
              </a:custGeom>
              <a:solidFill>
                <a:srgbClr val="23C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6369" tIns="38185" rIns="76369" bIns="38185" numCol="1" anchor="t" anchorCtr="0" compatLnSpc="1">
                <a:prstTxWarp prst="textNoShape">
                  <a:avLst/>
                </a:prstTxWarp>
              </a:bodyPr>
              <a:lstStyle/>
              <a:p>
                <a:pPr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503" ker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89">
                <a:extLst>
                  <a:ext uri="{FF2B5EF4-FFF2-40B4-BE49-F238E27FC236}">
                    <a16:creationId xmlns:a16="http://schemas.microsoft.com/office/drawing/2014/main" id="{EBD6D07B-BDA9-4BEA-86C2-C3E5E8D1D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9154" y="5855977"/>
                <a:ext cx="129159" cy="208852"/>
              </a:xfrm>
              <a:custGeom>
                <a:avLst/>
                <a:gdLst>
                  <a:gd name="T0" fmla="*/ 18 w 20"/>
                  <a:gd name="T1" fmla="*/ 0 h 32"/>
                  <a:gd name="T2" fmla="*/ 2 w 20"/>
                  <a:gd name="T3" fmla="*/ 0 h 32"/>
                  <a:gd name="T4" fmla="*/ 0 w 20"/>
                  <a:gd name="T5" fmla="*/ 2 h 32"/>
                  <a:gd name="T6" fmla="*/ 0 w 20"/>
                  <a:gd name="T7" fmla="*/ 30 h 32"/>
                  <a:gd name="T8" fmla="*/ 2 w 20"/>
                  <a:gd name="T9" fmla="*/ 32 h 32"/>
                  <a:gd name="T10" fmla="*/ 18 w 20"/>
                  <a:gd name="T11" fmla="*/ 32 h 32"/>
                  <a:gd name="T12" fmla="*/ 20 w 20"/>
                  <a:gd name="T13" fmla="*/ 30 h 32"/>
                  <a:gd name="T14" fmla="*/ 20 w 20"/>
                  <a:gd name="T15" fmla="*/ 2 h 32"/>
                  <a:gd name="T16" fmla="*/ 18 w 20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2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9" y="32"/>
                      <a:pt x="20" y="31"/>
                      <a:pt x="20" y="3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126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6369" tIns="38185" rIns="76369" bIns="38185" numCol="1" anchor="t" anchorCtr="0" compatLnSpc="1">
                <a:prstTxWarp prst="textNoShape">
                  <a:avLst/>
                </a:prstTxWarp>
              </a:bodyPr>
              <a:lstStyle/>
              <a:p>
                <a:pPr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503" ker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90">
                <a:extLst>
                  <a:ext uri="{FF2B5EF4-FFF2-40B4-BE49-F238E27FC236}">
                    <a16:creationId xmlns:a16="http://schemas.microsoft.com/office/drawing/2014/main" id="{0464841D-0505-4B6C-A5BB-E694841D9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2053" y="5883458"/>
                <a:ext cx="467168" cy="156640"/>
              </a:xfrm>
              <a:custGeom>
                <a:avLst/>
                <a:gdLst>
                  <a:gd name="T0" fmla="*/ 40 w 72"/>
                  <a:gd name="T1" fmla="*/ 8 h 24"/>
                  <a:gd name="T2" fmla="*/ 33 w 72"/>
                  <a:gd name="T3" fmla="*/ 8 h 24"/>
                  <a:gd name="T4" fmla="*/ 33 w 72"/>
                  <a:gd name="T5" fmla="*/ 8 h 24"/>
                  <a:gd name="T6" fmla="*/ 16 w 72"/>
                  <a:gd name="T7" fmla="*/ 0 h 24"/>
                  <a:gd name="T8" fmla="*/ 2 w 72"/>
                  <a:gd name="T9" fmla="*/ 0 h 24"/>
                  <a:gd name="T10" fmla="*/ 0 w 72"/>
                  <a:gd name="T11" fmla="*/ 2 h 24"/>
                  <a:gd name="T12" fmla="*/ 0 w 72"/>
                  <a:gd name="T13" fmla="*/ 22 h 24"/>
                  <a:gd name="T14" fmla="*/ 2 w 72"/>
                  <a:gd name="T15" fmla="*/ 24 h 24"/>
                  <a:gd name="T16" fmla="*/ 70 w 72"/>
                  <a:gd name="T17" fmla="*/ 24 h 24"/>
                  <a:gd name="T18" fmla="*/ 72 w 72"/>
                  <a:gd name="T19" fmla="*/ 22 h 24"/>
                  <a:gd name="T20" fmla="*/ 40 w 72"/>
                  <a:gd name="T2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24">
                    <a:moveTo>
                      <a:pt x="40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0" y="5"/>
                      <a:pt x="25" y="0"/>
                      <a:pt x="1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4"/>
                      <a:pt x="2" y="24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24"/>
                      <a:pt x="72" y="23"/>
                      <a:pt x="72" y="22"/>
                    </a:cubicBezTo>
                    <a:cubicBezTo>
                      <a:pt x="72" y="14"/>
                      <a:pt x="55" y="8"/>
                      <a:pt x="40" y="8"/>
                    </a:cubicBezTo>
                    <a:close/>
                  </a:path>
                </a:pathLst>
              </a:custGeom>
              <a:solidFill>
                <a:srgbClr val="F8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6369" tIns="38185" rIns="76369" bIns="38185" numCol="1" anchor="t" anchorCtr="0" compatLnSpc="1">
                <a:prstTxWarp prst="textNoShape">
                  <a:avLst/>
                </a:prstTxWarp>
              </a:bodyPr>
              <a:lstStyle/>
              <a:p>
                <a:pPr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503" ker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6A7709-2F76-4B5A-9A6F-8FE5166F6833}"/>
                </a:ext>
              </a:extLst>
            </p:cNvPr>
            <p:cNvGrpSpPr/>
            <p:nvPr/>
          </p:nvGrpSpPr>
          <p:grpSpPr>
            <a:xfrm>
              <a:off x="5340991" y="3473192"/>
              <a:ext cx="1059864" cy="1056396"/>
              <a:chOff x="4021587" y="3136781"/>
              <a:chExt cx="803762" cy="803762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8EBE720F-70CA-48C3-8A5F-CADE2ABD36A2}"/>
                  </a:ext>
                </a:extLst>
              </p:cNvPr>
              <p:cNvSpPr/>
              <p:nvPr/>
            </p:nvSpPr>
            <p:spPr>
              <a:xfrm>
                <a:off x="4021587" y="3136781"/>
                <a:ext cx="803762" cy="803762"/>
              </a:xfrm>
              <a:prstGeom prst="arc">
                <a:avLst>
                  <a:gd name="adj1" fmla="val 16860320"/>
                  <a:gd name="adj2" fmla="val 596431"/>
                </a:avLst>
              </a:prstGeom>
              <a:noFill/>
              <a:ln w="19050" cap="rnd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 sz="1503" ker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807D1F2A-FB5F-4F3F-8DAC-05FE72BF4387}"/>
                  </a:ext>
                </a:extLst>
              </p:cNvPr>
              <p:cNvSpPr/>
              <p:nvPr/>
            </p:nvSpPr>
            <p:spPr>
              <a:xfrm>
                <a:off x="4021587" y="3136781"/>
                <a:ext cx="803762" cy="803762"/>
              </a:xfrm>
              <a:prstGeom prst="arc">
                <a:avLst>
                  <a:gd name="adj1" fmla="val 1141161"/>
                  <a:gd name="adj2" fmla="val 16082570"/>
                </a:avLst>
              </a:prstGeom>
              <a:noFill/>
              <a:ln w="38100" cap="rnd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371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 sz="1503" ker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79CFF7-58D8-4A00-A30A-92427D90647E}"/>
              </a:ext>
            </a:extLst>
          </p:cNvPr>
          <p:cNvSpPr txBox="1"/>
          <p:nvPr/>
        </p:nvSpPr>
        <p:spPr>
          <a:xfrm>
            <a:off x="241405" y="5569056"/>
            <a:ext cx="5820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en-GB" dirty="0"/>
              <a:t>Cut-offs consist of a restricted search window, centred on the typical log response for each of the intra-ZSG lithologies.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030F9-3098-4EF2-BA79-056945B101C8}"/>
              </a:ext>
            </a:extLst>
          </p:cNvPr>
          <p:cNvSpPr txBox="1"/>
          <p:nvPr/>
        </p:nvSpPr>
        <p:spPr>
          <a:xfrm>
            <a:off x="163655" y="3207975"/>
            <a:ext cx="176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All wells (103)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B2CB39-F221-4E2A-B121-E19CFD3B478B}"/>
              </a:ext>
            </a:extLst>
          </p:cNvPr>
          <p:cNvSpPr/>
          <p:nvPr/>
        </p:nvSpPr>
        <p:spPr>
          <a:xfrm>
            <a:off x="2074272" y="4668091"/>
            <a:ext cx="4149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Ranges of typical log values based on (Rodriguez, 2017; Jackson et al., 2018; Warren, 2018).</a:t>
            </a:r>
          </a:p>
        </p:txBody>
      </p:sp>
    </p:spTree>
    <p:extLst>
      <p:ext uri="{BB962C8B-B14F-4D97-AF65-F5344CB8AC3E}">
        <p14:creationId xmlns:p14="http://schemas.microsoft.com/office/powerpoint/2010/main" val="32203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C917-DB05-4563-B300-47CAAC1EA86A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 dirty="0"/>
              <a:t>ZSG petrophysical characterisation</a:t>
            </a:r>
            <a:endParaRPr lang="en-GB" sz="24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16122-641B-4C3E-A4AB-AD1496D639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7535" y="755374"/>
            <a:ext cx="5639009" cy="6102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7A624A-9538-4BAD-B48C-15F7814E36F8}"/>
              </a:ext>
            </a:extLst>
          </p:cNvPr>
          <p:cNvGrpSpPr/>
          <p:nvPr/>
        </p:nvGrpSpPr>
        <p:grpSpPr>
          <a:xfrm>
            <a:off x="229971" y="870574"/>
            <a:ext cx="1506248" cy="2286756"/>
            <a:chOff x="4302672" y="1124062"/>
            <a:chExt cx="1803470" cy="27379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B2092E2-BAAC-44FA-B4C9-F11F7404D1C9}"/>
                </a:ext>
              </a:extLst>
            </p:cNvPr>
            <p:cNvSpPr/>
            <p:nvPr/>
          </p:nvSpPr>
          <p:spPr>
            <a:xfrm>
              <a:off x="4398490" y="1213624"/>
              <a:ext cx="1634131" cy="116862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 anchorCtr="0"/>
            <a:lstStyle/>
            <a:p>
              <a:pPr algn="ctr" defTabSz="763713">
                <a:defRPr/>
              </a:pPr>
              <a:r>
                <a:rPr lang="en-ID" sz="117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Cross-plots interpretation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A4D4D6-4D26-45AF-90F9-4B9CDD8E6333}"/>
                </a:ext>
              </a:extLst>
            </p:cNvPr>
            <p:cNvGrpSpPr/>
            <p:nvPr/>
          </p:nvGrpSpPr>
          <p:grpSpPr>
            <a:xfrm>
              <a:off x="4799858" y="2664766"/>
              <a:ext cx="847533" cy="871262"/>
              <a:chOff x="5340991" y="3473192"/>
              <a:chExt cx="1059864" cy="105639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CBE1268-D296-40A6-A2E2-822BC8D122E5}"/>
                  </a:ext>
                </a:extLst>
              </p:cNvPr>
              <p:cNvGrpSpPr/>
              <p:nvPr/>
            </p:nvGrpSpPr>
            <p:grpSpPr>
              <a:xfrm>
                <a:off x="5559019" y="3689487"/>
                <a:ext cx="623808" cy="623806"/>
                <a:chOff x="10639154" y="5441023"/>
                <a:chExt cx="623808" cy="623806"/>
              </a:xfrm>
            </p:grpSpPr>
            <p:sp>
              <p:nvSpPr>
                <p:cNvPr id="20" name="Freeform 88">
                  <a:extLst>
                    <a:ext uri="{FF2B5EF4-FFF2-40B4-BE49-F238E27FC236}">
                      <a16:creationId xmlns:a16="http://schemas.microsoft.com/office/drawing/2014/main" id="{FC8E14F8-92AF-4533-B21F-BEEBB59FF8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897471" y="5441023"/>
                  <a:ext cx="365491" cy="467168"/>
                </a:xfrm>
                <a:custGeom>
                  <a:avLst/>
                  <a:gdLst>
                    <a:gd name="T0" fmla="*/ 55 w 56"/>
                    <a:gd name="T1" fmla="*/ 21 h 72"/>
                    <a:gd name="T2" fmla="*/ 35 w 56"/>
                    <a:gd name="T3" fmla="*/ 1 h 72"/>
                    <a:gd name="T4" fmla="*/ 34 w 56"/>
                    <a:gd name="T5" fmla="*/ 0 h 72"/>
                    <a:gd name="T6" fmla="*/ 2 w 56"/>
                    <a:gd name="T7" fmla="*/ 0 h 72"/>
                    <a:gd name="T8" fmla="*/ 0 w 56"/>
                    <a:gd name="T9" fmla="*/ 2 h 72"/>
                    <a:gd name="T10" fmla="*/ 0 w 56"/>
                    <a:gd name="T11" fmla="*/ 58 h 72"/>
                    <a:gd name="T12" fmla="*/ 1 w 56"/>
                    <a:gd name="T13" fmla="*/ 60 h 72"/>
                    <a:gd name="T14" fmla="*/ 19 w 56"/>
                    <a:gd name="T15" fmla="*/ 72 h 72"/>
                    <a:gd name="T16" fmla="*/ 20 w 56"/>
                    <a:gd name="T17" fmla="*/ 72 h 72"/>
                    <a:gd name="T18" fmla="*/ 54 w 56"/>
                    <a:gd name="T19" fmla="*/ 72 h 72"/>
                    <a:gd name="T20" fmla="*/ 56 w 56"/>
                    <a:gd name="T21" fmla="*/ 70 h 72"/>
                    <a:gd name="T22" fmla="*/ 56 w 56"/>
                    <a:gd name="T23" fmla="*/ 22 h 72"/>
                    <a:gd name="T24" fmla="*/ 55 w 56"/>
                    <a:gd name="T25" fmla="*/ 21 h 72"/>
                    <a:gd name="T26" fmla="*/ 34 w 56"/>
                    <a:gd name="T27" fmla="*/ 22 h 72"/>
                    <a:gd name="T28" fmla="*/ 34 w 56"/>
                    <a:gd name="T29" fmla="*/ 2 h 72"/>
                    <a:gd name="T30" fmla="*/ 54 w 56"/>
                    <a:gd name="T31" fmla="*/ 22 h 72"/>
                    <a:gd name="T32" fmla="*/ 34 w 56"/>
                    <a:gd name="T33" fmla="*/ 2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5" y="21"/>
                      </a:moveTo>
                      <a:cubicBezTo>
                        <a:pt x="35" y="1"/>
                        <a:pt x="35" y="1"/>
                        <a:pt x="35" y="1"/>
                      </a:cubicBezTo>
                      <a:cubicBezTo>
                        <a:pt x="35" y="0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59"/>
                        <a:pt x="0" y="59"/>
                        <a:pt x="1" y="60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19" y="72"/>
                        <a:pt x="20" y="72"/>
                        <a:pt x="20" y="72"/>
                      </a:cubicBezTo>
                      <a:cubicBezTo>
                        <a:pt x="54" y="72"/>
                        <a:pt x="54" y="72"/>
                        <a:pt x="54" y="72"/>
                      </a:cubicBezTo>
                      <a:cubicBezTo>
                        <a:pt x="55" y="72"/>
                        <a:pt x="56" y="71"/>
                        <a:pt x="56" y="70"/>
                      </a:cubicBezTo>
                      <a:cubicBezTo>
                        <a:pt x="56" y="22"/>
                        <a:pt x="56" y="22"/>
                        <a:pt x="56" y="22"/>
                      </a:cubicBezTo>
                      <a:cubicBezTo>
                        <a:pt x="56" y="21"/>
                        <a:pt x="56" y="21"/>
                        <a:pt x="55" y="21"/>
                      </a:cubicBezTo>
                      <a:close/>
                      <a:moveTo>
                        <a:pt x="34" y="22"/>
                      </a:moveTo>
                      <a:cubicBezTo>
                        <a:pt x="34" y="2"/>
                        <a:pt x="34" y="2"/>
                        <a:pt x="34" y="2"/>
                      </a:cubicBezTo>
                      <a:cubicBezTo>
                        <a:pt x="54" y="22"/>
                        <a:pt x="54" y="22"/>
                        <a:pt x="54" y="22"/>
                      </a:cubicBezTo>
                      <a:lnTo>
                        <a:pt x="34" y="22"/>
                      </a:lnTo>
                      <a:close/>
                    </a:path>
                  </a:pathLst>
                </a:custGeom>
                <a:solidFill>
                  <a:srgbClr val="23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6369" tIns="38185" rIns="76369" bIns="381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3713">
                    <a:defRPr/>
                  </a:pPr>
                  <a:endParaRPr lang="id-ID" sz="1503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Freeform 89">
                  <a:extLst>
                    <a:ext uri="{FF2B5EF4-FFF2-40B4-BE49-F238E27FC236}">
                      <a16:creationId xmlns:a16="http://schemas.microsoft.com/office/drawing/2014/main" id="{C87FC80E-EC86-4F14-B212-0F314C5D8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9154" y="5855977"/>
                  <a:ext cx="129159" cy="208852"/>
                </a:xfrm>
                <a:custGeom>
                  <a:avLst/>
                  <a:gdLst>
                    <a:gd name="T0" fmla="*/ 18 w 20"/>
                    <a:gd name="T1" fmla="*/ 0 h 32"/>
                    <a:gd name="T2" fmla="*/ 2 w 20"/>
                    <a:gd name="T3" fmla="*/ 0 h 32"/>
                    <a:gd name="T4" fmla="*/ 0 w 20"/>
                    <a:gd name="T5" fmla="*/ 2 h 32"/>
                    <a:gd name="T6" fmla="*/ 0 w 20"/>
                    <a:gd name="T7" fmla="*/ 30 h 32"/>
                    <a:gd name="T8" fmla="*/ 2 w 20"/>
                    <a:gd name="T9" fmla="*/ 32 h 32"/>
                    <a:gd name="T10" fmla="*/ 18 w 20"/>
                    <a:gd name="T11" fmla="*/ 32 h 32"/>
                    <a:gd name="T12" fmla="*/ 20 w 20"/>
                    <a:gd name="T13" fmla="*/ 30 h 32"/>
                    <a:gd name="T14" fmla="*/ 20 w 20"/>
                    <a:gd name="T15" fmla="*/ 2 h 32"/>
                    <a:gd name="T16" fmla="*/ 18 w 20"/>
                    <a:gd name="T1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2">
                      <a:moveTo>
                        <a:pt x="18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1"/>
                        <a:pt x="1" y="32"/>
                        <a:pt x="2" y="32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20" y="31"/>
                        <a:pt x="20" y="30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1"/>
                        <a:pt x="19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1263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6369" tIns="38185" rIns="76369" bIns="381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3713">
                    <a:defRPr/>
                  </a:pPr>
                  <a:endParaRPr lang="id-ID" sz="1503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Freeform 90">
                  <a:extLst>
                    <a:ext uri="{FF2B5EF4-FFF2-40B4-BE49-F238E27FC236}">
                      <a16:creationId xmlns:a16="http://schemas.microsoft.com/office/drawing/2014/main" id="{6BBC8AD0-FA87-4961-9209-22434D5CE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82053" y="5883458"/>
                  <a:ext cx="467168" cy="156640"/>
                </a:xfrm>
                <a:custGeom>
                  <a:avLst/>
                  <a:gdLst>
                    <a:gd name="T0" fmla="*/ 40 w 72"/>
                    <a:gd name="T1" fmla="*/ 8 h 24"/>
                    <a:gd name="T2" fmla="*/ 33 w 72"/>
                    <a:gd name="T3" fmla="*/ 8 h 24"/>
                    <a:gd name="T4" fmla="*/ 33 w 72"/>
                    <a:gd name="T5" fmla="*/ 8 h 24"/>
                    <a:gd name="T6" fmla="*/ 16 w 72"/>
                    <a:gd name="T7" fmla="*/ 0 h 24"/>
                    <a:gd name="T8" fmla="*/ 2 w 72"/>
                    <a:gd name="T9" fmla="*/ 0 h 24"/>
                    <a:gd name="T10" fmla="*/ 0 w 72"/>
                    <a:gd name="T11" fmla="*/ 2 h 24"/>
                    <a:gd name="T12" fmla="*/ 0 w 72"/>
                    <a:gd name="T13" fmla="*/ 22 h 24"/>
                    <a:gd name="T14" fmla="*/ 2 w 72"/>
                    <a:gd name="T15" fmla="*/ 24 h 24"/>
                    <a:gd name="T16" fmla="*/ 70 w 72"/>
                    <a:gd name="T17" fmla="*/ 24 h 24"/>
                    <a:gd name="T18" fmla="*/ 72 w 72"/>
                    <a:gd name="T19" fmla="*/ 22 h 24"/>
                    <a:gd name="T20" fmla="*/ 40 w 72"/>
                    <a:gd name="T2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24">
                      <a:moveTo>
                        <a:pt x="40" y="8"/>
                      </a:move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0" y="5"/>
                        <a:pt x="25" y="0"/>
                        <a:pt x="1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4"/>
                        <a:pt x="2" y="24"/>
                      </a:cubicBezTo>
                      <a:cubicBezTo>
                        <a:pt x="70" y="24"/>
                        <a:pt x="70" y="24"/>
                        <a:pt x="70" y="24"/>
                      </a:cubicBezTo>
                      <a:cubicBezTo>
                        <a:pt x="71" y="24"/>
                        <a:pt x="72" y="23"/>
                        <a:pt x="72" y="22"/>
                      </a:cubicBezTo>
                      <a:cubicBezTo>
                        <a:pt x="72" y="14"/>
                        <a:pt x="55" y="8"/>
                        <a:pt x="40" y="8"/>
                      </a:cubicBezTo>
                      <a:close/>
                    </a:path>
                  </a:pathLst>
                </a:custGeom>
                <a:solidFill>
                  <a:srgbClr val="F8AC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6369" tIns="38185" rIns="76369" bIns="381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3713">
                    <a:defRPr/>
                  </a:pPr>
                  <a:endParaRPr lang="id-ID" sz="1503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D5F8B3E-408C-4B22-A54F-4E603F988ADC}"/>
                  </a:ext>
                </a:extLst>
              </p:cNvPr>
              <p:cNvGrpSpPr/>
              <p:nvPr/>
            </p:nvGrpSpPr>
            <p:grpSpPr>
              <a:xfrm>
                <a:off x="5340991" y="3473192"/>
                <a:ext cx="1059864" cy="1056396"/>
                <a:chOff x="4021587" y="3136781"/>
                <a:chExt cx="803762" cy="803762"/>
              </a:xfrm>
            </p:grpSpPr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DB49BF54-0B3B-4766-8F31-DFD8D187BE11}"/>
                    </a:ext>
                  </a:extLst>
                </p:cNvPr>
                <p:cNvSpPr/>
                <p:nvPr/>
              </p:nvSpPr>
              <p:spPr>
                <a:xfrm>
                  <a:off x="4021587" y="3136781"/>
                  <a:ext cx="803762" cy="803762"/>
                </a:xfrm>
                <a:prstGeom prst="arc">
                  <a:avLst>
                    <a:gd name="adj1" fmla="val 16860320"/>
                    <a:gd name="adj2" fmla="val 596431"/>
                  </a:avLst>
                </a:prstGeom>
                <a:noFill/>
                <a:ln w="19050" cap="rnd" cmpd="sng" algn="ctr">
                  <a:solidFill>
                    <a:sysClr val="window" lastClr="FFFFFF">
                      <a:lumMod val="7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763713">
                    <a:defRPr/>
                  </a:pPr>
                  <a:endParaRPr lang="en-ID" sz="1503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71AD33CF-4FEB-414A-888B-AA088C23D084}"/>
                    </a:ext>
                  </a:extLst>
                </p:cNvPr>
                <p:cNvSpPr/>
                <p:nvPr/>
              </p:nvSpPr>
              <p:spPr>
                <a:xfrm>
                  <a:off x="4021587" y="3136781"/>
                  <a:ext cx="803762" cy="803762"/>
                </a:xfrm>
                <a:prstGeom prst="arc">
                  <a:avLst>
                    <a:gd name="adj1" fmla="val 1141161"/>
                    <a:gd name="adj2" fmla="val 16082570"/>
                  </a:avLst>
                </a:prstGeom>
                <a:noFill/>
                <a:ln w="38100" cap="rnd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763713">
                    <a:defRPr/>
                  </a:pPr>
                  <a:endParaRPr lang="en-ID" sz="1503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D70C296-908B-4D76-8F08-D4F20069F67A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5215555" y="2382253"/>
              <a:ext cx="0" cy="267923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7C04BD-BB8F-4785-932A-3DA7AD93C0AA}"/>
                </a:ext>
              </a:extLst>
            </p:cNvPr>
            <p:cNvSpPr/>
            <p:nvPr/>
          </p:nvSpPr>
          <p:spPr>
            <a:xfrm>
              <a:off x="4473546" y="3535928"/>
              <a:ext cx="1484017" cy="326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117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Interpreted_litho</a:t>
              </a:r>
              <a:endParaRPr lang="en-ID" sz="117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98FBE3-74BC-45A1-BFE8-5A356CED47F2}"/>
                </a:ext>
              </a:extLst>
            </p:cNvPr>
            <p:cNvSpPr/>
            <p:nvPr/>
          </p:nvSpPr>
          <p:spPr>
            <a:xfrm>
              <a:off x="4302672" y="1124062"/>
              <a:ext cx="1803470" cy="2731877"/>
            </a:xfrm>
            <a:prstGeom prst="roundRect">
              <a:avLst>
                <a:gd name="adj" fmla="val 12120"/>
              </a:avLst>
            </a:prstGeom>
            <a:ln w="190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63713"/>
              <a:endParaRPr lang="en-ID" sz="150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6635D7-03B4-4D9D-828E-30105548690B}"/>
                </a:ext>
              </a:extLst>
            </p:cNvPr>
            <p:cNvGrpSpPr/>
            <p:nvPr/>
          </p:nvGrpSpPr>
          <p:grpSpPr>
            <a:xfrm>
              <a:off x="4909352" y="1314110"/>
              <a:ext cx="623808" cy="554447"/>
              <a:chOff x="7154337" y="4897809"/>
              <a:chExt cx="626528" cy="65526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B783D1-3978-4498-BA16-6CA678BF4A24}"/>
                  </a:ext>
                </a:extLst>
              </p:cNvPr>
              <p:cNvSpPr/>
              <p:nvPr/>
            </p:nvSpPr>
            <p:spPr>
              <a:xfrm>
                <a:off x="7253288" y="5048824"/>
                <a:ext cx="433387" cy="26850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3713">
                  <a:defRPr/>
                </a:pPr>
                <a:endParaRPr lang="en-ID" sz="1503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0F24E65-441F-446F-A694-FBFB53FF485F}"/>
                  </a:ext>
                </a:extLst>
              </p:cNvPr>
              <p:cNvGrpSpPr/>
              <p:nvPr/>
            </p:nvGrpSpPr>
            <p:grpSpPr>
              <a:xfrm>
                <a:off x="7154337" y="4897809"/>
                <a:ext cx="626528" cy="655266"/>
                <a:chOff x="2676526" y="5394325"/>
                <a:chExt cx="346075" cy="361950"/>
              </a:xfrm>
              <a:solidFill>
                <a:srgbClr val="F8AC59"/>
              </a:solidFill>
            </p:grpSpPr>
            <p:sp>
              <p:nvSpPr>
                <p:cNvPr id="14" name="Freeform 118">
                  <a:extLst>
                    <a:ext uri="{FF2B5EF4-FFF2-40B4-BE49-F238E27FC236}">
                      <a16:creationId xmlns:a16="http://schemas.microsoft.com/office/drawing/2014/main" id="{1EAD8A47-E15E-466B-BC31-427855E2D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6526" y="5394325"/>
                  <a:ext cx="346075" cy="46038"/>
                </a:xfrm>
                <a:custGeom>
                  <a:avLst/>
                  <a:gdLst>
                    <a:gd name="T0" fmla="*/ 92 w 92"/>
                    <a:gd name="T1" fmla="*/ 12 h 12"/>
                    <a:gd name="T2" fmla="*/ 92 w 92"/>
                    <a:gd name="T3" fmla="*/ 2 h 12"/>
                    <a:gd name="T4" fmla="*/ 90 w 92"/>
                    <a:gd name="T5" fmla="*/ 0 h 12"/>
                    <a:gd name="T6" fmla="*/ 2 w 92"/>
                    <a:gd name="T7" fmla="*/ 0 h 12"/>
                    <a:gd name="T8" fmla="*/ 0 w 92"/>
                    <a:gd name="T9" fmla="*/ 2 h 12"/>
                    <a:gd name="T10" fmla="*/ 0 w 92"/>
                    <a:gd name="T11" fmla="*/ 12 h 12"/>
                    <a:gd name="T12" fmla="*/ 92 w 9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2">
                      <a:moveTo>
                        <a:pt x="92" y="12"/>
                      </a:moveTo>
                      <a:cubicBezTo>
                        <a:pt x="92" y="2"/>
                        <a:pt x="92" y="2"/>
                        <a:pt x="92" y="2"/>
                      </a:cubicBezTo>
                      <a:cubicBezTo>
                        <a:pt x="92" y="1"/>
                        <a:pt x="91" y="0"/>
                        <a:pt x="9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2"/>
                        <a:pt x="0" y="12"/>
                        <a:pt x="0" y="12"/>
                      </a:cubicBezTo>
                      <a:lnTo>
                        <a:pt x="92" y="12"/>
                      </a:lnTo>
                      <a:close/>
                    </a:path>
                  </a:pathLst>
                </a:custGeom>
                <a:solidFill>
                  <a:srgbClr val="F8AC59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6369" tIns="38185" rIns="76369" bIns="381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3713">
                    <a:defRPr/>
                  </a:pPr>
                  <a:endParaRPr lang="id-ID" sz="1503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Freeform 119">
                  <a:extLst>
                    <a:ext uri="{FF2B5EF4-FFF2-40B4-BE49-F238E27FC236}">
                      <a16:creationId xmlns:a16="http://schemas.microsoft.com/office/drawing/2014/main" id="{00274AE0-BB39-43C6-9E0A-5C0120BE5CE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76526" y="5454650"/>
                  <a:ext cx="346075" cy="301625"/>
                </a:xfrm>
                <a:custGeom>
                  <a:avLst/>
                  <a:gdLst>
                    <a:gd name="T0" fmla="*/ 90 w 92"/>
                    <a:gd name="T1" fmla="*/ 52 h 80"/>
                    <a:gd name="T2" fmla="*/ 84 w 92"/>
                    <a:gd name="T3" fmla="*/ 52 h 80"/>
                    <a:gd name="T4" fmla="*/ 84 w 92"/>
                    <a:gd name="T5" fmla="*/ 0 h 80"/>
                    <a:gd name="T6" fmla="*/ 8 w 92"/>
                    <a:gd name="T7" fmla="*/ 0 h 80"/>
                    <a:gd name="T8" fmla="*/ 8 w 92"/>
                    <a:gd name="T9" fmla="*/ 52 h 80"/>
                    <a:gd name="T10" fmla="*/ 2 w 92"/>
                    <a:gd name="T11" fmla="*/ 52 h 80"/>
                    <a:gd name="T12" fmla="*/ 0 w 92"/>
                    <a:gd name="T13" fmla="*/ 54 h 80"/>
                    <a:gd name="T14" fmla="*/ 2 w 92"/>
                    <a:gd name="T15" fmla="*/ 56 h 80"/>
                    <a:gd name="T16" fmla="*/ 44 w 92"/>
                    <a:gd name="T17" fmla="*/ 56 h 80"/>
                    <a:gd name="T18" fmla="*/ 44 w 92"/>
                    <a:gd name="T19" fmla="*/ 64 h 80"/>
                    <a:gd name="T20" fmla="*/ 38 w 92"/>
                    <a:gd name="T21" fmla="*/ 72 h 80"/>
                    <a:gd name="T22" fmla="*/ 46 w 92"/>
                    <a:gd name="T23" fmla="*/ 80 h 80"/>
                    <a:gd name="T24" fmla="*/ 54 w 92"/>
                    <a:gd name="T25" fmla="*/ 72 h 80"/>
                    <a:gd name="T26" fmla="*/ 48 w 92"/>
                    <a:gd name="T27" fmla="*/ 64 h 80"/>
                    <a:gd name="T28" fmla="*/ 48 w 92"/>
                    <a:gd name="T29" fmla="*/ 56 h 80"/>
                    <a:gd name="T30" fmla="*/ 90 w 92"/>
                    <a:gd name="T31" fmla="*/ 56 h 80"/>
                    <a:gd name="T32" fmla="*/ 92 w 92"/>
                    <a:gd name="T33" fmla="*/ 54 h 80"/>
                    <a:gd name="T34" fmla="*/ 90 w 92"/>
                    <a:gd name="T35" fmla="*/ 52 h 80"/>
                    <a:gd name="T36" fmla="*/ 34 w 92"/>
                    <a:gd name="T37" fmla="*/ 44 h 80"/>
                    <a:gd name="T38" fmla="*/ 16 w 92"/>
                    <a:gd name="T39" fmla="*/ 26 h 80"/>
                    <a:gd name="T40" fmla="*/ 23 w 92"/>
                    <a:gd name="T41" fmla="*/ 11 h 80"/>
                    <a:gd name="T42" fmla="*/ 32 w 92"/>
                    <a:gd name="T43" fmla="*/ 27 h 80"/>
                    <a:gd name="T44" fmla="*/ 35 w 92"/>
                    <a:gd name="T45" fmla="*/ 44 h 80"/>
                    <a:gd name="T46" fmla="*/ 34 w 92"/>
                    <a:gd name="T47" fmla="*/ 44 h 80"/>
                    <a:gd name="T48" fmla="*/ 50 w 92"/>
                    <a:gd name="T49" fmla="*/ 72 h 80"/>
                    <a:gd name="T50" fmla="*/ 46 w 92"/>
                    <a:gd name="T51" fmla="*/ 76 h 80"/>
                    <a:gd name="T52" fmla="*/ 42 w 92"/>
                    <a:gd name="T53" fmla="*/ 72 h 80"/>
                    <a:gd name="T54" fmla="*/ 46 w 92"/>
                    <a:gd name="T55" fmla="*/ 68 h 80"/>
                    <a:gd name="T56" fmla="*/ 50 w 92"/>
                    <a:gd name="T57" fmla="*/ 72 h 80"/>
                    <a:gd name="T58" fmla="*/ 39 w 92"/>
                    <a:gd name="T59" fmla="*/ 43 h 80"/>
                    <a:gd name="T60" fmla="*/ 36 w 92"/>
                    <a:gd name="T61" fmla="*/ 28 h 80"/>
                    <a:gd name="T62" fmla="*/ 52 w 92"/>
                    <a:gd name="T63" fmla="*/ 28 h 80"/>
                    <a:gd name="T64" fmla="*/ 39 w 92"/>
                    <a:gd name="T65" fmla="*/ 43 h 80"/>
                    <a:gd name="T66" fmla="*/ 35 w 92"/>
                    <a:gd name="T67" fmla="*/ 24 h 80"/>
                    <a:gd name="T68" fmla="*/ 27 w 92"/>
                    <a:gd name="T69" fmla="*/ 9 h 80"/>
                    <a:gd name="T70" fmla="*/ 34 w 92"/>
                    <a:gd name="T71" fmla="*/ 8 h 80"/>
                    <a:gd name="T72" fmla="*/ 52 w 92"/>
                    <a:gd name="T73" fmla="*/ 24 h 80"/>
                    <a:gd name="T74" fmla="*/ 35 w 92"/>
                    <a:gd name="T75" fmla="*/ 24 h 80"/>
                    <a:gd name="T76" fmla="*/ 74 w 92"/>
                    <a:gd name="T77" fmla="*/ 28 h 80"/>
                    <a:gd name="T78" fmla="*/ 62 w 92"/>
                    <a:gd name="T79" fmla="*/ 28 h 80"/>
                    <a:gd name="T80" fmla="*/ 60 w 92"/>
                    <a:gd name="T81" fmla="*/ 26 h 80"/>
                    <a:gd name="T82" fmla="*/ 62 w 92"/>
                    <a:gd name="T83" fmla="*/ 24 h 80"/>
                    <a:gd name="T84" fmla="*/ 74 w 92"/>
                    <a:gd name="T85" fmla="*/ 24 h 80"/>
                    <a:gd name="T86" fmla="*/ 76 w 92"/>
                    <a:gd name="T87" fmla="*/ 26 h 80"/>
                    <a:gd name="T88" fmla="*/ 74 w 92"/>
                    <a:gd name="T89" fmla="*/ 28 h 80"/>
                    <a:gd name="T90" fmla="*/ 74 w 92"/>
                    <a:gd name="T91" fmla="*/ 20 h 80"/>
                    <a:gd name="T92" fmla="*/ 62 w 92"/>
                    <a:gd name="T93" fmla="*/ 20 h 80"/>
                    <a:gd name="T94" fmla="*/ 60 w 92"/>
                    <a:gd name="T95" fmla="*/ 18 h 80"/>
                    <a:gd name="T96" fmla="*/ 62 w 92"/>
                    <a:gd name="T97" fmla="*/ 16 h 80"/>
                    <a:gd name="T98" fmla="*/ 74 w 92"/>
                    <a:gd name="T99" fmla="*/ 16 h 80"/>
                    <a:gd name="T100" fmla="*/ 76 w 92"/>
                    <a:gd name="T101" fmla="*/ 18 h 80"/>
                    <a:gd name="T102" fmla="*/ 74 w 92"/>
                    <a:gd name="T103" fmla="*/ 20 h 80"/>
                    <a:gd name="T104" fmla="*/ 74 w 92"/>
                    <a:gd name="T105" fmla="*/ 12 h 80"/>
                    <a:gd name="T106" fmla="*/ 62 w 92"/>
                    <a:gd name="T107" fmla="*/ 12 h 80"/>
                    <a:gd name="T108" fmla="*/ 60 w 92"/>
                    <a:gd name="T109" fmla="*/ 10 h 80"/>
                    <a:gd name="T110" fmla="*/ 62 w 92"/>
                    <a:gd name="T111" fmla="*/ 8 h 80"/>
                    <a:gd name="T112" fmla="*/ 74 w 92"/>
                    <a:gd name="T113" fmla="*/ 8 h 80"/>
                    <a:gd name="T114" fmla="*/ 76 w 92"/>
                    <a:gd name="T115" fmla="*/ 10 h 80"/>
                    <a:gd name="T116" fmla="*/ 74 w 92"/>
                    <a:gd name="T117" fmla="*/ 1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2" h="80">
                      <a:moveTo>
                        <a:pt x="90" y="52"/>
                      </a:moveTo>
                      <a:cubicBezTo>
                        <a:pt x="84" y="52"/>
                        <a:pt x="84" y="52"/>
                        <a:pt x="84" y="52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1" y="52"/>
                        <a:pt x="0" y="53"/>
                        <a:pt x="0" y="54"/>
                      </a:cubicBezTo>
                      <a:cubicBezTo>
                        <a:pt x="0" y="55"/>
                        <a:pt x="1" y="56"/>
                        <a:pt x="2" y="56"/>
                      </a:cubicBezTo>
                      <a:cubicBezTo>
                        <a:pt x="44" y="56"/>
                        <a:pt x="44" y="56"/>
                        <a:pt x="44" y="56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41" y="65"/>
                        <a:pt x="38" y="68"/>
                        <a:pt x="38" y="72"/>
                      </a:cubicBezTo>
                      <a:cubicBezTo>
                        <a:pt x="38" y="76"/>
                        <a:pt x="42" y="80"/>
                        <a:pt x="46" y="80"/>
                      </a:cubicBezTo>
                      <a:cubicBezTo>
                        <a:pt x="50" y="80"/>
                        <a:pt x="54" y="76"/>
                        <a:pt x="54" y="72"/>
                      </a:cubicBezTo>
                      <a:cubicBezTo>
                        <a:pt x="54" y="68"/>
                        <a:pt x="51" y="65"/>
                        <a:pt x="48" y="64"/>
                      </a:cubicBezTo>
                      <a:cubicBezTo>
                        <a:pt x="48" y="56"/>
                        <a:pt x="48" y="56"/>
                        <a:pt x="48" y="56"/>
                      </a:cubicBezTo>
                      <a:cubicBezTo>
                        <a:pt x="90" y="56"/>
                        <a:pt x="90" y="56"/>
                        <a:pt x="90" y="56"/>
                      </a:cubicBezTo>
                      <a:cubicBezTo>
                        <a:pt x="91" y="56"/>
                        <a:pt x="92" y="55"/>
                        <a:pt x="92" y="54"/>
                      </a:cubicBezTo>
                      <a:cubicBezTo>
                        <a:pt x="92" y="53"/>
                        <a:pt x="91" y="52"/>
                        <a:pt x="90" y="52"/>
                      </a:cubicBezTo>
                      <a:close/>
                      <a:moveTo>
                        <a:pt x="34" y="44"/>
                      </a:moveTo>
                      <a:cubicBezTo>
                        <a:pt x="24" y="44"/>
                        <a:pt x="16" y="36"/>
                        <a:pt x="16" y="26"/>
                      </a:cubicBezTo>
                      <a:cubicBezTo>
                        <a:pt x="16" y="20"/>
                        <a:pt x="19" y="15"/>
                        <a:pt x="23" y="11"/>
                      </a:cubicBezTo>
                      <a:cubicBezTo>
                        <a:pt x="32" y="27"/>
                        <a:pt x="32" y="27"/>
                        <a:pt x="32" y="27"/>
                      </a:cubicBez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5" y="44"/>
                        <a:pt x="34" y="44"/>
                        <a:pt x="34" y="44"/>
                      </a:cubicBezTo>
                      <a:close/>
                      <a:moveTo>
                        <a:pt x="50" y="72"/>
                      </a:moveTo>
                      <a:cubicBezTo>
                        <a:pt x="50" y="74"/>
                        <a:pt x="48" y="76"/>
                        <a:pt x="46" y="76"/>
                      </a:cubicBezTo>
                      <a:cubicBezTo>
                        <a:pt x="44" y="76"/>
                        <a:pt x="42" y="74"/>
                        <a:pt x="42" y="72"/>
                      </a:cubicBezTo>
                      <a:cubicBezTo>
                        <a:pt x="42" y="70"/>
                        <a:pt x="44" y="68"/>
                        <a:pt x="46" y="68"/>
                      </a:cubicBezTo>
                      <a:cubicBezTo>
                        <a:pt x="48" y="68"/>
                        <a:pt x="50" y="70"/>
                        <a:pt x="50" y="72"/>
                      </a:cubicBezTo>
                      <a:close/>
                      <a:moveTo>
                        <a:pt x="39" y="43"/>
                      </a:moveTo>
                      <a:cubicBezTo>
                        <a:pt x="36" y="28"/>
                        <a:pt x="36" y="28"/>
                        <a:pt x="36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35"/>
                        <a:pt x="46" y="41"/>
                        <a:pt x="39" y="43"/>
                      </a:cubicBezTo>
                      <a:close/>
                      <a:moveTo>
                        <a:pt x="35" y="24"/>
                      </a:moveTo>
                      <a:cubicBezTo>
                        <a:pt x="27" y="9"/>
                        <a:pt x="27" y="9"/>
                        <a:pt x="27" y="9"/>
                      </a:cubicBezTo>
                      <a:cubicBezTo>
                        <a:pt x="29" y="9"/>
                        <a:pt x="31" y="8"/>
                        <a:pt x="34" y="8"/>
                      </a:cubicBezTo>
                      <a:cubicBezTo>
                        <a:pt x="43" y="8"/>
                        <a:pt x="51" y="15"/>
                        <a:pt x="52" y="24"/>
                      </a:cubicBezTo>
                      <a:lnTo>
                        <a:pt x="35" y="24"/>
                      </a:lnTo>
                      <a:close/>
                      <a:moveTo>
                        <a:pt x="74" y="28"/>
                      </a:moveTo>
                      <a:cubicBezTo>
                        <a:pt x="62" y="28"/>
                        <a:pt x="62" y="28"/>
                        <a:pt x="62" y="28"/>
                      </a:cubicBezTo>
                      <a:cubicBezTo>
                        <a:pt x="61" y="28"/>
                        <a:pt x="60" y="27"/>
                        <a:pt x="60" y="26"/>
                      </a:cubicBezTo>
                      <a:cubicBezTo>
                        <a:pt x="60" y="25"/>
                        <a:pt x="61" y="24"/>
                        <a:pt x="62" y="24"/>
                      </a:cubicBezTo>
                      <a:cubicBezTo>
                        <a:pt x="74" y="24"/>
                        <a:pt x="74" y="24"/>
                        <a:pt x="74" y="24"/>
                      </a:cubicBezTo>
                      <a:cubicBezTo>
                        <a:pt x="75" y="24"/>
                        <a:pt x="76" y="25"/>
                        <a:pt x="76" y="26"/>
                      </a:cubicBezTo>
                      <a:cubicBezTo>
                        <a:pt x="76" y="27"/>
                        <a:pt x="75" y="28"/>
                        <a:pt x="74" y="28"/>
                      </a:cubicBezTo>
                      <a:close/>
                      <a:moveTo>
                        <a:pt x="74" y="20"/>
                      </a:moveTo>
                      <a:cubicBezTo>
                        <a:pt x="62" y="20"/>
                        <a:pt x="62" y="20"/>
                        <a:pt x="62" y="20"/>
                      </a:cubicBezTo>
                      <a:cubicBezTo>
                        <a:pt x="61" y="20"/>
                        <a:pt x="60" y="19"/>
                        <a:pt x="60" y="18"/>
                      </a:cubicBezTo>
                      <a:cubicBezTo>
                        <a:pt x="60" y="17"/>
                        <a:pt x="61" y="16"/>
                        <a:pt x="62" y="16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5" y="16"/>
                        <a:pt x="76" y="17"/>
                        <a:pt x="76" y="18"/>
                      </a:cubicBezTo>
                      <a:cubicBezTo>
                        <a:pt x="76" y="19"/>
                        <a:pt x="75" y="20"/>
                        <a:pt x="74" y="20"/>
                      </a:cubicBezTo>
                      <a:close/>
                      <a:moveTo>
                        <a:pt x="74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1" y="12"/>
                        <a:pt x="60" y="11"/>
                        <a:pt x="60" y="10"/>
                      </a:cubicBezTo>
                      <a:cubicBezTo>
                        <a:pt x="60" y="9"/>
                        <a:pt x="61" y="8"/>
                        <a:pt x="62" y="8"/>
                      </a:cubicBezTo>
                      <a:cubicBezTo>
                        <a:pt x="74" y="8"/>
                        <a:pt x="74" y="8"/>
                        <a:pt x="74" y="8"/>
                      </a:cubicBezTo>
                      <a:cubicBezTo>
                        <a:pt x="75" y="8"/>
                        <a:pt x="76" y="9"/>
                        <a:pt x="76" y="10"/>
                      </a:cubicBezTo>
                      <a:cubicBezTo>
                        <a:pt x="76" y="11"/>
                        <a:pt x="75" y="12"/>
                        <a:pt x="7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6369" tIns="38185" rIns="76369" bIns="381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3713">
                    <a:defRPr/>
                  </a:pPr>
                  <a:endParaRPr lang="id-ID" sz="1503" kern="0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0929E53-47C7-4E9B-898F-F4E9A7EDE495}"/>
              </a:ext>
            </a:extLst>
          </p:cNvPr>
          <p:cNvSpPr txBox="1"/>
          <p:nvPr/>
        </p:nvSpPr>
        <p:spPr>
          <a:xfrm>
            <a:off x="206123" y="3164404"/>
            <a:ext cx="157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26/103 wells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406787-6590-4B77-88EA-F82B24AEB8A1}"/>
              </a:ext>
            </a:extLst>
          </p:cNvPr>
          <p:cNvSpPr txBox="1"/>
          <p:nvPr/>
        </p:nvSpPr>
        <p:spPr>
          <a:xfrm>
            <a:off x="206123" y="3892200"/>
            <a:ext cx="3331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Detailed cross-plot based interpretation.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Human/geological judgement driven.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Each of the 26 wells interpreted individually.</a:t>
            </a:r>
          </a:p>
        </p:txBody>
      </p:sp>
    </p:spTree>
    <p:extLst>
      <p:ext uri="{BB962C8B-B14F-4D97-AF65-F5344CB8AC3E}">
        <p14:creationId xmlns:p14="http://schemas.microsoft.com/office/powerpoint/2010/main" val="211813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E41D-914B-4558-9D4A-F012D67AC17A}"/>
              </a:ext>
            </a:extLst>
          </p:cNvPr>
          <p:cNvSpPr txBox="1">
            <a:spLocks/>
          </p:cNvSpPr>
          <p:nvPr/>
        </p:nvSpPr>
        <p:spPr>
          <a:xfrm>
            <a:off x="87313" y="115888"/>
            <a:ext cx="6716712" cy="4508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+mn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 dirty="0"/>
              <a:t>ZSG petrophysical characterisation</a:t>
            </a:r>
            <a:endParaRPr lang="en-GB" sz="24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72DD5-19F4-4DC9-BCBA-14A22F4A4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73" y="4314603"/>
            <a:ext cx="4359965" cy="19526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ECD33F-0228-407A-BEC1-EE48AB430F9D}"/>
              </a:ext>
            </a:extLst>
          </p:cNvPr>
          <p:cNvGrpSpPr/>
          <p:nvPr/>
        </p:nvGrpSpPr>
        <p:grpSpPr>
          <a:xfrm>
            <a:off x="3421217" y="945083"/>
            <a:ext cx="4359965" cy="2663688"/>
            <a:chOff x="87313" y="957310"/>
            <a:chExt cx="4359965" cy="2663688"/>
          </a:xfrm>
        </p:grpSpPr>
        <p:pic>
          <p:nvPicPr>
            <p:cNvPr id="6" name="Picture 5" descr="Machine generated alternative text:&#10;20,000 &#10;10,000 &#10;GR (gAPl) &#10;o &#10;o &#10;GR (gAPl) &#10;GR (gAPl) &#10;g] Display Z Axis Colors &#10;28 &#10;RHoa (gJcm3) &#10;o &#10;o &#10;28 24 22 2 &#10;RHoa (gJcm3) &#10;40 &#10;60 &#10;80 &#10;100 &#10;CTC (usJft) &#10;120 &#10;140 &#10;Z axis colors from 'AII &#10;Clusters• set &#10;Edit Cluster means &#10;Display only Selected &#10;Shovv Value Color &#10;8 &#10;[Z] Cluster &#10;20/06- 1 &#10;20/12-2 &#10;20/12-3 &#10;21/26- ID &#10;26/08- 1 &#10;26/12- 1 &#10;26/14- 1 &#10;27/03- 1 &#10;27/10- 1 &#10;29/18- 1 &#10;29/19-2 &#10;2323- 1 &#10;38/22- 1 &#10;38/24- 1 &#10;41/15- 1 &#10;41/20- 1 &#10;41125a- 1 &#10;42/25-2 &#10;42128a -6 &#10;Update ">
              <a:extLst>
                <a:ext uri="{FF2B5EF4-FFF2-40B4-BE49-F238E27FC236}">
                  <a16:creationId xmlns:a16="http://schemas.microsoft.com/office/drawing/2014/main" id="{98DDD0E7-73C9-40B9-8AE9-5FA4D9FA2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93" r="52319" b="7840"/>
            <a:stretch/>
          </p:blipFill>
          <p:spPr bwMode="auto">
            <a:xfrm>
              <a:off x="87313" y="957311"/>
              <a:ext cx="4359965" cy="266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87AF62-99AD-4A83-A783-F458C88974CA}"/>
                </a:ext>
              </a:extLst>
            </p:cNvPr>
            <p:cNvSpPr/>
            <p:nvPr/>
          </p:nvSpPr>
          <p:spPr bwMode="auto">
            <a:xfrm>
              <a:off x="2267295" y="957310"/>
              <a:ext cx="2179983" cy="1149786"/>
            </a:xfrm>
            <a:prstGeom prst="rect">
              <a:avLst/>
            </a:prstGeom>
            <a:solidFill>
              <a:srgbClr val="F0F0F0"/>
            </a:solidFill>
            <a:ln w="12700" cap="flat" cmpd="sng" algn="ctr">
              <a:solidFill>
                <a:srgbClr val="F0F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74B8A2-F041-47E2-91BB-D3EABA332165}"/>
              </a:ext>
            </a:extLst>
          </p:cNvPr>
          <p:cNvSpPr/>
          <p:nvPr/>
        </p:nvSpPr>
        <p:spPr>
          <a:xfrm>
            <a:off x="87313" y="6284840"/>
            <a:ext cx="876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/>
              <a:t>Points within each cluster were assigned with the lithology with the highest correlation to the calibration wells.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9959D5-CA04-412B-94FA-76C377660B67}"/>
              </a:ext>
            </a:extLst>
          </p:cNvPr>
          <p:cNvSpPr/>
          <p:nvPr/>
        </p:nvSpPr>
        <p:spPr>
          <a:xfrm>
            <a:off x="2255976" y="3653568"/>
            <a:ext cx="669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/>
              <a:t>26 fully interpreted wells were used to calibrate statistical clustering (principal component analysis).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75957-8F3B-438C-8D15-03DFB8CE73B4}"/>
              </a:ext>
            </a:extLst>
          </p:cNvPr>
          <p:cNvSpPr/>
          <p:nvPr/>
        </p:nvSpPr>
        <p:spPr>
          <a:xfrm>
            <a:off x="4469639" y="4481952"/>
            <a:ext cx="4572000" cy="18105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0C0"/>
                </a:solidFill>
                <a:latin typeface="+mj-lt"/>
              </a:rPr>
              <a:t>1 = Carnalite (82.72%)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0C0"/>
                </a:solidFill>
                <a:latin typeface="+mj-lt"/>
              </a:rPr>
              <a:t>2 = Tachydrite (84.56%)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0C0"/>
                </a:solidFill>
                <a:latin typeface="+mj-lt"/>
              </a:rPr>
              <a:t>3 = Halite (89.86%)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+mj-lt"/>
              </a:rPr>
              <a:t>4 = Shale (43.53%)  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+mj-lt"/>
              </a:rPr>
              <a:t>5 = Sandstone (34.44%)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+mj-lt"/>
              </a:rPr>
              <a:t>6 = Carbonates (59.81%)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0C0"/>
                </a:solidFill>
                <a:latin typeface="+mj-lt"/>
              </a:rPr>
              <a:t>7 = Carbonates (75.60%)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0C0"/>
                </a:solidFill>
                <a:latin typeface="+mj-lt"/>
              </a:rPr>
              <a:t>8 = </a:t>
            </a:r>
            <a:r>
              <a:rPr lang="en-GB" sz="1200" b="1" dirty="0" err="1">
                <a:solidFill>
                  <a:srgbClr val="0070C0"/>
                </a:solidFill>
                <a:latin typeface="+mj-lt"/>
              </a:rPr>
              <a:t>Polyhalite</a:t>
            </a:r>
            <a:r>
              <a:rPr lang="en-GB" sz="1200" b="1" dirty="0">
                <a:solidFill>
                  <a:srgbClr val="0070C0"/>
                </a:solidFill>
                <a:latin typeface="+mj-lt"/>
              </a:rPr>
              <a:t> (91.09%)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70C0"/>
                </a:solidFill>
                <a:latin typeface="+mj-lt"/>
              </a:rPr>
              <a:t>9 = Anhydrite (93.57%)</a:t>
            </a:r>
            <a:endParaRPr lang="en-GB" sz="1200" b="1" dirty="0">
              <a:solidFill>
                <a:srgbClr val="0070C0"/>
              </a:solidFill>
              <a:effectLst/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F97336-8766-480B-9445-B38E79191198}"/>
              </a:ext>
            </a:extLst>
          </p:cNvPr>
          <p:cNvGrpSpPr/>
          <p:nvPr/>
        </p:nvGrpSpPr>
        <p:grpSpPr>
          <a:xfrm>
            <a:off x="181773" y="945083"/>
            <a:ext cx="1575315" cy="2538328"/>
            <a:chOff x="10932490" y="11313886"/>
            <a:chExt cx="1575315" cy="25383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835D885-613D-4779-98EA-1E6350EC732F}"/>
                </a:ext>
              </a:extLst>
            </p:cNvPr>
            <p:cNvGrpSpPr/>
            <p:nvPr/>
          </p:nvGrpSpPr>
          <p:grpSpPr>
            <a:xfrm>
              <a:off x="11156538" y="11380279"/>
              <a:ext cx="1093883" cy="1196129"/>
              <a:chOff x="12185683" y="9968341"/>
              <a:chExt cx="1093883" cy="119612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7D021BD-6C0A-4B3C-AC78-22EC9A7245A2}"/>
                  </a:ext>
                </a:extLst>
              </p:cNvPr>
              <p:cNvSpPr/>
              <p:nvPr/>
            </p:nvSpPr>
            <p:spPr>
              <a:xfrm>
                <a:off x="12185683" y="9968341"/>
                <a:ext cx="1093883" cy="119612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b" anchorCtr="0"/>
              <a:lstStyle/>
              <a:p>
                <a:pPr algn="ctr" defTabSz="763713"/>
                <a:r>
                  <a:rPr lang="en-ID" sz="117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PCA Analysis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2074973-A6C8-44A4-820F-D8498023F69C}"/>
                  </a:ext>
                </a:extLst>
              </p:cNvPr>
              <p:cNvGrpSpPr/>
              <p:nvPr/>
            </p:nvGrpSpPr>
            <p:grpSpPr>
              <a:xfrm>
                <a:off x="12465100" y="10190617"/>
                <a:ext cx="560140" cy="560140"/>
                <a:chOff x="12185683" y="11484577"/>
                <a:chExt cx="560140" cy="56014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398BF45-0428-4D3E-AB14-817F697C03AF}"/>
                    </a:ext>
                  </a:extLst>
                </p:cNvPr>
                <p:cNvSpPr/>
                <p:nvPr/>
              </p:nvSpPr>
              <p:spPr>
                <a:xfrm rot="5400000">
                  <a:off x="12185683" y="11484577"/>
                  <a:ext cx="560140" cy="560140"/>
                </a:xfrm>
                <a:prstGeom prst="ellipse">
                  <a:avLst/>
                </a:prstGeom>
                <a:solidFill>
                  <a:srgbClr val="F8AC5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87"/>
                  <a:endParaRPr lang="en-ID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4FF9353C-A2DB-4CCE-81E4-CD24191AFD98}"/>
                    </a:ext>
                  </a:extLst>
                </p:cNvPr>
                <p:cNvGrpSpPr/>
                <p:nvPr/>
              </p:nvGrpSpPr>
              <p:grpSpPr>
                <a:xfrm rot="5400000">
                  <a:off x="12212314" y="11511208"/>
                  <a:ext cx="506878" cy="506878"/>
                  <a:chOff x="3390900" y="1803400"/>
                  <a:chExt cx="361951" cy="361951"/>
                </a:xfrm>
                <a:solidFill>
                  <a:srgbClr val="23C6C8"/>
                </a:solidFill>
              </p:grpSpPr>
              <p:sp>
                <p:nvSpPr>
                  <p:cNvPr id="29" name="Freeform 5">
                    <a:extLst>
                      <a:ext uri="{FF2B5EF4-FFF2-40B4-BE49-F238E27FC236}">
                        <a16:creationId xmlns:a16="http://schemas.microsoft.com/office/drawing/2014/main" id="{A550391A-70E8-4EDB-9105-33638720B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06813" y="1878013"/>
                    <a:ext cx="41275" cy="87313"/>
                  </a:xfrm>
                  <a:custGeom>
                    <a:avLst/>
                    <a:gdLst>
                      <a:gd name="T0" fmla="*/ 0 w 11"/>
                      <a:gd name="T1" fmla="*/ 17 h 23"/>
                      <a:gd name="T2" fmla="*/ 4 w 11"/>
                      <a:gd name="T3" fmla="*/ 23 h 23"/>
                      <a:gd name="T4" fmla="*/ 9 w 11"/>
                      <a:gd name="T5" fmla="*/ 22 h 23"/>
                      <a:gd name="T6" fmla="*/ 11 w 11"/>
                      <a:gd name="T7" fmla="*/ 21 h 23"/>
                      <a:gd name="T8" fmla="*/ 3 w 11"/>
                      <a:gd name="T9" fmla="*/ 0 h 23"/>
                      <a:gd name="T10" fmla="*/ 3 w 11"/>
                      <a:gd name="T11" fmla="*/ 1 h 23"/>
                      <a:gd name="T12" fmla="*/ 0 w 11"/>
                      <a:gd name="T13" fmla="*/ 17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" h="23">
                        <a:moveTo>
                          <a:pt x="0" y="17"/>
                        </a:moveTo>
                        <a:cubicBezTo>
                          <a:pt x="2" y="18"/>
                          <a:pt x="4" y="21"/>
                          <a:pt x="4" y="23"/>
                        </a:cubicBezTo>
                        <a:cubicBezTo>
                          <a:pt x="6" y="23"/>
                          <a:pt x="8" y="22"/>
                          <a:pt x="9" y="22"/>
                        </a:cubicBezTo>
                        <a:cubicBezTo>
                          <a:pt x="9" y="22"/>
                          <a:pt x="10" y="21"/>
                          <a:pt x="11" y="21"/>
                        </a:cubicBezTo>
                        <a:cubicBezTo>
                          <a:pt x="10" y="13"/>
                          <a:pt x="7" y="6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7"/>
                          <a:pt x="1" y="12"/>
                          <a:pt x="0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Freeform 6">
                    <a:extLst>
                      <a:ext uri="{FF2B5EF4-FFF2-40B4-BE49-F238E27FC236}">
                        <a16:creationId xmlns:a16="http://schemas.microsoft.com/office/drawing/2014/main" id="{EFA6FC86-DA5A-4A34-B944-921696E3E8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6938" y="1855788"/>
                    <a:ext cx="228600" cy="203200"/>
                  </a:xfrm>
                  <a:custGeom>
                    <a:avLst/>
                    <a:gdLst>
                      <a:gd name="T0" fmla="*/ 0 w 61"/>
                      <a:gd name="T1" fmla="*/ 2 h 54"/>
                      <a:gd name="T2" fmla="*/ 2 w 61"/>
                      <a:gd name="T3" fmla="*/ 4 h 54"/>
                      <a:gd name="T4" fmla="*/ 12 w 61"/>
                      <a:gd name="T5" fmla="*/ 26 h 54"/>
                      <a:gd name="T6" fmla="*/ 21 w 61"/>
                      <a:gd name="T7" fmla="*/ 36 h 54"/>
                      <a:gd name="T8" fmla="*/ 20 w 61"/>
                      <a:gd name="T9" fmla="*/ 39 h 54"/>
                      <a:gd name="T10" fmla="*/ 32 w 61"/>
                      <a:gd name="T11" fmla="*/ 49 h 54"/>
                      <a:gd name="T12" fmla="*/ 36 w 61"/>
                      <a:gd name="T13" fmla="*/ 48 h 54"/>
                      <a:gd name="T14" fmla="*/ 44 w 61"/>
                      <a:gd name="T15" fmla="*/ 54 h 54"/>
                      <a:gd name="T16" fmla="*/ 46 w 61"/>
                      <a:gd name="T17" fmla="*/ 54 h 54"/>
                      <a:gd name="T18" fmla="*/ 54 w 61"/>
                      <a:gd name="T19" fmla="*/ 46 h 54"/>
                      <a:gd name="T20" fmla="*/ 57 w 61"/>
                      <a:gd name="T21" fmla="*/ 47 h 54"/>
                      <a:gd name="T22" fmla="*/ 61 w 61"/>
                      <a:gd name="T23" fmla="*/ 40 h 54"/>
                      <a:gd name="T24" fmla="*/ 57 w 61"/>
                      <a:gd name="T25" fmla="*/ 33 h 54"/>
                      <a:gd name="T26" fmla="*/ 30 w 61"/>
                      <a:gd name="T27" fmla="*/ 16 h 54"/>
                      <a:gd name="T28" fmla="*/ 27 w 61"/>
                      <a:gd name="T29" fmla="*/ 17 h 54"/>
                      <a:gd name="T30" fmla="*/ 17 w 61"/>
                      <a:gd name="T31" fmla="*/ 7 h 54"/>
                      <a:gd name="T32" fmla="*/ 17 w 61"/>
                      <a:gd name="T33" fmla="*/ 7 h 54"/>
                      <a:gd name="T34" fmla="*/ 4 w 61"/>
                      <a:gd name="T35" fmla="*/ 1 h 54"/>
                      <a:gd name="T36" fmla="*/ 2 w 61"/>
                      <a:gd name="T37" fmla="*/ 0 h 54"/>
                      <a:gd name="T38" fmla="*/ 0 w 61"/>
                      <a:gd name="T39" fmla="*/ 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1" h="54">
                        <a:moveTo>
                          <a:pt x="0" y="2"/>
                        </a:moveTo>
                        <a:cubicBezTo>
                          <a:pt x="1" y="3"/>
                          <a:pt x="2" y="4"/>
                          <a:pt x="2" y="4"/>
                        </a:cubicBezTo>
                        <a:cubicBezTo>
                          <a:pt x="7" y="10"/>
                          <a:pt x="10" y="18"/>
                          <a:pt x="12" y="26"/>
                        </a:cubicBezTo>
                        <a:cubicBezTo>
                          <a:pt x="17" y="26"/>
                          <a:pt x="21" y="30"/>
                          <a:pt x="21" y="36"/>
                        </a:cubicBezTo>
                        <a:cubicBezTo>
                          <a:pt x="21" y="37"/>
                          <a:pt x="21" y="38"/>
                          <a:pt x="20" y="39"/>
                        </a:cubicBezTo>
                        <a:cubicBezTo>
                          <a:pt x="25" y="42"/>
                          <a:pt x="30" y="46"/>
                          <a:pt x="32" y="49"/>
                        </a:cubicBezTo>
                        <a:cubicBezTo>
                          <a:pt x="34" y="48"/>
                          <a:pt x="35" y="48"/>
                          <a:pt x="36" y="48"/>
                        </a:cubicBezTo>
                        <a:cubicBezTo>
                          <a:pt x="40" y="48"/>
                          <a:pt x="43" y="50"/>
                          <a:pt x="44" y="54"/>
                        </a:cubicBezTo>
                        <a:cubicBezTo>
                          <a:pt x="44" y="54"/>
                          <a:pt x="45" y="54"/>
                          <a:pt x="46" y="54"/>
                        </a:cubicBezTo>
                        <a:cubicBezTo>
                          <a:pt x="46" y="50"/>
                          <a:pt x="49" y="46"/>
                          <a:pt x="54" y="46"/>
                        </a:cubicBezTo>
                        <a:cubicBezTo>
                          <a:pt x="55" y="46"/>
                          <a:pt x="56" y="46"/>
                          <a:pt x="57" y="47"/>
                        </a:cubicBezTo>
                        <a:cubicBezTo>
                          <a:pt x="58" y="44"/>
                          <a:pt x="60" y="42"/>
                          <a:pt x="61" y="40"/>
                        </a:cubicBezTo>
                        <a:cubicBezTo>
                          <a:pt x="59" y="38"/>
                          <a:pt x="57" y="35"/>
                          <a:pt x="57" y="33"/>
                        </a:cubicBezTo>
                        <a:cubicBezTo>
                          <a:pt x="46" y="30"/>
                          <a:pt x="37" y="24"/>
                          <a:pt x="30" y="16"/>
                        </a:cubicBezTo>
                        <a:cubicBezTo>
                          <a:pt x="29" y="16"/>
                          <a:pt x="28" y="17"/>
                          <a:pt x="27" y="17"/>
                        </a:cubicBezTo>
                        <a:cubicBezTo>
                          <a:pt x="21" y="17"/>
                          <a:pt x="17" y="12"/>
                          <a:pt x="17" y="7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2" y="6"/>
                          <a:pt x="8" y="4"/>
                          <a:pt x="4" y="1"/>
                        </a:cubicBezTo>
                        <a:cubicBezTo>
                          <a:pt x="4" y="1"/>
                          <a:pt x="3" y="1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Freeform 7">
                    <a:extLst>
                      <a:ext uri="{FF2B5EF4-FFF2-40B4-BE49-F238E27FC236}">
                        <a16:creationId xmlns:a16="http://schemas.microsoft.com/office/drawing/2014/main" id="{49B1D6FC-679A-42A0-A2F4-D2A48ED250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0113" y="2066925"/>
                    <a:ext cx="146050" cy="85725"/>
                  </a:xfrm>
                  <a:custGeom>
                    <a:avLst/>
                    <a:gdLst>
                      <a:gd name="T0" fmla="*/ 38 w 39"/>
                      <a:gd name="T1" fmla="*/ 7 h 23"/>
                      <a:gd name="T2" fmla="*/ 35 w 39"/>
                      <a:gd name="T3" fmla="*/ 8 h 23"/>
                      <a:gd name="T4" fmla="*/ 27 w 39"/>
                      <a:gd name="T5" fmla="*/ 2 h 23"/>
                      <a:gd name="T6" fmla="*/ 11 w 39"/>
                      <a:gd name="T7" fmla="*/ 0 h 23"/>
                      <a:gd name="T8" fmla="*/ 6 w 39"/>
                      <a:gd name="T9" fmla="*/ 4 h 23"/>
                      <a:gd name="T10" fmla="*/ 5 w 39"/>
                      <a:gd name="T11" fmla="*/ 4 h 23"/>
                      <a:gd name="T12" fmla="*/ 2 w 39"/>
                      <a:gd name="T13" fmla="*/ 9 h 23"/>
                      <a:gd name="T14" fmla="*/ 0 w 39"/>
                      <a:gd name="T15" fmla="*/ 11 h 23"/>
                      <a:gd name="T16" fmla="*/ 19 w 39"/>
                      <a:gd name="T17" fmla="*/ 23 h 23"/>
                      <a:gd name="T18" fmla="*/ 23 w 39"/>
                      <a:gd name="T19" fmla="*/ 21 h 23"/>
                      <a:gd name="T20" fmla="*/ 39 w 39"/>
                      <a:gd name="T21" fmla="*/ 10 h 23"/>
                      <a:gd name="T22" fmla="*/ 38 w 39"/>
                      <a:gd name="T23" fmla="*/ 7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9" h="23">
                        <a:moveTo>
                          <a:pt x="38" y="7"/>
                        </a:moveTo>
                        <a:cubicBezTo>
                          <a:pt x="37" y="8"/>
                          <a:pt x="36" y="8"/>
                          <a:pt x="35" y="8"/>
                        </a:cubicBezTo>
                        <a:cubicBezTo>
                          <a:pt x="31" y="8"/>
                          <a:pt x="28" y="5"/>
                          <a:pt x="27" y="2"/>
                        </a:cubicBezTo>
                        <a:cubicBezTo>
                          <a:pt x="22" y="2"/>
                          <a:pt x="17" y="1"/>
                          <a:pt x="11" y="0"/>
                        </a:cubicBezTo>
                        <a:cubicBezTo>
                          <a:pt x="11" y="2"/>
                          <a:pt x="8" y="4"/>
                          <a:pt x="6" y="4"/>
                        </a:cubicBezTo>
                        <a:cubicBezTo>
                          <a:pt x="6" y="4"/>
                          <a:pt x="6" y="4"/>
                          <a:pt x="5" y="4"/>
                        </a:cubicBezTo>
                        <a:cubicBezTo>
                          <a:pt x="4" y="6"/>
                          <a:pt x="3" y="8"/>
                          <a:pt x="2" y="9"/>
                        </a:cubicBezTo>
                        <a:cubicBezTo>
                          <a:pt x="2" y="10"/>
                          <a:pt x="1" y="10"/>
                          <a:pt x="0" y="11"/>
                        </a:cubicBezTo>
                        <a:cubicBezTo>
                          <a:pt x="6" y="17"/>
                          <a:pt x="12" y="21"/>
                          <a:pt x="19" y="23"/>
                        </a:cubicBezTo>
                        <a:cubicBezTo>
                          <a:pt x="21" y="23"/>
                          <a:pt x="22" y="22"/>
                          <a:pt x="23" y="21"/>
                        </a:cubicBezTo>
                        <a:cubicBezTo>
                          <a:pt x="29" y="18"/>
                          <a:pt x="34" y="14"/>
                          <a:pt x="39" y="10"/>
                        </a:cubicBezTo>
                        <a:cubicBezTo>
                          <a:pt x="39" y="9"/>
                          <a:pt x="38" y="8"/>
                          <a:pt x="38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" name="Freeform 8">
                    <a:extLst>
                      <a:ext uri="{FF2B5EF4-FFF2-40B4-BE49-F238E27FC236}">
                        <a16:creationId xmlns:a16="http://schemas.microsoft.com/office/drawing/2014/main" id="{A4EDE3B1-1DE6-4905-B199-2526B663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2363" y="1973263"/>
                    <a:ext cx="90488" cy="77788"/>
                  </a:xfrm>
                  <a:custGeom>
                    <a:avLst/>
                    <a:gdLst>
                      <a:gd name="T0" fmla="*/ 22 w 24"/>
                      <a:gd name="T1" fmla="*/ 17 h 21"/>
                      <a:gd name="T2" fmla="*/ 24 w 24"/>
                      <a:gd name="T3" fmla="*/ 3 h 21"/>
                      <a:gd name="T4" fmla="*/ 24 w 24"/>
                      <a:gd name="T5" fmla="*/ 0 h 21"/>
                      <a:gd name="T6" fmla="*/ 23 w 24"/>
                      <a:gd name="T7" fmla="*/ 1 h 21"/>
                      <a:gd name="T8" fmla="*/ 17 w 24"/>
                      <a:gd name="T9" fmla="*/ 2 h 21"/>
                      <a:gd name="T10" fmla="*/ 7 w 24"/>
                      <a:gd name="T11" fmla="*/ 11 h 21"/>
                      <a:gd name="T12" fmla="*/ 4 w 24"/>
                      <a:gd name="T13" fmla="*/ 10 h 21"/>
                      <a:gd name="T14" fmla="*/ 0 w 24"/>
                      <a:gd name="T15" fmla="*/ 18 h 21"/>
                      <a:gd name="T16" fmla="*/ 1 w 24"/>
                      <a:gd name="T17" fmla="*/ 21 h 21"/>
                      <a:gd name="T18" fmla="*/ 18 w 24"/>
                      <a:gd name="T19" fmla="*/ 18 h 21"/>
                      <a:gd name="T20" fmla="*/ 22 w 24"/>
                      <a:gd name="T21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4" h="21">
                        <a:moveTo>
                          <a:pt x="22" y="17"/>
                        </a:moveTo>
                        <a:cubicBezTo>
                          <a:pt x="23" y="12"/>
                          <a:pt x="24" y="8"/>
                          <a:pt x="24" y="3"/>
                        </a:cubicBezTo>
                        <a:cubicBezTo>
                          <a:pt x="24" y="2"/>
                          <a:pt x="24" y="1"/>
                          <a:pt x="24" y="0"/>
                        </a:cubicBezTo>
                        <a:cubicBezTo>
                          <a:pt x="23" y="0"/>
                          <a:pt x="23" y="1"/>
                          <a:pt x="23" y="1"/>
                        </a:cubicBezTo>
                        <a:cubicBezTo>
                          <a:pt x="21" y="1"/>
                          <a:pt x="19" y="2"/>
                          <a:pt x="17" y="2"/>
                        </a:cubicBezTo>
                        <a:cubicBezTo>
                          <a:pt x="16" y="7"/>
                          <a:pt x="12" y="11"/>
                          <a:pt x="7" y="11"/>
                        </a:cubicBezTo>
                        <a:cubicBezTo>
                          <a:pt x="6" y="11"/>
                          <a:pt x="5" y="11"/>
                          <a:pt x="4" y="10"/>
                        </a:cubicBezTo>
                        <a:cubicBezTo>
                          <a:pt x="3" y="13"/>
                          <a:pt x="2" y="16"/>
                          <a:pt x="0" y="18"/>
                        </a:cubicBezTo>
                        <a:cubicBezTo>
                          <a:pt x="1" y="19"/>
                          <a:pt x="1" y="20"/>
                          <a:pt x="1" y="21"/>
                        </a:cubicBezTo>
                        <a:cubicBezTo>
                          <a:pt x="7" y="20"/>
                          <a:pt x="12" y="19"/>
                          <a:pt x="18" y="18"/>
                        </a:cubicBezTo>
                        <a:cubicBezTo>
                          <a:pt x="19" y="17"/>
                          <a:pt x="21" y="17"/>
                          <a:pt x="22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3" name="Freeform 9">
                    <a:extLst>
                      <a:ext uri="{FF2B5EF4-FFF2-40B4-BE49-F238E27FC236}">
                        <a16:creationId xmlns:a16="http://schemas.microsoft.com/office/drawing/2014/main" id="{C3496A27-CA57-423E-A881-2A7643E291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5988" y="1814513"/>
                    <a:ext cx="63500" cy="52388"/>
                  </a:xfrm>
                  <a:custGeom>
                    <a:avLst/>
                    <a:gdLst>
                      <a:gd name="T0" fmla="*/ 1 w 17"/>
                      <a:gd name="T1" fmla="*/ 9 h 14"/>
                      <a:gd name="T2" fmla="*/ 12 w 17"/>
                      <a:gd name="T3" fmla="*/ 14 h 14"/>
                      <a:gd name="T4" fmla="*/ 17 w 17"/>
                      <a:gd name="T5" fmla="*/ 9 h 14"/>
                      <a:gd name="T6" fmla="*/ 15 w 17"/>
                      <a:gd name="T7" fmla="*/ 1 h 14"/>
                      <a:gd name="T8" fmla="*/ 15 w 17"/>
                      <a:gd name="T9" fmla="*/ 0 h 14"/>
                      <a:gd name="T10" fmla="*/ 0 w 17"/>
                      <a:gd name="T11" fmla="*/ 8 h 14"/>
                      <a:gd name="T12" fmla="*/ 1 w 17"/>
                      <a:gd name="T13" fmla="*/ 9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4">
                        <a:moveTo>
                          <a:pt x="1" y="9"/>
                        </a:moveTo>
                        <a:cubicBezTo>
                          <a:pt x="5" y="11"/>
                          <a:pt x="9" y="13"/>
                          <a:pt x="12" y="14"/>
                        </a:cubicBezTo>
                        <a:cubicBezTo>
                          <a:pt x="13" y="12"/>
                          <a:pt x="15" y="10"/>
                          <a:pt x="17" y="9"/>
                        </a:cubicBezTo>
                        <a:cubicBezTo>
                          <a:pt x="16" y="6"/>
                          <a:pt x="15" y="4"/>
                          <a:pt x="15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0" y="2"/>
                          <a:pt x="5" y="5"/>
                          <a:pt x="0" y="8"/>
                        </a:cubicBezTo>
                        <a:cubicBezTo>
                          <a:pt x="1" y="8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Freeform 10">
                    <a:extLst>
                      <a:ext uri="{FF2B5EF4-FFF2-40B4-BE49-F238E27FC236}">
                        <a16:creationId xmlns:a16="http://schemas.microsoft.com/office/drawing/2014/main" id="{66741F8C-3DC6-47B5-A8E9-F917224496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8213" y="2014538"/>
                    <a:ext cx="66675" cy="44450"/>
                  </a:xfrm>
                  <a:custGeom>
                    <a:avLst/>
                    <a:gdLst>
                      <a:gd name="T0" fmla="*/ 1 w 18"/>
                      <a:gd name="T1" fmla="*/ 4 h 12"/>
                      <a:gd name="T2" fmla="*/ 0 w 18"/>
                      <a:gd name="T3" fmla="*/ 7 h 12"/>
                      <a:gd name="T4" fmla="*/ 2 w 18"/>
                      <a:gd name="T5" fmla="*/ 10 h 12"/>
                      <a:gd name="T6" fmla="*/ 17 w 18"/>
                      <a:gd name="T7" fmla="*/ 12 h 12"/>
                      <a:gd name="T8" fmla="*/ 18 w 18"/>
                      <a:gd name="T9" fmla="*/ 9 h 12"/>
                      <a:gd name="T10" fmla="*/ 7 w 18"/>
                      <a:gd name="T11" fmla="*/ 0 h 12"/>
                      <a:gd name="T12" fmla="*/ 1 w 18"/>
                      <a:gd name="T13" fmla="*/ 4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" h="12">
                        <a:moveTo>
                          <a:pt x="1" y="4"/>
                        </a:move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1" y="8"/>
                          <a:pt x="1" y="9"/>
                          <a:pt x="2" y="10"/>
                        </a:cubicBezTo>
                        <a:cubicBezTo>
                          <a:pt x="7" y="11"/>
                          <a:pt x="12" y="12"/>
                          <a:pt x="17" y="12"/>
                        </a:cubicBezTo>
                        <a:cubicBezTo>
                          <a:pt x="17" y="11"/>
                          <a:pt x="18" y="10"/>
                          <a:pt x="18" y="9"/>
                        </a:cubicBezTo>
                        <a:cubicBezTo>
                          <a:pt x="15" y="6"/>
                          <a:pt x="11" y="3"/>
                          <a:pt x="7" y="0"/>
                        </a:cubicBezTo>
                        <a:cubicBezTo>
                          <a:pt x="6" y="2"/>
                          <a:pt x="3" y="3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5" name="Freeform 11">
                    <a:extLst>
                      <a:ext uri="{FF2B5EF4-FFF2-40B4-BE49-F238E27FC236}">
                        <a16:creationId xmlns:a16="http://schemas.microsoft.com/office/drawing/2014/main" id="{C7CB2823-6A71-4E60-9128-6533FF857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3938" y="1836738"/>
                    <a:ext cx="139700" cy="128588"/>
                  </a:xfrm>
                  <a:custGeom>
                    <a:avLst/>
                    <a:gdLst>
                      <a:gd name="T0" fmla="*/ 0 w 37"/>
                      <a:gd name="T1" fmla="*/ 19 h 34"/>
                      <a:gd name="T2" fmla="*/ 23 w 37"/>
                      <a:gd name="T3" fmla="*/ 34 h 34"/>
                      <a:gd name="T4" fmla="*/ 33 w 37"/>
                      <a:gd name="T5" fmla="*/ 27 h 34"/>
                      <a:gd name="T6" fmla="*/ 34 w 37"/>
                      <a:gd name="T7" fmla="*/ 27 h 34"/>
                      <a:gd name="T8" fmla="*/ 37 w 37"/>
                      <a:gd name="T9" fmla="*/ 12 h 34"/>
                      <a:gd name="T10" fmla="*/ 37 w 37"/>
                      <a:gd name="T11" fmla="*/ 7 h 34"/>
                      <a:gd name="T12" fmla="*/ 29 w 37"/>
                      <a:gd name="T13" fmla="*/ 0 h 34"/>
                      <a:gd name="T14" fmla="*/ 28 w 37"/>
                      <a:gd name="T15" fmla="*/ 1 h 34"/>
                      <a:gd name="T16" fmla="*/ 3 w 37"/>
                      <a:gd name="T17" fmla="*/ 13 h 34"/>
                      <a:gd name="T18" fmla="*/ 0 w 37"/>
                      <a:gd name="T19" fmla="*/ 19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" h="34">
                        <a:moveTo>
                          <a:pt x="0" y="19"/>
                        </a:moveTo>
                        <a:cubicBezTo>
                          <a:pt x="6" y="26"/>
                          <a:pt x="14" y="31"/>
                          <a:pt x="23" y="34"/>
                        </a:cubicBezTo>
                        <a:cubicBezTo>
                          <a:pt x="25" y="30"/>
                          <a:pt x="28" y="27"/>
                          <a:pt x="33" y="27"/>
                        </a:cubicBezTo>
                        <a:cubicBezTo>
                          <a:pt x="33" y="27"/>
                          <a:pt x="34" y="27"/>
                          <a:pt x="34" y="27"/>
                        </a:cubicBezTo>
                        <a:cubicBezTo>
                          <a:pt x="35" y="22"/>
                          <a:pt x="37" y="17"/>
                          <a:pt x="37" y="12"/>
                        </a:cubicBezTo>
                        <a:cubicBezTo>
                          <a:pt x="37" y="10"/>
                          <a:pt x="37" y="9"/>
                          <a:pt x="37" y="7"/>
                        </a:cubicBezTo>
                        <a:cubicBezTo>
                          <a:pt x="35" y="4"/>
                          <a:pt x="32" y="2"/>
                          <a:pt x="29" y="0"/>
                        </a:cubicBezTo>
                        <a:cubicBezTo>
                          <a:pt x="29" y="1"/>
                          <a:pt x="28" y="1"/>
                          <a:pt x="28" y="1"/>
                        </a:cubicBezTo>
                        <a:cubicBezTo>
                          <a:pt x="21" y="8"/>
                          <a:pt x="12" y="12"/>
                          <a:pt x="3" y="13"/>
                        </a:cubicBezTo>
                        <a:cubicBezTo>
                          <a:pt x="2" y="15"/>
                          <a:pt x="1" y="17"/>
                          <a:pt x="0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6" name="Freeform 12">
                    <a:extLst>
                      <a:ext uri="{FF2B5EF4-FFF2-40B4-BE49-F238E27FC236}">
                        <a16:creationId xmlns:a16="http://schemas.microsoft.com/office/drawing/2014/main" id="{C9124ABB-9889-4530-AD1C-0E33900C47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27425" y="1803400"/>
                    <a:ext cx="134938" cy="68263"/>
                  </a:xfrm>
                  <a:custGeom>
                    <a:avLst/>
                    <a:gdLst>
                      <a:gd name="T0" fmla="*/ 0 w 36"/>
                      <a:gd name="T1" fmla="*/ 4 h 18"/>
                      <a:gd name="T2" fmla="*/ 1 w 36"/>
                      <a:gd name="T3" fmla="*/ 11 h 18"/>
                      <a:gd name="T4" fmla="*/ 3 w 36"/>
                      <a:gd name="T5" fmla="*/ 11 h 18"/>
                      <a:gd name="T6" fmla="*/ 12 w 36"/>
                      <a:gd name="T7" fmla="*/ 18 h 18"/>
                      <a:gd name="T8" fmla="*/ 35 w 36"/>
                      <a:gd name="T9" fmla="*/ 7 h 18"/>
                      <a:gd name="T10" fmla="*/ 36 w 36"/>
                      <a:gd name="T11" fmla="*/ 6 h 18"/>
                      <a:gd name="T12" fmla="*/ 12 w 36"/>
                      <a:gd name="T13" fmla="*/ 0 h 18"/>
                      <a:gd name="T14" fmla="*/ 0 w 36"/>
                      <a:gd name="T15" fmla="*/ 2 h 18"/>
                      <a:gd name="T16" fmla="*/ 0 w 36"/>
                      <a:gd name="T17" fmla="*/ 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" h="18">
                        <a:moveTo>
                          <a:pt x="0" y="4"/>
                        </a:moveTo>
                        <a:cubicBezTo>
                          <a:pt x="0" y="6"/>
                          <a:pt x="1" y="8"/>
                          <a:pt x="1" y="11"/>
                        </a:cubicBezTo>
                        <a:cubicBezTo>
                          <a:pt x="2" y="11"/>
                          <a:pt x="2" y="11"/>
                          <a:pt x="3" y="11"/>
                        </a:cubicBezTo>
                        <a:cubicBezTo>
                          <a:pt x="7" y="11"/>
                          <a:pt x="11" y="14"/>
                          <a:pt x="12" y="18"/>
                        </a:cubicBezTo>
                        <a:cubicBezTo>
                          <a:pt x="21" y="17"/>
                          <a:pt x="29" y="13"/>
                          <a:pt x="35" y="7"/>
                        </a:cubicBezTo>
                        <a:cubicBezTo>
                          <a:pt x="35" y="7"/>
                          <a:pt x="36" y="7"/>
                          <a:pt x="36" y="6"/>
                        </a:cubicBezTo>
                        <a:cubicBezTo>
                          <a:pt x="29" y="2"/>
                          <a:pt x="21" y="0"/>
                          <a:pt x="12" y="0"/>
                        </a:cubicBezTo>
                        <a:cubicBezTo>
                          <a:pt x="8" y="0"/>
                          <a:pt x="4" y="1"/>
                          <a:pt x="0" y="2"/>
                        </a:cubicBezTo>
                        <a:cubicBezTo>
                          <a:pt x="0" y="2"/>
                          <a:pt x="0" y="3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" name="Freeform 13">
                    <a:extLst>
                      <a:ext uri="{FF2B5EF4-FFF2-40B4-BE49-F238E27FC236}">
                        <a16:creationId xmlns:a16="http://schemas.microsoft.com/office/drawing/2014/main" id="{991AED13-34D6-4498-94ED-C1AE78D130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3775" y="2116138"/>
                    <a:ext cx="79375" cy="49213"/>
                  </a:xfrm>
                  <a:custGeom>
                    <a:avLst/>
                    <a:gdLst>
                      <a:gd name="T0" fmla="*/ 21 w 21"/>
                      <a:gd name="T1" fmla="*/ 10 h 13"/>
                      <a:gd name="T2" fmla="*/ 16 w 21"/>
                      <a:gd name="T3" fmla="*/ 0 h 13"/>
                      <a:gd name="T4" fmla="*/ 0 w 21"/>
                      <a:gd name="T5" fmla="*/ 12 h 13"/>
                      <a:gd name="T6" fmla="*/ 0 w 21"/>
                      <a:gd name="T7" fmla="*/ 12 h 13"/>
                      <a:gd name="T8" fmla="*/ 10 w 21"/>
                      <a:gd name="T9" fmla="*/ 13 h 13"/>
                      <a:gd name="T10" fmla="*/ 21 w 21"/>
                      <a:gd name="T11" fmla="*/ 12 h 13"/>
                      <a:gd name="T12" fmla="*/ 21 w 21"/>
                      <a:gd name="T13" fmla="*/ 1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3">
                        <a:moveTo>
                          <a:pt x="21" y="10"/>
                        </a:moveTo>
                        <a:cubicBezTo>
                          <a:pt x="20" y="7"/>
                          <a:pt x="18" y="4"/>
                          <a:pt x="16" y="0"/>
                        </a:cubicBezTo>
                        <a:cubicBezTo>
                          <a:pt x="11" y="4"/>
                          <a:pt x="6" y="8"/>
                          <a:pt x="0" y="12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3" y="13"/>
                          <a:pt x="6" y="13"/>
                          <a:pt x="10" y="13"/>
                        </a:cubicBezTo>
                        <a:cubicBezTo>
                          <a:pt x="14" y="13"/>
                          <a:pt x="18" y="12"/>
                          <a:pt x="21" y="12"/>
                        </a:cubicBezTo>
                        <a:cubicBezTo>
                          <a:pt x="21" y="11"/>
                          <a:pt x="21" y="10"/>
                          <a:pt x="2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" name="Freeform 14">
                    <a:extLst>
                      <a:ext uri="{FF2B5EF4-FFF2-40B4-BE49-F238E27FC236}">
                        <a16:creationId xmlns:a16="http://schemas.microsoft.com/office/drawing/2014/main" id="{976CD3F6-AB89-4B1D-B5C7-6597A403CA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5213" y="2051050"/>
                    <a:ext cx="131763" cy="101600"/>
                  </a:xfrm>
                  <a:custGeom>
                    <a:avLst/>
                    <a:gdLst>
                      <a:gd name="T0" fmla="*/ 34 w 35"/>
                      <a:gd name="T1" fmla="*/ 1 h 27"/>
                      <a:gd name="T2" fmla="*/ 16 w 35"/>
                      <a:gd name="T3" fmla="*/ 4 h 27"/>
                      <a:gd name="T4" fmla="*/ 9 w 35"/>
                      <a:gd name="T5" fmla="*/ 10 h 27"/>
                      <a:gd name="T6" fmla="*/ 5 w 35"/>
                      <a:gd name="T7" fmla="*/ 9 h 27"/>
                      <a:gd name="T8" fmla="*/ 0 w 35"/>
                      <a:gd name="T9" fmla="*/ 14 h 27"/>
                      <a:gd name="T10" fmla="*/ 5 w 35"/>
                      <a:gd name="T11" fmla="*/ 26 h 27"/>
                      <a:gd name="T12" fmla="*/ 6 w 35"/>
                      <a:gd name="T13" fmla="*/ 27 h 27"/>
                      <a:gd name="T14" fmla="*/ 35 w 35"/>
                      <a:gd name="T15" fmla="*/ 0 h 27"/>
                      <a:gd name="T16" fmla="*/ 34 w 35"/>
                      <a:gd name="T17" fmla="*/ 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" h="27">
                        <a:moveTo>
                          <a:pt x="34" y="1"/>
                        </a:moveTo>
                        <a:cubicBezTo>
                          <a:pt x="28" y="2"/>
                          <a:pt x="22" y="3"/>
                          <a:pt x="16" y="4"/>
                        </a:cubicBezTo>
                        <a:cubicBezTo>
                          <a:pt x="15" y="8"/>
                          <a:pt x="12" y="10"/>
                          <a:pt x="9" y="10"/>
                        </a:cubicBezTo>
                        <a:cubicBezTo>
                          <a:pt x="7" y="10"/>
                          <a:pt x="6" y="10"/>
                          <a:pt x="5" y="9"/>
                        </a:cubicBezTo>
                        <a:cubicBezTo>
                          <a:pt x="4" y="11"/>
                          <a:pt x="2" y="13"/>
                          <a:pt x="0" y="14"/>
                        </a:cubicBezTo>
                        <a:cubicBezTo>
                          <a:pt x="3" y="19"/>
                          <a:pt x="4" y="22"/>
                          <a:pt x="5" y="26"/>
                        </a:cubicBezTo>
                        <a:cubicBezTo>
                          <a:pt x="6" y="26"/>
                          <a:pt x="6" y="26"/>
                          <a:pt x="6" y="27"/>
                        </a:cubicBezTo>
                        <a:cubicBezTo>
                          <a:pt x="19" y="23"/>
                          <a:pt x="30" y="13"/>
                          <a:pt x="35" y="0"/>
                        </a:cubicBezTo>
                        <a:cubicBezTo>
                          <a:pt x="35" y="0"/>
                          <a:pt x="34" y="1"/>
                          <a:pt x="34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" name="Freeform 15">
                    <a:extLst>
                      <a:ext uri="{FF2B5EF4-FFF2-40B4-BE49-F238E27FC236}">
                        <a16:creationId xmlns:a16="http://schemas.microsoft.com/office/drawing/2014/main" id="{70355F2A-CCD7-4FAD-AE5F-B2F283D3CD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5663" y="1874838"/>
                    <a:ext cx="71438" cy="93663"/>
                  </a:xfrm>
                  <a:custGeom>
                    <a:avLst/>
                    <a:gdLst>
                      <a:gd name="T0" fmla="*/ 2 w 19"/>
                      <a:gd name="T1" fmla="*/ 22 h 25"/>
                      <a:gd name="T2" fmla="*/ 14 w 19"/>
                      <a:gd name="T3" fmla="*/ 25 h 25"/>
                      <a:gd name="T4" fmla="*/ 19 w 19"/>
                      <a:gd name="T5" fmla="*/ 21 h 25"/>
                      <a:gd name="T6" fmla="*/ 10 w 19"/>
                      <a:gd name="T7" fmla="*/ 1 h 25"/>
                      <a:gd name="T8" fmla="*/ 9 w 19"/>
                      <a:gd name="T9" fmla="*/ 0 h 25"/>
                      <a:gd name="T10" fmla="*/ 0 w 19"/>
                      <a:gd name="T11" fmla="*/ 22 h 25"/>
                      <a:gd name="T12" fmla="*/ 2 w 19"/>
                      <a:gd name="T13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5">
                        <a:moveTo>
                          <a:pt x="2" y="22"/>
                        </a:moveTo>
                        <a:cubicBezTo>
                          <a:pt x="6" y="23"/>
                          <a:pt x="9" y="24"/>
                          <a:pt x="14" y="25"/>
                        </a:cubicBezTo>
                        <a:cubicBezTo>
                          <a:pt x="15" y="23"/>
                          <a:pt x="17" y="22"/>
                          <a:pt x="19" y="21"/>
                        </a:cubicBezTo>
                        <a:cubicBezTo>
                          <a:pt x="17" y="14"/>
                          <a:pt x="14" y="7"/>
                          <a:pt x="10" y="1"/>
                        </a:cubicBezTo>
                        <a:cubicBezTo>
                          <a:pt x="10" y="1"/>
                          <a:pt x="9" y="1"/>
                          <a:pt x="9" y="0"/>
                        </a:cubicBezTo>
                        <a:cubicBezTo>
                          <a:pt x="4" y="7"/>
                          <a:pt x="1" y="14"/>
                          <a:pt x="0" y="22"/>
                        </a:cubicBezTo>
                        <a:cubicBezTo>
                          <a:pt x="0" y="22"/>
                          <a:pt x="1" y="22"/>
                          <a:pt x="2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" name="Freeform 16">
                    <a:extLst>
                      <a:ext uri="{FF2B5EF4-FFF2-40B4-BE49-F238E27FC236}">
                        <a16:creationId xmlns:a16="http://schemas.microsoft.com/office/drawing/2014/main" id="{40E6CA45-657B-4985-9899-62CE72A683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900" y="1973263"/>
                    <a:ext cx="76200" cy="71438"/>
                  </a:xfrm>
                  <a:custGeom>
                    <a:avLst/>
                    <a:gdLst>
                      <a:gd name="T0" fmla="*/ 2 w 20"/>
                      <a:gd name="T1" fmla="*/ 16 h 19"/>
                      <a:gd name="T2" fmla="*/ 5 w 20"/>
                      <a:gd name="T3" fmla="*/ 17 h 19"/>
                      <a:gd name="T4" fmla="*/ 14 w 20"/>
                      <a:gd name="T5" fmla="*/ 19 h 19"/>
                      <a:gd name="T6" fmla="*/ 14 w 20"/>
                      <a:gd name="T7" fmla="*/ 19 h 19"/>
                      <a:gd name="T8" fmla="*/ 19 w 20"/>
                      <a:gd name="T9" fmla="*/ 17 h 19"/>
                      <a:gd name="T10" fmla="*/ 19 w 20"/>
                      <a:gd name="T11" fmla="*/ 17 h 19"/>
                      <a:gd name="T12" fmla="*/ 20 w 20"/>
                      <a:gd name="T13" fmla="*/ 14 h 19"/>
                      <a:gd name="T14" fmla="*/ 13 w 20"/>
                      <a:gd name="T15" fmla="*/ 5 h 19"/>
                      <a:gd name="T16" fmla="*/ 13 w 20"/>
                      <a:gd name="T17" fmla="*/ 3 h 19"/>
                      <a:gd name="T18" fmla="*/ 2 w 20"/>
                      <a:gd name="T19" fmla="*/ 0 h 19"/>
                      <a:gd name="T20" fmla="*/ 0 w 20"/>
                      <a:gd name="T21" fmla="*/ 0 h 19"/>
                      <a:gd name="T22" fmla="*/ 0 w 20"/>
                      <a:gd name="T23" fmla="*/ 3 h 19"/>
                      <a:gd name="T24" fmla="*/ 2 w 20"/>
                      <a:gd name="T25" fmla="*/ 1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0" h="19">
                        <a:moveTo>
                          <a:pt x="2" y="16"/>
                        </a:moveTo>
                        <a:cubicBezTo>
                          <a:pt x="4" y="16"/>
                          <a:pt x="5" y="17"/>
                          <a:pt x="5" y="17"/>
                        </a:cubicBezTo>
                        <a:cubicBezTo>
                          <a:pt x="8" y="18"/>
                          <a:pt x="11" y="18"/>
                          <a:pt x="14" y="19"/>
                        </a:cubicBezTo>
                        <a:cubicBezTo>
                          <a:pt x="14" y="19"/>
                          <a:pt x="14" y="19"/>
                          <a:pt x="14" y="19"/>
                        </a:cubicBezTo>
                        <a:cubicBezTo>
                          <a:pt x="15" y="18"/>
                          <a:pt x="17" y="17"/>
                          <a:pt x="19" y="17"/>
                        </a:cubicBezTo>
                        <a:cubicBezTo>
                          <a:pt x="19" y="17"/>
                          <a:pt x="19" y="17"/>
                          <a:pt x="19" y="17"/>
                        </a:cubicBezTo>
                        <a:cubicBezTo>
                          <a:pt x="19" y="16"/>
                          <a:pt x="19" y="15"/>
                          <a:pt x="20" y="14"/>
                        </a:cubicBezTo>
                        <a:cubicBezTo>
                          <a:pt x="16" y="13"/>
                          <a:pt x="13" y="9"/>
                          <a:pt x="13" y="5"/>
                        </a:cubicBezTo>
                        <a:cubicBezTo>
                          <a:pt x="13" y="4"/>
                          <a:pt x="13" y="4"/>
                          <a:pt x="13" y="3"/>
                        </a:cubicBezTo>
                        <a:cubicBezTo>
                          <a:pt x="9" y="2"/>
                          <a:pt x="6" y="1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7"/>
                          <a:pt x="1" y="12"/>
                          <a:pt x="2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" name="Freeform 17">
                    <a:extLst>
                      <a:ext uri="{FF2B5EF4-FFF2-40B4-BE49-F238E27FC236}">
                        <a16:creationId xmlns:a16="http://schemas.microsoft.com/office/drawing/2014/main" id="{BCCD7ED2-1810-4C0C-B354-6E797A6CD9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94100" y="2074863"/>
                    <a:ext cx="19050" cy="19050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2 w 5"/>
                      <a:gd name="T3" fmla="*/ 0 h 5"/>
                      <a:gd name="T4" fmla="*/ 0 w 5"/>
                      <a:gd name="T5" fmla="*/ 3 h 5"/>
                      <a:gd name="T6" fmla="*/ 1 w 5"/>
                      <a:gd name="T7" fmla="*/ 5 h 5"/>
                      <a:gd name="T8" fmla="*/ 5 w 5"/>
                      <a:gd name="T9" fmla="*/ 1 h 5"/>
                      <a:gd name="T10" fmla="*/ 5 w 5"/>
                      <a:gd name="T1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5">
                        <a:moveTo>
                          <a:pt x="5" y="0"/>
                        </a:move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1" y="4"/>
                          <a:pt x="1" y="5"/>
                        </a:cubicBezTo>
                        <a:cubicBezTo>
                          <a:pt x="3" y="3"/>
                          <a:pt x="4" y="2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" name="Freeform 18">
                    <a:extLst>
                      <a:ext uri="{FF2B5EF4-FFF2-40B4-BE49-F238E27FC236}">
                        <a16:creationId xmlns:a16="http://schemas.microsoft.com/office/drawing/2014/main" id="{389BD167-9CFF-42D9-A26F-91F3F4C31A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600" y="2047875"/>
                    <a:ext cx="44450" cy="49213"/>
                  </a:xfrm>
                  <a:custGeom>
                    <a:avLst/>
                    <a:gdLst>
                      <a:gd name="T0" fmla="*/ 9 w 12"/>
                      <a:gd name="T1" fmla="*/ 12 h 13"/>
                      <a:gd name="T2" fmla="*/ 12 w 12"/>
                      <a:gd name="T3" fmla="*/ 7 h 13"/>
                      <a:gd name="T4" fmla="*/ 10 w 12"/>
                      <a:gd name="T5" fmla="*/ 3 h 13"/>
                      <a:gd name="T6" fmla="*/ 10 w 12"/>
                      <a:gd name="T7" fmla="*/ 3 h 13"/>
                      <a:gd name="T8" fmla="*/ 1 w 12"/>
                      <a:gd name="T9" fmla="*/ 1 h 13"/>
                      <a:gd name="T10" fmla="*/ 0 w 12"/>
                      <a:gd name="T11" fmla="*/ 0 h 13"/>
                      <a:gd name="T12" fmla="*/ 8 w 12"/>
                      <a:gd name="T13" fmla="*/ 13 h 13"/>
                      <a:gd name="T14" fmla="*/ 9 w 12"/>
                      <a:gd name="T15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3">
                        <a:moveTo>
                          <a:pt x="9" y="12"/>
                        </a:moveTo>
                        <a:cubicBezTo>
                          <a:pt x="10" y="11"/>
                          <a:pt x="11" y="9"/>
                          <a:pt x="12" y="7"/>
                        </a:cubicBezTo>
                        <a:cubicBezTo>
                          <a:pt x="11" y="6"/>
                          <a:pt x="10" y="5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7" y="2"/>
                          <a:pt x="4" y="2"/>
                          <a:pt x="1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2" y="5"/>
                          <a:pt x="5" y="9"/>
                          <a:pt x="8" y="13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1" tIns="45720" rIns="91441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87"/>
                    <a:endParaRPr lang="id-ID" kern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682CEA-B910-47BE-81F3-6BB9CFC9146C}"/>
                </a:ext>
              </a:extLst>
            </p:cNvPr>
            <p:cNvSpPr/>
            <p:nvPr/>
          </p:nvSpPr>
          <p:spPr>
            <a:xfrm>
              <a:off x="10955437" y="11313886"/>
              <a:ext cx="1552368" cy="2538328"/>
            </a:xfrm>
            <a:prstGeom prst="roundRect">
              <a:avLst>
                <a:gd name="adj" fmla="val 12120"/>
              </a:avLst>
            </a:prstGeom>
            <a:ln w="190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63713"/>
              <a:endParaRPr lang="en-ID" sz="150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21875F-8597-4764-A9C7-5DFECBBFF600}"/>
                </a:ext>
              </a:extLst>
            </p:cNvPr>
            <p:cNvGrpSpPr/>
            <p:nvPr/>
          </p:nvGrpSpPr>
          <p:grpSpPr>
            <a:xfrm>
              <a:off x="10932490" y="12543715"/>
              <a:ext cx="1558440" cy="1235923"/>
              <a:chOff x="10625983" y="8020610"/>
              <a:chExt cx="1558440" cy="123592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9569B7A-DB92-4729-AB77-E49A9503BFE0}"/>
                  </a:ext>
                </a:extLst>
              </p:cNvPr>
              <p:cNvGrpSpPr/>
              <p:nvPr/>
            </p:nvGrpSpPr>
            <p:grpSpPr>
              <a:xfrm>
                <a:off x="11058015" y="8256563"/>
                <a:ext cx="707854" cy="727672"/>
                <a:chOff x="5340991" y="3473192"/>
                <a:chExt cx="1059864" cy="1056396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11D24D2-C431-4684-A3BF-479AC561EA07}"/>
                    </a:ext>
                  </a:extLst>
                </p:cNvPr>
                <p:cNvGrpSpPr/>
                <p:nvPr/>
              </p:nvGrpSpPr>
              <p:grpSpPr>
                <a:xfrm>
                  <a:off x="5559019" y="3689487"/>
                  <a:ext cx="623808" cy="623806"/>
                  <a:chOff x="10639154" y="5441023"/>
                  <a:chExt cx="623808" cy="623806"/>
                </a:xfrm>
              </p:grpSpPr>
              <p:sp>
                <p:nvSpPr>
                  <p:cNvPr id="22" name="Freeform 88">
                    <a:extLst>
                      <a:ext uri="{FF2B5EF4-FFF2-40B4-BE49-F238E27FC236}">
                        <a16:creationId xmlns:a16="http://schemas.microsoft.com/office/drawing/2014/main" id="{DF34176B-0E1A-438E-967D-42FFA862FF0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897471" y="5441023"/>
                    <a:ext cx="365491" cy="467168"/>
                  </a:xfrm>
                  <a:custGeom>
                    <a:avLst/>
                    <a:gdLst>
                      <a:gd name="T0" fmla="*/ 55 w 56"/>
                      <a:gd name="T1" fmla="*/ 21 h 72"/>
                      <a:gd name="T2" fmla="*/ 35 w 56"/>
                      <a:gd name="T3" fmla="*/ 1 h 72"/>
                      <a:gd name="T4" fmla="*/ 34 w 56"/>
                      <a:gd name="T5" fmla="*/ 0 h 72"/>
                      <a:gd name="T6" fmla="*/ 2 w 56"/>
                      <a:gd name="T7" fmla="*/ 0 h 72"/>
                      <a:gd name="T8" fmla="*/ 0 w 56"/>
                      <a:gd name="T9" fmla="*/ 2 h 72"/>
                      <a:gd name="T10" fmla="*/ 0 w 56"/>
                      <a:gd name="T11" fmla="*/ 58 h 72"/>
                      <a:gd name="T12" fmla="*/ 1 w 56"/>
                      <a:gd name="T13" fmla="*/ 60 h 72"/>
                      <a:gd name="T14" fmla="*/ 19 w 56"/>
                      <a:gd name="T15" fmla="*/ 72 h 72"/>
                      <a:gd name="T16" fmla="*/ 20 w 56"/>
                      <a:gd name="T17" fmla="*/ 72 h 72"/>
                      <a:gd name="T18" fmla="*/ 54 w 56"/>
                      <a:gd name="T19" fmla="*/ 72 h 72"/>
                      <a:gd name="T20" fmla="*/ 56 w 56"/>
                      <a:gd name="T21" fmla="*/ 70 h 72"/>
                      <a:gd name="T22" fmla="*/ 56 w 56"/>
                      <a:gd name="T23" fmla="*/ 22 h 72"/>
                      <a:gd name="T24" fmla="*/ 55 w 56"/>
                      <a:gd name="T25" fmla="*/ 21 h 72"/>
                      <a:gd name="T26" fmla="*/ 34 w 56"/>
                      <a:gd name="T27" fmla="*/ 22 h 72"/>
                      <a:gd name="T28" fmla="*/ 34 w 56"/>
                      <a:gd name="T29" fmla="*/ 2 h 72"/>
                      <a:gd name="T30" fmla="*/ 54 w 56"/>
                      <a:gd name="T31" fmla="*/ 22 h 72"/>
                      <a:gd name="T32" fmla="*/ 34 w 56"/>
                      <a:gd name="T33" fmla="*/ 22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6" h="72">
                        <a:moveTo>
                          <a:pt x="55" y="21"/>
                        </a:moveTo>
                        <a:cubicBezTo>
                          <a:pt x="35" y="1"/>
                          <a:pt x="35" y="1"/>
                          <a:pt x="35" y="1"/>
                        </a:cubicBezTo>
                        <a:cubicBezTo>
                          <a:pt x="35" y="0"/>
                          <a:pt x="35" y="0"/>
                          <a:pt x="34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59"/>
                          <a:pt x="0" y="59"/>
                          <a:pt x="1" y="60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9" y="72"/>
                          <a:pt x="20" y="72"/>
                          <a:pt x="20" y="72"/>
                        </a:cubicBezTo>
                        <a:cubicBezTo>
                          <a:pt x="54" y="72"/>
                          <a:pt x="54" y="72"/>
                          <a:pt x="54" y="72"/>
                        </a:cubicBezTo>
                        <a:cubicBezTo>
                          <a:pt x="55" y="72"/>
                          <a:pt x="56" y="71"/>
                          <a:pt x="56" y="70"/>
                        </a:cubicBezTo>
                        <a:cubicBezTo>
                          <a:pt x="56" y="22"/>
                          <a:pt x="56" y="22"/>
                          <a:pt x="56" y="22"/>
                        </a:cubicBezTo>
                        <a:cubicBezTo>
                          <a:pt x="56" y="21"/>
                          <a:pt x="56" y="21"/>
                          <a:pt x="55" y="21"/>
                        </a:cubicBezTo>
                        <a:close/>
                        <a:moveTo>
                          <a:pt x="34" y="22"/>
                        </a:move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54" y="22"/>
                          <a:pt x="54" y="22"/>
                          <a:pt x="54" y="22"/>
                        </a:cubicBezTo>
                        <a:lnTo>
                          <a:pt x="34" y="22"/>
                        </a:lnTo>
                        <a:close/>
                      </a:path>
                    </a:pathLst>
                  </a:custGeom>
                  <a:solidFill>
                    <a:srgbClr val="23C6C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76369" tIns="38185" rIns="76369" bIns="381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763713">
                      <a:defRPr/>
                    </a:pPr>
                    <a:endParaRPr lang="id-ID" sz="1503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" name="Freeform 89">
                    <a:extLst>
                      <a:ext uri="{FF2B5EF4-FFF2-40B4-BE49-F238E27FC236}">
                        <a16:creationId xmlns:a16="http://schemas.microsoft.com/office/drawing/2014/main" id="{4D7B1DE8-9D3A-49FF-8B97-68FE15532B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39154" y="5855977"/>
                    <a:ext cx="129159" cy="208852"/>
                  </a:xfrm>
                  <a:custGeom>
                    <a:avLst/>
                    <a:gdLst>
                      <a:gd name="T0" fmla="*/ 18 w 20"/>
                      <a:gd name="T1" fmla="*/ 0 h 32"/>
                      <a:gd name="T2" fmla="*/ 2 w 20"/>
                      <a:gd name="T3" fmla="*/ 0 h 32"/>
                      <a:gd name="T4" fmla="*/ 0 w 20"/>
                      <a:gd name="T5" fmla="*/ 2 h 32"/>
                      <a:gd name="T6" fmla="*/ 0 w 20"/>
                      <a:gd name="T7" fmla="*/ 30 h 32"/>
                      <a:gd name="T8" fmla="*/ 2 w 20"/>
                      <a:gd name="T9" fmla="*/ 32 h 32"/>
                      <a:gd name="T10" fmla="*/ 18 w 20"/>
                      <a:gd name="T11" fmla="*/ 32 h 32"/>
                      <a:gd name="T12" fmla="*/ 20 w 20"/>
                      <a:gd name="T13" fmla="*/ 30 h 32"/>
                      <a:gd name="T14" fmla="*/ 20 w 20"/>
                      <a:gd name="T15" fmla="*/ 2 h 32"/>
                      <a:gd name="T16" fmla="*/ 18 w 20"/>
                      <a:gd name="T17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32">
                        <a:moveTo>
                          <a:pt x="18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1"/>
                          <a:pt x="1" y="32"/>
                          <a:pt x="2" y="32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cubicBezTo>
                          <a:pt x="19" y="32"/>
                          <a:pt x="20" y="31"/>
                          <a:pt x="20" y="30"/>
                        </a:cubicBez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20" y="1"/>
                          <a:pt x="19" y="0"/>
                          <a:pt x="18" y="0"/>
                        </a:cubicBezTo>
                        <a:close/>
                      </a:path>
                    </a:pathLst>
                  </a:custGeom>
                  <a:solidFill>
                    <a:srgbClr val="1263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76369" tIns="38185" rIns="76369" bIns="381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763713">
                      <a:defRPr/>
                    </a:pPr>
                    <a:endParaRPr lang="id-ID" sz="1503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" name="Freeform 90">
                    <a:extLst>
                      <a:ext uri="{FF2B5EF4-FFF2-40B4-BE49-F238E27FC236}">
                        <a16:creationId xmlns:a16="http://schemas.microsoft.com/office/drawing/2014/main" id="{1FCFBEF9-8403-4820-817C-EC1D82B109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782053" y="5883458"/>
                    <a:ext cx="467168" cy="156640"/>
                  </a:xfrm>
                  <a:custGeom>
                    <a:avLst/>
                    <a:gdLst>
                      <a:gd name="T0" fmla="*/ 40 w 72"/>
                      <a:gd name="T1" fmla="*/ 8 h 24"/>
                      <a:gd name="T2" fmla="*/ 33 w 72"/>
                      <a:gd name="T3" fmla="*/ 8 h 24"/>
                      <a:gd name="T4" fmla="*/ 33 w 72"/>
                      <a:gd name="T5" fmla="*/ 8 h 24"/>
                      <a:gd name="T6" fmla="*/ 16 w 72"/>
                      <a:gd name="T7" fmla="*/ 0 h 24"/>
                      <a:gd name="T8" fmla="*/ 2 w 72"/>
                      <a:gd name="T9" fmla="*/ 0 h 24"/>
                      <a:gd name="T10" fmla="*/ 0 w 72"/>
                      <a:gd name="T11" fmla="*/ 2 h 24"/>
                      <a:gd name="T12" fmla="*/ 0 w 72"/>
                      <a:gd name="T13" fmla="*/ 22 h 24"/>
                      <a:gd name="T14" fmla="*/ 2 w 72"/>
                      <a:gd name="T15" fmla="*/ 24 h 24"/>
                      <a:gd name="T16" fmla="*/ 70 w 72"/>
                      <a:gd name="T17" fmla="*/ 24 h 24"/>
                      <a:gd name="T18" fmla="*/ 72 w 72"/>
                      <a:gd name="T19" fmla="*/ 22 h 24"/>
                      <a:gd name="T20" fmla="*/ 40 w 72"/>
                      <a:gd name="T21" fmla="*/ 8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2" h="24">
                        <a:moveTo>
                          <a:pt x="40" y="8"/>
                        </a:moveTo>
                        <a:cubicBezTo>
                          <a:pt x="33" y="8"/>
                          <a:pt x="33" y="8"/>
                          <a:pt x="33" y="8"/>
                        </a:cubicBezTo>
                        <a:cubicBezTo>
                          <a:pt x="33" y="8"/>
                          <a:pt x="33" y="8"/>
                          <a:pt x="33" y="8"/>
                        </a:cubicBezTo>
                        <a:cubicBezTo>
                          <a:pt x="30" y="5"/>
                          <a:pt x="25" y="0"/>
                          <a:pt x="16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0" y="23"/>
                          <a:pt x="1" y="24"/>
                          <a:pt x="2" y="24"/>
                        </a:cubicBezTo>
                        <a:cubicBezTo>
                          <a:pt x="70" y="24"/>
                          <a:pt x="70" y="24"/>
                          <a:pt x="70" y="24"/>
                        </a:cubicBezTo>
                        <a:cubicBezTo>
                          <a:pt x="71" y="24"/>
                          <a:pt x="72" y="23"/>
                          <a:pt x="72" y="22"/>
                        </a:cubicBezTo>
                        <a:cubicBezTo>
                          <a:pt x="72" y="14"/>
                          <a:pt x="55" y="8"/>
                          <a:pt x="40" y="8"/>
                        </a:cubicBezTo>
                        <a:close/>
                      </a:path>
                    </a:pathLst>
                  </a:custGeom>
                  <a:solidFill>
                    <a:srgbClr val="F8AC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76369" tIns="38185" rIns="76369" bIns="381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763713">
                      <a:defRPr/>
                    </a:pPr>
                    <a:endParaRPr lang="id-ID" sz="1503"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2EC40DD-FB9F-4A59-A4E2-E8342406DFF1}"/>
                    </a:ext>
                  </a:extLst>
                </p:cNvPr>
                <p:cNvGrpSpPr/>
                <p:nvPr/>
              </p:nvGrpSpPr>
              <p:grpSpPr>
                <a:xfrm>
                  <a:off x="5340991" y="3473192"/>
                  <a:ext cx="1059864" cy="1056396"/>
                  <a:chOff x="4021587" y="3136781"/>
                  <a:chExt cx="803762" cy="803762"/>
                </a:xfrm>
              </p:grpSpPr>
              <p:sp>
                <p:nvSpPr>
                  <p:cNvPr id="20" name="Arc 19">
                    <a:extLst>
                      <a:ext uri="{FF2B5EF4-FFF2-40B4-BE49-F238E27FC236}">
                        <a16:creationId xmlns:a16="http://schemas.microsoft.com/office/drawing/2014/main" id="{89474C4A-3244-4BD3-A42D-F51AFA04C268}"/>
                      </a:ext>
                    </a:extLst>
                  </p:cNvPr>
                  <p:cNvSpPr/>
                  <p:nvPr/>
                </p:nvSpPr>
                <p:spPr>
                  <a:xfrm>
                    <a:off x="4021587" y="3136781"/>
                    <a:ext cx="803762" cy="803762"/>
                  </a:xfrm>
                  <a:prstGeom prst="arc">
                    <a:avLst>
                      <a:gd name="adj1" fmla="val 16860320"/>
                      <a:gd name="adj2" fmla="val 596431"/>
                    </a:avLst>
                  </a:prstGeom>
                  <a:noFill/>
                  <a:ln w="19050" cap="rnd" cmpd="sng" algn="ctr">
                    <a:solidFill>
                      <a:sysClr val="window" lastClr="FFFFFF">
                        <a:lumMod val="75000"/>
                      </a:sysClr>
                    </a:solidFill>
                    <a:prstDash val="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763713">
                      <a:defRPr/>
                    </a:pPr>
                    <a:endParaRPr lang="en-ID" sz="1503" ker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" name="Arc 20">
                    <a:extLst>
                      <a:ext uri="{FF2B5EF4-FFF2-40B4-BE49-F238E27FC236}">
                        <a16:creationId xmlns:a16="http://schemas.microsoft.com/office/drawing/2014/main" id="{E88BB975-EC7F-4DD0-9A2D-76D56D20FD5E}"/>
                      </a:ext>
                    </a:extLst>
                  </p:cNvPr>
                  <p:cNvSpPr/>
                  <p:nvPr/>
                </p:nvSpPr>
                <p:spPr>
                  <a:xfrm>
                    <a:off x="4021587" y="3136781"/>
                    <a:ext cx="803762" cy="803762"/>
                  </a:xfrm>
                  <a:prstGeom prst="arc">
                    <a:avLst>
                      <a:gd name="adj1" fmla="val 1141161"/>
                      <a:gd name="adj2" fmla="val 16082570"/>
                    </a:avLst>
                  </a:prstGeom>
                  <a:noFill/>
                  <a:ln w="38100" cap="rnd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763713">
                      <a:defRPr/>
                    </a:pPr>
                    <a:endParaRPr lang="en-ID" sz="1503" ker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F84CF14-4D6B-4CA9-8F5A-F57205CF3F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05202" y="8020610"/>
                <a:ext cx="0" cy="223768"/>
              </a:xfrm>
              <a:prstGeom prst="line">
                <a:avLst/>
              </a:prstGeom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4F51B5-F70F-407F-92EA-341E8CDF9609}"/>
                  </a:ext>
                </a:extLst>
              </p:cNvPr>
              <p:cNvSpPr/>
              <p:nvPr/>
            </p:nvSpPr>
            <p:spPr>
              <a:xfrm>
                <a:off x="10625983" y="8984151"/>
                <a:ext cx="1558440" cy="272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ID" sz="117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Interpreted_PCA_litho</a:t>
                </a:r>
                <a:endParaRPr lang="en-ID" sz="117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5B6476C-D0FD-4957-9E33-5CA623DB9FE2}"/>
              </a:ext>
            </a:extLst>
          </p:cNvPr>
          <p:cNvSpPr txBox="1"/>
          <p:nvPr/>
        </p:nvSpPr>
        <p:spPr>
          <a:xfrm>
            <a:off x="197575" y="3522246"/>
            <a:ext cx="157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77/103 wells</a:t>
            </a:r>
          </a:p>
        </p:txBody>
      </p:sp>
    </p:spTree>
    <p:extLst>
      <p:ext uri="{BB962C8B-B14F-4D97-AF65-F5344CB8AC3E}">
        <p14:creationId xmlns:p14="http://schemas.microsoft.com/office/powerpoint/2010/main" val="1256806568"/>
      </p:ext>
    </p:extLst>
  </p:cSld>
  <p:clrMapOvr>
    <a:masterClrMapping/>
  </p:clrMapOvr>
</p:sld>
</file>

<file path=ppt/theme/theme1.xml><?xml version="1.0" encoding="utf-8"?>
<a:theme xmlns:a="http://schemas.openxmlformats.org/drawingml/2006/main" name="BRG">
  <a:themeElements>
    <a:clrScheme name="basin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ns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in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RG" id="{4CDCBCD4-7828-4A26-97EC-A07EC74A7A5D}" vid="{1D625BB1-1ACC-4AF1-A278-5EDD7E241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4E30E2489C7D44BDE2BA0171C2FC89" ma:contentTypeVersion="9" ma:contentTypeDescription="Create a new document." ma:contentTypeScope="" ma:versionID="5b1b5e0c40c0fce5a6bd65d7907e7d82">
  <xsd:schema xmlns:xsd="http://www.w3.org/2001/XMLSchema" xmlns:xs="http://www.w3.org/2001/XMLSchema" xmlns:p="http://schemas.microsoft.com/office/2006/metadata/properties" xmlns:ns3="bd164e3c-8986-4a3d-bb33-4d13451e47fd" targetNamespace="http://schemas.microsoft.com/office/2006/metadata/properties" ma:root="true" ma:fieldsID="9527b6ab53a186fea7e53c58b6888d40" ns3:_="">
    <xsd:import namespace="bd164e3c-8986-4a3d-bb33-4d13451e4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64e3c-8986-4a3d-bb33-4d13451e47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32BADD-03BC-4614-8CFF-DE4AEA80ED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06C373-2F7E-4103-A1CF-925969BCDC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64e3c-8986-4a3d-bb33-4d13451e4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1D9A7E-F2B3-4A6F-B9B4-0768CC8BEAB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d164e3c-8986-4a3d-bb33-4d13451e47f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10209</TotalTime>
  <Words>1419</Words>
  <Application>Microsoft Office PowerPoint</Application>
  <PresentationFormat>On-screen Show (4:3)</PresentationFormat>
  <Paragraphs>323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BRG</vt:lpstr>
      <vt:lpstr>Petrophysical characterisation and structural styles of salt welds in the Southern North Sea </vt:lpstr>
      <vt:lpstr>What is salt weld?</vt:lpstr>
      <vt:lpstr>Why are salt welds important?</vt:lpstr>
      <vt:lpstr>What do we want to know?</vt:lpstr>
      <vt:lpstr>Study area and dataset</vt:lpstr>
      <vt:lpstr>Zechstein Super Group (ZSG) petrophysical characterisation</vt:lpstr>
      <vt:lpstr>ZSG petrophysical characterisation</vt:lpstr>
      <vt:lpstr>PowerPoint Presentation</vt:lpstr>
      <vt:lpstr>PowerPoint Presentation</vt:lpstr>
      <vt:lpstr>ZSG Salt structural domains</vt:lpstr>
      <vt:lpstr>PowerPoint Presentation</vt:lpstr>
      <vt:lpstr>PowerPoint Presentation</vt:lpstr>
      <vt:lpstr>ZSG salt structural domains – Area 2</vt:lpstr>
      <vt:lpstr>Area 2 – structural style and ZSG compositional variability</vt:lpstr>
      <vt:lpstr>PowerPoint Presentation</vt:lpstr>
      <vt:lpstr>PowerPoint Presentation</vt:lpstr>
      <vt:lpstr>PowerPoint Presentation</vt:lpstr>
      <vt:lpstr>Area 2 – structural style and ZSG compositional variability</vt:lpstr>
      <vt:lpstr>PowerPoint Presentation</vt:lpstr>
      <vt:lpstr>Conclusions</vt:lpstr>
      <vt:lpstr>Conclusions</vt:lpstr>
      <vt:lpstr>Conclusions</vt:lpstr>
      <vt:lpstr>Conclusions</vt:lpstr>
      <vt:lpstr>What’s next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Petrophysical characterisation and structural styles of salt welds in the Southern North Sea </dc:title>
  <dc:creator>Salomao Martins, Gabriela</dc:creator>
  <cp:lastModifiedBy>Salomao Martins, Gabriela</cp:lastModifiedBy>
  <cp:revision>182</cp:revision>
  <dcterms:created xsi:type="dcterms:W3CDTF">2020-12-01T15:58:45Z</dcterms:created>
  <dcterms:modified xsi:type="dcterms:W3CDTF">2020-12-09T09:21:42Z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0x010100344E30E2489C7D44BDE2BA0171C2FC89</vt:lpwstr>
  </property>
</Properties>
</file>