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8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9" r:id="rId3"/>
    <p:sldMasterId id="2147483736" r:id="rId4"/>
    <p:sldMasterId id="2147483749" r:id="rId5"/>
    <p:sldMasterId id="2147483769" r:id="rId6"/>
    <p:sldMasterId id="2147483808" r:id="rId7"/>
    <p:sldMasterId id="2147483826" r:id="rId8"/>
    <p:sldMasterId id="2147483851" r:id="rId9"/>
  </p:sldMasterIdLst>
  <p:notesMasterIdLst>
    <p:notesMasterId r:id="rId53"/>
  </p:notesMasterIdLst>
  <p:sldIdLst>
    <p:sldId id="2876" r:id="rId10"/>
    <p:sldId id="2884" r:id="rId11"/>
    <p:sldId id="2870" r:id="rId12"/>
    <p:sldId id="2886" r:id="rId13"/>
    <p:sldId id="2858" r:id="rId14"/>
    <p:sldId id="2860" r:id="rId15"/>
    <p:sldId id="2861" r:id="rId16"/>
    <p:sldId id="2863" r:id="rId17"/>
    <p:sldId id="2864" r:id="rId18"/>
    <p:sldId id="295" r:id="rId19"/>
    <p:sldId id="2891" r:id="rId20"/>
    <p:sldId id="2889" r:id="rId21"/>
    <p:sldId id="2875" r:id="rId22"/>
    <p:sldId id="2888" r:id="rId23"/>
    <p:sldId id="298" r:id="rId24"/>
    <p:sldId id="2882" r:id="rId25"/>
    <p:sldId id="299" r:id="rId26"/>
    <p:sldId id="2883" r:id="rId27"/>
    <p:sldId id="303" r:id="rId28"/>
    <p:sldId id="2890" r:id="rId29"/>
    <p:sldId id="2865" r:id="rId30"/>
    <p:sldId id="2866" r:id="rId31"/>
    <p:sldId id="2653" r:id="rId32"/>
    <p:sldId id="2671" r:id="rId33"/>
    <p:sldId id="2673" r:id="rId34"/>
    <p:sldId id="2651" r:id="rId35"/>
    <p:sldId id="2649" r:id="rId36"/>
    <p:sldId id="2650" r:id="rId37"/>
    <p:sldId id="2867" r:id="rId38"/>
    <p:sldId id="2879" r:id="rId39"/>
    <p:sldId id="2881" r:id="rId40"/>
    <p:sldId id="256" r:id="rId41"/>
    <p:sldId id="262" r:id="rId42"/>
    <p:sldId id="263" r:id="rId43"/>
    <p:sldId id="2880" r:id="rId44"/>
    <p:sldId id="268" r:id="rId45"/>
    <p:sldId id="269" r:id="rId46"/>
    <p:sldId id="270" r:id="rId47"/>
    <p:sldId id="271" r:id="rId48"/>
    <p:sldId id="272" r:id="rId49"/>
    <p:sldId id="2877" r:id="rId50"/>
    <p:sldId id="293" r:id="rId51"/>
    <p:sldId id="2878" r:id="rId5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2800" b="1" dirty="0"/>
              <a:t>Oil</a:t>
            </a:r>
            <a:r>
              <a:rPr lang="nb-NO" sz="2800" b="1" baseline="0" dirty="0"/>
              <a:t> &amp; Water Production / Water </a:t>
            </a:r>
            <a:r>
              <a:rPr lang="nb-NO" sz="2800" b="1" baseline="0" dirty="0" err="1"/>
              <a:t>Injection</a:t>
            </a:r>
            <a:r>
              <a:rPr lang="nb-NO" sz="2800" b="1" baseline="0" dirty="0"/>
              <a:t> </a:t>
            </a:r>
            <a:r>
              <a:rPr lang="nb-NO" sz="2800" b="1" baseline="0" dirty="0" err="1"/>
              <a:t>on</a:t>
            </a:r>
            <a:r>
              <a:rPr lang="nb-NO" sz="2800" b="1" baseline="0" dirty="0"/>
              <a:t> NCS</a:t>
            </a:r>
          </a:p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600" b="0" baseline="0" dirty="0"/>
              <a:t>Data Source: </a:t>
            </a:r>
            <a:r>
              <a:rPr lang="nb-NO" sz="1600" b="0" u="sng" baseline="0" dirty="0">
                <a:solidFill>
                  <a:schemeClr val="accent5">
                    <a:lumMod val="75000"/>
                  </a:schemeClr>
                </a:solidFill>
              </a:rPr>
              <a:t>https://portal.diskos.cgg.com/prod-report-module/ </a:t>
            </a:r>
            <a:r>
              <a:rPr lang="nb-NO" sz="1600" b="0" baseline="0" dirty="0"/>
              <a:t>)</a:t>
            </a:r>
            <a:endParaRPr lang="nb-NO" sz="1600" b="0" dirty="0"/>
          </a:p>
        </c:rich>
      </c:tx>
      <c:layout>
        <c:manualLayout>
          <c:xMode val="edge"/>
          <c:yMode val="edge"/>
          <c:x val="0.14949557032897662"/>
          <c:y val="2.218323305251556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570505319690063"/>
          <c:y val="0.23329489592474759"/>
          <c:w val="0.81219167247834745"/>
          <c:h val="0.595807000502889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Water!$J$3</c:f>
              <c:strCache>
                <c:ptCount val="1"/>
                <c:pt idx="0">
                  <c:v>Oil production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Water!$I$4:$I$25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Water!$J$4:$J$25</c:f>
              <c:numCache>
                <c:formatCode>#,##0</c:formatCode>
                <c:ptCount val="22"/>
                <c:pt idx="0">
                  <c:v>87.085562999999993</c:v>
                </c:pt>
                <c:pt idx="1">
                  <c:v>84.815582000000006</c:v>
                </c:pt>
                <c:pt idx="2">
                  <c:v>79.899624000000003</c:v>
                </c:pt>
                <c:pt idx="3">
                  <c:v>76.250972000000004</c:v>
                </c:pt>
                <c:pt idx="4">
                  <c:v>77.535717000000005</c:v>
                </c:pt>
                <c:pt idx="5">
                  <c:v>75.409149999999997</c:v>
                </c:pt>
                <c:pt idx="6">
                  <c:v>74.558775999999995</c:v>
                </c:pt>
                <c:pt idx="7">
                  <c:v>68.397283000000002</c:v>
                </c:pt>
                <c:pt idx="8">
                  <c:v>62.482608999999997</c:v>
                </c:pt>
                <c:pt idx="9">
                  <c:v>62.682865</c:v>
                </c:pt>
                <c:pt idx="10">
                  <c:v>57.944006999999999</c:v>
                </c:pt>
                <c:pt idx="11">
                  <c:v>56.348460000000003</c:v>
                </c:pt>
                <c:pt idx="12">
                  <c:v>49.254007000000001</c:v>
                </c:pt>
                <c:pt idx="13">
                  <c:v>49.359118000000002</c:v>
                </c:pt>
                <c:pt idx="14">
                  <c:v>55.188037999999999</c:v>
                </c:pt>
                <c:pt idx="15">
                  <c:v>59.488827999999998</c:v>
                </c:pt>
                <c:pt idx="16">
                  <c:v>87.564616000000001</c:v>
                </c:pt>
                <c:pt idx="17">
                  <c:v>86.540222999999997</c:v>
                </c:pt>
                <c:pt idx="18">
                  <c:v>82.586134999999999</c:v>
                </c:pt>
                <c:pt idx="19">
                  <c:v>79.020984999999996</c:v>
                </c:pt>
                <c:pt idx="20">
                  <c:v>95.298192999999998</c:v>
                </c:pt>
                <c:pt idx="21">
                  <c:v>99.068482000000003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2A-44A7-827D-01D75E1474A0}"/>
            </c:ext>
          </c:extLst>
        </c:ser>
        <c:ser>
          <c:idx val="1"/>
          <c:order val="1"/>
          <c:tx>
            <c:strRef>
              <c:f>Water!$K$3</c:f>
              <c:strCache>
                <c:ptCount val="1"/>
                <c:pt idx="0">
                  <c:v>Water injection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Water!$I$4:$I$25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Water!$K$4:$K$25</c:f>
              <c:numCache>
                <c:formatCode>#,##0</c:formatCode>
                <c:ptCount val="22"/>
                <c:pt idx="0">
                  <c:v>103.336769</c:v>
                </c:pt>
                <c:pt idx="1">
                  <c:v>152.06036599999999</c:v>
                </c:pt>
                <c:pt idx="2">
                  <c:v>98.118343999999993</c:v>
                </c:pt>
                <c:pt idx="3">
                  <c:v>127.037215</c:v>
                </c:pt>
                <c:pt idx="4">
                  <c:v>130.70813100000001</c:v>
                </c:pt>
                <c:pt idx="5">
                  <c:v>130.18690599999999</c:v>
                </c:pt>
                <c:pt idx="6">
                  <c:v>132.12057100000001</c:v>
                </c:pt>
                <c:pt idx="7">
                  <c:v>127.101101</c:v>
                </c:pt>
                <c:pt idx="8">
                  <c:v>124.573108</c:v>
                </c:pt>
                <c:pt idx="9">
                  <c:v>107.13169000000001</c:v>
                </c:pt>
                <c:pt idx="10">
                  <c:v>97.865970000000004</c:v>
                </c:pt>
                <c:pt idx="11">
                  <c:v>83.747923999999998</c:v>
                </c:pt>
                <c:pt idx="12">
                  <c:v>79.960812000000004</c:v>
                </c:pt>
                <c:pt idx="13">
                  <c:v>87.294573</c:v>
                </c:pt>
                <c:pt idx="14">
                  <c:v>110.998982</c:v>
                </c:pt>
                <c:pt idx="15">
                  <c:v>119.29436699999999</c:v>
                </c:pt>
                <c:pt idx="16">
                  <c:v>149.78573</c:v>
                </c:pt>
                <c:pt idx="17">
                  <c:v>154.42471599999999</c:v>
                </c:pt>
                <c:pt idx="18">
                  <c:v>163.65552</c:v>
                </c:pt>
                <c:pt idx="19">
                  <c:v>166.53181799999999</c:v>
                </c:pt>
                <c:pt idx="20">
                  <c:v>189.80709100000001</c:v>
                </c:pt>
                <c:pt idx="21">
                  <c:v>195.05988300000001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2A-44A7-827D-01D75E1474A0}"/>
            </c:ext>
          </c:extLst>
        </c:ser>
        <c:ser>
          <c:idx val="2"/>
          <c:order val="2"/>
          <c:tx>
            <c:strRef>
              <c:f>Water!$L$3</c:f>
              <c:strCache>
                <c:ptCount val="1"/>
                <c:pt idx="0">
                  <c:v>Water production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Water!$I$4:$I$25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Water!$L$4:$L$25</c:f>
              <c:numCache>
                <c:formatCode>#,##0</c:formatCode>
                <c:ptCount val="22"/>
                <c:pt idx="0">
                  <c:v>40.992758000000002</c:v>
                </c:pt>
                <c:pt idx="1">
                  <c:v>48.774768000000002</c:v>
                </c:pt>
                <c:pt idx="2">
                  <c:v>47.441406999999998</c:v>
                </c:pt>
                <c:pt idx="3">
                  <c:v>66.229681999999997</c:v>
                </c:pt>
                <c:pt idx="4">
                  <c:v>76.664531999999994</c:v>
                </c:pt>
                <c:pt idx="5">
                  <c:v>81.202487000000005</c:v>
                </c:pt>
                <c:pt idx="6">
                  <c:v>91.108812</c:v>
                </c:pt>
                <c:pt idx="7">
                  <c:v>94.891645999999994</c:v>
                </c:pt>
                <c:pt idx="8">
                  <c:v>100.50614</c:v>
                </c:pt>
                <c:pt idx="9">
                  <c:v>90.266373000000002</c:v>
                </c:pt>
                <c:pt idx="10">
                  <c:v>92.434122000000002</c:v>
                </c:pt>
                <c:pt idx="11">
                  <c:v>106.144859</c:v>
                </c:pt>
                <c:pt idx="12">
                  <c:v>116.488226</c:v>
                </c:pt>
                <c:pt idx="13">
                  <c:v>127.660417</c:v>
                </c:pt>
                <c:pt idx="14">
                  <c:v>139.425681</c:v>
                </c:pt>
                <c:pt idx="15">
                  <c:v>148.01581400000001</c:v>
                </c:pt>
                <c:pt idx="16">
                  <c:v>182.31125499999999</c:v>
                </c:pt>
                <c:pt idx="17">
                  <c:v>176.527928</c:v>
                </c:pt>
                <c:pt idx="18">
                  <c:v>173.38891599999999</c:v>
                </c:pt>
                <c:pt idx="19">
                  <c:v>174.09525600000001</c:v>
                </c:pt>
                <c:pt idx="20">
                  <c:v>169.45057499999999</c:v>
                </c:pt>
                <c:pt idx="21">
                  <c:v>171.564933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2A-44A7-827D-01D75E147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5706703"/>
        <c:axId val="1"/>
      </c:barChart>
      <c:catAx>
        <c:axId val="4257067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1800" b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At val="0"/>
        <c:auto val="1"/>
        <c:lblAlgn val="ctr"/>
        <c:lblOffset val="100"/>
        <c:noMultiLvlLbl val="0"/>
      </c:catAx>
      <c:valAx>
        <c:axId val="1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2000"/>
                  <a:t>Volume</a:t>
                </a:r>
                <a:r>
                  <a:rPr lang="nb-NO" sz="2000" baseline="0"/>
                  <a:t> (MSm3)</a:t>
                </a:r>
                <a:endParaRPr lang="nb-NO" sz="2000"/>
              </a:p>
            </c:rich>
          </c:tx>
          <c:layout>
            <c:manualLayout>
              <c:xMode val="edge"/>
              <c:yMode val="edge"/>
              <c:x val="6.1384892509435032E-2"/>
              <c:y val="0.3213207569009772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706703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6562528885363534"/>
          <c:y val="0.26088143820953974"/>
          <c:w val="0.50303320500170889"/>
          <c:h val="9.140529371446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image" Target="../media/image131.png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image" Target="../media/image131.png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890B99-6532-427E-B62C-9BB1880F86F8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0_3" csCatId="mainScheme" phldr="1"/>
      <dgm:spPr/>
    </dgm:pt>
    <dgm:pt modelId="{C8A95972-10BC-4AFC-8EF8-A6509A981FA4}">
      <dgm:prSet phldrT="[Tekst]"/>
      <dgm:spPr/>
      <dgm:t>
        <a:bodyPr/>
        <a:lstStyle/>
        <a:p>
          <a:r>
            <a:rPr lang="en-US"/>
            <a:t>2015</a:t>
          </a:r>
        </a:p>
      </dgm:t>
    </dgm:pt>
    <dgm:pt modelId="{D0B3E597-A601-42B1-9EDE-C22742741922}" type="parTrans" cxnId="{A983546E-789D-40F9-94B2-FCE7E97AA17C}">
      <dgm:prSet/>
      <dgm:spPr/>
      <dgm:t>
        <a:bodyPr/>
        <a:lstStyle/>
        <a:p>
          <a:endParaRPr lang="en-US"/>
        </a:p>
      </dgm:t>
    </dgm:pt>
    <dgm:pt modelId="{9D9BF748-F241-4EB3-A969-83ACC50B779E}" type="sibTrans" cxnId="{A983546E-789D-40F9-94B2-FCE7E97AA17C}">
      <dgm:prSet/>
      <dgm:spPr/>
      <dgm:t>
        <a:bodyPr/>
        <a:lstStyle/>
        <a:p>
          <a:endParaRPr lang="en-US"/>
        </a:p>
      </dgm:t>
    </dgm:pt>
    <dgm:pt modelId="{44D3F379-8B2C-4F46-AA26-F8BE2E6FCD9D}">
      <dgm:prSet phldrT="[Tekst]"/>
      <dgm:spPr/>
      <dgm:t>
        <a:bodyPr/>
        <a:lstStyle/>
        <a:p>
          <a:r>
            <a:rPr lang="en-US"/>
            <a:t>2016</a:t>
          </a:r>
        </a:p>
      </dgm:t>
    </dgm:pt>
    <dgm:pt modelId="{B2526E40-FE71-4119-958C-B2959742766F}" type="parTrans" cxnId="{1F588B56-B5DA-4AB9-B8E9-CCB9C9643716}">
      <dgm:prSet/>
      <dgm:spPr/>
      <dgm:t>
        <a:bodyPr/>
        <a:lstStyle/>
        <a:p>
          <a:endParaRPr lang="en-US"/>
        </a:p>
      </dgm:t>
    </dgm:pt>
    <dgm:pt modelId="{3FA0065E-BC0F-4445-AC4E-9094B2EB3972}" type="sibTrans" cxnId="{1F588B56-B5DA-4AB9-B8E9-CCB9C9643716}">
      <dgm:prSet/>
      <dgm:spPr/>
      <dgm:t>
        <a:bodyPr/>
        <a:lstStyle/>
        <a:p>
          <a:endParaRPr lang="en-US"/>
        </a:p>
      </dgm:t>
    </dgm:pt>
    <dgm:pt modelId="{D75CAB41-336A-4BDA-A8B0-0674343E2147}">
      <dgm:prSet phldrT="[Tekst]"/>
      <dgm:spPr/>
      <dgm:t>
        <a:bodyPr/>
        <a:lstStyle/>
        <a:p>
          <a:r>
            <a:rPr lang="en-US"/>
            <a:t>2017 (EAGE)</a:t>
          </a:r>
        </a:p>
      </dgm:t>
    </dgm:pt>
    <dgm:pt modelId="{A20B5447-7A54-45D9-B936-B26A78281B24}" type="parTrans" cxnId="{F44B1AD2-F47D-4214-901D-4C2609FE4A7B}">
      <dgm:prSet/>
      <dgm:spPr/>
      <dgm:t>
        <a:bodyPr/>
        <a:lstStyle/>
        <a:p>
          <a:endParaRPr lang="en-US"/>
        </a:p>
      </dgm:t>
    </dgm:pt>
    <dgm:pt modelId="{26555502-3DC8-4107-A510-E493014E50D1}" type="sibTrans" cxnId="{F44B1AD2-F47D-4214-901D-4C2609FE4A7B}">
      <dgm:prSet/>
      <dgm:spPr/>
      <dgm:t>
        <a:bodyPr/>
        <a:lstStyle/>
        <a:p>
          <a:endParaRPr lang="en-US"/>
        </a:p>
      </dgm:t>
    </dgm:pt>
    <dgm:pt modelId="{B040863B-AB25-451C-947A-648EDC0107D3}">
      <dgm:prSet phldrT="[Tekst]"/>
      <dgm:spPr/>
      <dgm:t>
        <a:bodyPr/>
        <a:lstStyle/>
        <a:p>
          <a:r>
            <a:rPr lang="en-US"/>
            <a:t>2020 (webinar)</a:t>
          </a:r>
        </a:p>
      </dgm:t>
    </dgm:pt>
    <dgm:pt modelId="{098723F1-C930-4DBD-8693-F0370506A0B0}" type="parTrans" cxnId="{AC2704C9-3649-4121-98F0-1168AA47C745}">
      <dgm:prSet/>
      <dgm:spPr/>
      <dgm:t>
        <a:bodyPr/>
        <a:lstStyle/>
        <a:p>
          <a:endParaRPr lang="en-US"/>
        </a:p>
      </dgm:t>
    </dgm:pt>
    <dgm:pt modelId="{281C320C-26E6-48DF-8C6E-E9DD651FC90C}" type="sibTrans" cxnId="{AC2704C9-3649-4121-98F0-1168AA47C745}">
      <dgm:prSet/>
      <dgm:spPr/>
      <dgm:t>
        <a:bodyPr/>
        <a:lstStyle/>
        <a:p>
          <a:endParaRPr lang="en-US"/>
        </a:p>
      </dgm:t>
    </dgm:pt>
    <dgm:pt modelId="{DF470644-B40B-474B-8A05-84FD5850B735}">
      <dgm:prSet phldrT="[Tekst]"/>
      <dgm:spPr/>
      <dgm:t>
        <a:bodyPr/>
        <a:lstStyle/>
        <a:p>
          <a:r>
            <a:rPr lang="en-US"/>
            <a:t>2021 (Wettability Symposium)</a:t>
          </a:r>
        </a:p>
      </dgm:t>
    </dgm:pt>
    <dgm:pt modelId="{6FA93AEC-4C4E-4ED5-9E5B-0F1F271290FD}" type="parTrans" cxnId="{81AE47B7-2594-4A1C-9EBA-55E4CBE5A13F}">
      <dgm:prSet/>
      <dgm:spPr/>
      <dgm:t>
        <a:bodyPr/>
        <a:lstStyle/>
        <a:p>
          <a:endParaRPr lang="en-US"/>
        </a:p>
      </dgm:t>
    </dgm:pt>
    <dgm:pt modelId="{1D4D7981-C667-48E7-83CE-877D90F5E279}" type="sibTrans" cxnId="{81AE47B7-2594-4A1C-9EBA-55E4CBE5A13F}">
      <dgm:prSet/>
      <dgm:spPr/>
      <dgm:t>
        <a:bodyPr/>
        <a:lstStyle/>
        <a:p>
          <a:endParaRPr lang="en-US"/>
        </a:p>
      </dgm:t>
    </dgm:pt>
    <dgm:pt modelId="{E4852E69-6AB0-49B6-BEBC-3168940D4981}">
      <dgm:prSet phldrT="[Tekst]"/>
      <dgm:spPr/>
      <dgm:t>
        <a:bodyPr/>
        <a:lstStyle/>
        <a:p>
          <a:r>
            <a:rPr lang="en-US"/>
            <a:t>2019</a:t>
          </a:r>
        </a:p>
      </dgm:t>
    </dgm:pt>
    <dgm:pt modelId="{DFB57A12-BBAF-47EE-A428-39A630491972}" type="parTrans" cxnId="{D18A54AC-F0FD-420C-A19E-CF2542914DD2}">
      <dgm:prSet/>
      <dgm:spPr/>
      <dgm:t>
        <a:bodyPr/>
        <a:lstStyle/>
        <a:p>
          <a:endParaRPr lang="en-US"/>
        </a:p>
      </dgm:t>
    </dgm:pt>
    <dgm:pt modelId="{884B50A7-0647-4A6A-904A-519934CFE232}" type="sibTrans" cxnId="{D18A54AC-F0FD-420C-A19E-CF2542914DD2}">
      <dgm:prSet/>
      <dgm:spPr/>
      <dgm:t>
        <a:bodyPr/>
        <a:lstStyle/>
        <a:p>
          <a:endParaRPr lang="en-US"/>
        </a:p>
      </dgm:t>
    </dgm:pt>
    <dgm:pt modelId="{153C2677-85F3-4613-8547-CC60871A6EC2}">
      <dgm:prSet phldrT="[Tekst]"/>
      <dgm:spPr/>
      <dgm:t>
        <a:bodyPr/>
        <a:lstStyle/>
        <a:p>
          <a:r>
            <a:rPr lang="en-US"/>
            <a:t>2018</a:t>
          </a:r>
        </a:p>
      </dgm:t>
    </dgm:pt>
    <dgm:pt modelId="{376C67FB-2FB9-4A2E-9740-877F0DC253D3}" type="sibTrans" cxnId="{400BFFFE-7F23-45DA-ABA9-79ADA55E1695}">
      <dgm:prSet/>
      <dgm:spPr/>
      <dgm:t>
        <a:bodyPr/>
        <a:lstStyle/>
        <a:p>
          <a:endParaRPr lang="en-US"/>
        </a:p>
      </dgm:t>
    </dgm:pt>
    <dgm:pt modelId="{39DD523B-5A4E-4458-A3BC-DD1E5ED435FB}" type="parTrans" cxnId="{400BFFFE-7F23-45DA-ABA9-79ADA55E1695}">
      <dgm:prSet/>
      <dgm:spPr/>
      <dgm:t>
        <a:bodyPr/>
        <a:lstStyle/>
        <a:p>
          <a:endParaRPr lang="en-US"/>
        </a:p>
      </dgm:t>
    </dgm:pt>
    <dgm:pt modelId="{F3F312D5-1394-4EBE-B83A-6D8C98BC9C6A}" type="pres">
      <dgm:prSet presAssocID="{2E890B99-6532-427E-B62C-9BB1880F86F8}" presName="Name0" presStyleCnt="0">
        <dgm:presLayoutVars>
          <dgm:dir/>
        </dgm:presLayoutVars>
      </dgm:prSet>
      <dgm:spPr/>
    </dgm:pt>
    <dgm:pt modelId="{0F8CA252-A1AF-44CB-863F-5D7DCAF44DD1}" type="pres">
      <dgm:prSet presAssocID="{C8A95972-10BC-4AFC-8EF8-A6509A981FA4}" presName="composite" presStyleCnt="0"/>
      <dgm:spPr/>
    </dgm:pt>
    <dgm:pt modelId="{A859802B-E96D-44E2-9E6B-D85FE720D168}" type="pres">
      <dgm:prSet presAssocID="{C8A95972-10BC-4AFC-8EF8-A6509A981FA4}" presName="Accent" presStyleLbl="alignAcc1" presStyleIdx="0" presStyleCnt="7"/>
      <dgm:spPr/>
    </dgm:pt>
    <dgm:pt modelId="{F3262999-6A79-4FE9-9F40-8249142E9A48}" type="pres">
      <dgm:prSet presAssocID="{C8A95972-10BC-4AFC-8EF8-A6509A981FA4}" presName="Image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extLst>
        <a:ext uri="{E40237B7-FDA0-4F09-8148-C483321AD2D9}">
          <dgm14:cNvPr xmlns:dgm14="http://schemas.microsoft.com/office/drawing/2010/diagram" id="0" name="" descr="Et bilde som inneholder tekst, servise, tallerken, skilt&#10;&#10;Automatisk generert beskrivelse">
            <a:extLst>
              <a:ext uri="{FF2B5EF4-FFF2-40B4-BE49-F238E27FC236}">
                <a16:creationId xmlns:a16="http://schemas.microsoft.com/office/drawing/2014/main" id="{C3F8CA4C-07A1-4832-98EC-1F081079AFB5}"/>
              </a:ext>
            </a:extLst>
          </dgm14:cNvPr>
        </a:ext>
      </dgm:extLst>
    </dgm:pt>
    <dgm:pt modelId="{CE23620C-91CD-45D4-8FA6-CF33C9D52450}" type="pres">
      <dgm:prSet presAssocID="{C8A95972-10BC-4AFC-8EF8-A6509A981FA4}" presName="Child" presStyleLbl="revTx" presStyleIdx="0" presStyleCnt="7">
        <dgm:presLayoutVars>
          <dgm:bulletEnabled val="1"/>
        </dgm:presLayoutVars>
      </dgm:prSet>
      <dgm:spPr/>
    </dgm:pt>
    <dgm:pt modelId="{9F13855F-304E-4D2F-B868-F7E18C0CF27C}" type="pres">
      <dgm:prSet presAssocID="{C8A95972-10BC-4AFC-8EF8-A6509A981FA4}" presName="Parent" presStyleLbl="alignNode1" presStyleIdx="0" presStyleCnt="7">
        <dgm:presLayoutVars>
          <dgm:bulletEnabled val="1"/>
        </dgm:presLayoutVars>
      </dgm:prSet>
      <dgm:spPr/>
    </dgm:pt>
    <dgm:pt modelId="{AFE2D040-1D10-424E-96CB-95A5D8B51D0A}" type="pres">
      <dgm:prSet presAssocID="{9D9BF748-F241-4EB3-A969-83ACC50B779E}" presName="sibTrans" presStyleCnt="0"/>
      <dgm:spPr/>
    </dgm:pt>
    <dgm:pt modelId="{FB8990A5-D9D9-4DF1-9C5E-383F7387D544}" type="pres">
      <dgm:prSet presAssocID="{44D3F379-8B2C-4F46-AA26-F8BE2E6FCD9D}" presName="composite" presStyleCnt="0"/>
      <dgm:spPr/>
    </dgm:pt>
    <dgm:pt modelId="{D1ABC887-DF42-4AB0-BBD1-D8752319721E}" type="pres">
      <dgm:prSet presAssocID="{44D3F379-8B2C-4F46-AA26-F8BE2E6FCD9D}" presName="Accent" presStyleLbl="alignAcc1" presStyleIdx="1" presStyleCnt="7"/>
      <dgm:spPr/>
    </dgm:pt>
    <dgm:pt modelId="{8E2B713E-119C-46F8-ABEE-1649FD040604}" type="pres">
      <dgm:prSet presAssocID="{44D3F379-8B2C-4F46-AA26-F8BE2E6FCD9D}" presName="Image" presStyleLbl="nod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  <dgm:extLst>
        <a:ext uri="{E40237B7-FDA0-4F09-8148-C483321AD2D9}">
          <dgm14:cNvPr xmlns:dgm14="http://schemas.microsoft.com/office/drawing/2010/diagram" id="0" name="" descr="Et bilde som inneholder tekst&#10;&#10;Automatisk generert beskrivelse">
            <a:extLst>
              <a:ext uri="{FF2B5EF4-FFF2-40B4-BE49-F238E27FC236}">
                <a16:creationId xmlns:a16="http://schemas.microsoft.com/office/drawing/2014/main" id="{F16F0F42-4E18-4932-9154-D5A85C445827}"/>
              </a:ext>
            </a:extLst>
          </dgm14:cNvPr>
        </a:ext>
      </dgm:extLst>
    </dgm:pt>
    <dgm:pt modelId="{E0A9C1A1-05FC-47AD-8801-713A10BDBBD9}" type="pres">
      <dgm:prSet presAssocID="{44D3F379-8B2C-4F46-AA26-F8BE2E6FCD9D}" presName="Child" presStyleLbl="revTx" presStyleIdx="1" presStyleCnt="7">
        <dgm:presLayoutVars>
          <dgm:bulletEnabled val="1"/>
        </dgm:presLayoutVars>
      </dgm:prSet>
      <dgm:spPr/>
    </dgm:pt>
    <dgm:pt modelId="{BB0F7CB5-4F0C-4841-80DE-34B317214AFF}" type="pres">
      <dgm:prSet presAssocID="{44D3F379-8B2C-4F46-AA26-F8BE2E6FCD9D}" presName="Parent" presStyleLbl="alignNode1" presStyleIdx="1" presStyleCnt="7">
        <dgm:presLayoutVars>
          <dgm:bulletEnabled val="1"/>
        </dgm:presLayoutVars>
      </dgm:prSet>
      <dgm:spPr/>
    </dgm:pt>
    <dgm:pt modelId="{A2DCB6F2-62E4-47DE-92B2-97DBDF9F6D18}" type="pres">
      <dgm:prSet presAssocID="{3FA0065E-BC0F-4445-AC4E-9094B2EB3972}" presName="sibTrans" presStyleCnt="0"/>
      <dgm:spPr/>
    </dgm:pt>
    <dgm:pt modelId="{E15FDE03-5623-4063-A102-B2B84ED20D4E}" type="pres">
      <dgm:prSet presAssocID="{D75CAB41-336A-4BDA-A8B0-0674343E2147}" presName="composite" presStyleCnt="0"/>
      <dgm:spPr/>
    </dgm:pt>
    <dgm:pt modelId="{6F0005F6-9AFD-4528-8F9B-46D2688193C8}" type="pres">
      <dgm:prSet presAssocID="{D75CAB41-336A-4BDA-A8B0-0674343E2147}" presName="Accent" presStyleLbl="alignAcc1" presStyleIdx="2" presStyleCnt="7"/>
      <dgm:spPr/>
    </dgm:pt>
    <dgm:pt modelId="{7946EFDD-4FDD-4219-9C47-FDA96ABF847B}" type="pres">
      <dgm:prSet presAssocID="{D75CAB41-336A-4BDA-A8B0-0674343E2147}" presName="Image" presStyleLbl="nod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extLst>
        <a:ext uri="{E40237B7-FDA0-4F09-8148-C483321AD2D9}">
          <dgm14:cNvPr xmlns:dgm14="http://schemas.microsoft.com/office/drawing/2010/diagram" id="0" name="" descr="Et bilde som inneholder tekst, skilt, skjermbilde&#10;&#10;Automatisk generert beskrivelse">
            <a:extLst>
              <a:ext uri="{FF2B5EF4-FFF2-40B4-BE49-F238E27FC236}">
                <a16:creationId xmlns:a16="http://schemas.microsoft.com/office/drawing/2014/main" id="{4AD7B3B8-2A56-4049-BAA8-D8095B1CF68A}"/>
              </a:ext>
            </a:extLst>
          </dgm14:cNvPr>
        </a:ext>
      </dgm:extLst>
    </dgm:pt>
    <dgm:pt modelId="{AC851DED-698E-4A08-A7BF-BD2AC61873E8}" type="pres">
      <dgm:prSet presAssocID="{D75CAB41-336A-4BDA-A8B0-0674343E2147}" presName="Child" presStyleLbl="revTx" presStyleIdx="2" presStyleCnt="7">
        <dgm:presLayoutVars>
          <dgm:bulletEnabled val="1"/>
        </dgm:presLayoutVars>
      </dgm:prSet>
      <dgm:spPr/>
    </dgm:pt>
    <dgm:pt modelId="{A26EDDA4-1C85-4C4E-904B-ADE88475CFB5}" type="pres">
      <dgm:prSet presAssocID="{D75CAB41-336A-4BDA-A8B0-0674343E2147}" presName="Parent" presStyleLbl="alignNode1" presStyleIdx="2" presStyleCnt="7">
        <dgm:presLayoutVars>
          <dgm:bulletEnabled val="1"/>
        </dgm:presLayoutVars>
      </dgm:prSet>
      <dgm:spPr/>
    </dgm:pt>
    <dgm:pt modelId="{5312839A-5BD4-480A-9311-F24BAC1CD775}" type="pres">
      <dgm:prSet presAssocID="{26555502-3DC8-4107-A510-E493014E50D1}" presName="sibTrans" presStyleCnt="0"/>
      <dgm:spPr/>
    </dgm:pt>
    <dgm:pt modelId="{E7F476E1-B3A2-47F5-946A-6CB905525AD3}" type="pres">
      <dgm:prSet presAssocID="{153C2677-85F3-4613-8547-CC60871A6EC2}" presName="composite" presStyleCnt="0"/>
      <dgm:spPr/>
    </dgm:pt>
    <dgm:pt modelId="{6866DF3F-74B5-4821-814F-16C476611D63}" type="pres">
      <dgm:prSet presAssocID="{153C2677-85F3-4613-8547-CC60871A6EC2}" presName="Accent" presStyleLbl="alignAcc1" presStyleIdx="3" presStyleCnt="7"/>
      <dgm:spPr/>
    </dgm:pt>
    <dgm:pt modelId="{E2EF0CA4-7D30-4FCC-8642-4A2A949360D5}" type="pres">
      <dgm:prSet presAssocID="{153C2677-85F3-4613-8547-CC60871A6EC2}" presName="Image" presStyleLbl="nod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extLst>
        <a:ext uri="{E40237B7-FDA0-4F09-8148-C483321AD2D9}">
          <dgm14:cNvPr xmlns:dgm14="http://schemas.microsoft.com/office/drawing/2010/diagram" id="0" name="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DB89D665-8399-4FAC-9F28-0CEDE29FA938}"/>
              </a:ext>
            </a:extLst>
          </dgm14:cNvPr>
        </a:ext>
      </dgm:extLst>
    </dgm:pt>
    <dgm:pt modelId="{1E586B12-9881-4872-9701-27ED8FD3FAA3}" type="pres">
      <dgm:prSet presAssocID="{153C2677-85F3-4613-8547-CC60871A6EC2}" presName="Child" presStyleLbl="revTx" presStyleIdx="3" presStyleCnt="7">
        <dgm:presLayoutVars>
          <dgm:bulletEnabled val="1"/>
        </dgm:presLayoutVars>
      </dgm:prSet>
      <dgm:spPr/>
    </dgm:pt>
    <dgm:pt modelId="{3FB754CE-6990-4832-883B-1FED18129AC8}" type="pres">
      <dgm:prSet presAssocID="{153C2677-85F3-4613-8547-CC60871A6EC2}" presName="Parent" presStyleLbl="alignNode1" presStyleIdx="3" presStyleCnt="7">
        <dgm:presLayoutVars>
          <dgm:bulletEnabled val="1"/>
        </dgm:presLayoutVars>
      </dgm:prSet>
      <dgm:spPr/>
    </dgm:pt>
    <dgm:pt modelId="{AF873978-8861-49F4-BD52-83BD399CB9D9}" type="pres">
      <dgm:prSet presAssocID="{376C67FB-2FB9-4A2E-9740-877F0DC253D3}" presName="sibTrans" presStyleCnt="0"/>
      <dgm:spPr/>
    </dgm:pt>
    <dgm:pt modelId="{45F5E306-8E1D-41A5-B3CA-747E70695C39}" type="pres">
      <dgm:prSet presAssocID="{E4852E69-6AB0-49B6-BEBC-3168940D4981}" presName="composite" presStyleCnt="0"/>
      <dgm:spPr/>
    </dgm:pt>
    <dgm:pt modelId="{D324BDA5-85C3-4E6E-8C83-123B3AD05C28}" type="pres">
      <dgm:prSet presAssocID="{E4852E69-6AB0-49B6-BEBC-3168940D4981}" presName="Accent" presStyleLbl="alignAcc1" presStyleIdx="4" presStyleCnt="7"/>
      <dgm:spPr/>
    </dgm:pt>
    <dgm:pt modelId="{E1ED38DF-B704-4576-855E-4FE6C5D41456}" type="pres">
      <dgm:prSet presAssocID="{E4852E69-6AB0-49B6-BEBC-3168940D4981}" presName="Image" presStyleLbl="nod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extLst>
        <a:ext uri="{E40237B7-FDA0-4F09-8148-C483321AD2D9}">
          <dgm14:cNvPr xmlns:dgm14="http://schemas.microsoft.com/office/drawing/2010/diagram" id="0" name="" descr="Et bilde som inneholder tekst, avis, skjermbilde&#10;&#10;Automatisk generert beskrivelse">
            <a:extLst>
              <a:ext uri="{FF2B5EF4-FFF2-40B4-BE49-F238E27FC236}">
                <a16:creationId xmlns:a16="http://schemas.microsoft.com/office/drawing/2014/main" id="{3B8C0BA1-771E-4529-B0B8-26C149715C4C}"/>
              </a:ext>
            </a:extLst>
          </dgm14:cNvPr>
        </a:ext>
      </dgm:extLst>
    </dgm:pt>
    <dgm:pt modelId="{613A5CF2-8773-4657-8FF7-F34BA327D00F}" type="pres">
      <dgm:prSet presAssocID="{E4852E69-6AB0-49B6-BEBC-3168940D4981}" presName="Child" presStyleLbl="revTx" presStyleIdx="4" presStyleCnt="7">
        <dgm:presLayoutVars>
          <dgm:bulletEnabled val="1"/>
        </dgm:presLayoutVars>
      </dgm:prSet>
      <dgm:spPr/>
    </dgm:pt>
    <dgm:pt modelId="{4680AB8B-D73B-499A-9C39-825CEE630B9F}" type="pres">
      <dgm:prSet presAssocID="{E4852E69-6AB0-49B6-BEBC-3168940D4981}" presName="Parent" presStyleLbl="alignNode1" presStyleIdx="4" presStyleCnt="7">
        <dgm:presLayoutVars>
          <dgm:bulletEnabled val="1"/>
        </dgm:presLayoutVars>
      </dgm:prSet>
      <dgm:spPr/>
    </dgm:pt>
    <dgm:pt modelId="{B04AFC23-C85D-46AD-A923-D631704245EF}" type="pres">
      <dgm:prSet presAssocID="{884B50A7-0647-4A6A-904A-519934CFE232}" presName="sibTrans" presStyleCnt="0"/>
      <dgm:spPr/>
    </dgm:pt>
    <dgm:pt modelId="{0209BC4B-1B61-420F-982E-40BD02DB8462}" type="pres">
      <dgm:prSet presAssocID="{B040863B-AB25-451C-947A-648EDC0107D3}" presName="composite" presStyleCnt="0"/>
      <dgm:spPr/>
    </dgm:pt>
    <dgm:pt modelId="{995A94E7-A9F7-4525-85F1-AC286A0D1CD9}" type="pres">
      <dgm:prSet presAssocID="{B040863B-AB25-451C-947A-648EDC0107D3}" presName="Accent" presStyleLbl="alignAcc1" presStyleIdx="5" presStyleCnt="7"/>
      <dgm:spPr/>
    </dgm:pt>
    <dgm:pt modelId="{9A3215AE-AAB2-41B4-8DBB-EACF665973FD}" type="pres">
      <dgm:prSet presAssocID="{B040863B-AB25-451C-947A-648EDC0107D3}" presName="Image" presStyleLbl="nod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extLst>
        <a:ext uri="{E40237B7-FDA0-4F09-8148-C483321AD2D9}">
          <dgm14:cNvPr xmlns:dgm14="http://schemas.microsoft.com/office/drawing/2010/diagram" id="0" name="" descr="Et bilde som inneholder tekst&#10;&#10;Automatisk generert beskrivelse">
            <a:extLst>
              <a:ext uri="{FF2B5EF4-FFF2-40B4-BE49-F238E27FC236}">
                <a16:creationId xmlns:a16="http://schemas.microsoft.com/office/drawing/2014/main" id="{789071F8-AB73-415D-BF4C-C4E9943979A1}"/>
              </a:ext>
            </a:extLst>
          </dgm14:cNvPr>
        </a:ext>
      </dgm:extLst>
    </dgm:pt>
    <dgm:pt modelId="{A4B1115B-12DA-4644-BB3A-BCF6696E4783}" type="pres">
      <dgm:prSet presAssocID="{B040863B-AB25-451C-947A-648EDC0107D3}" presName="Child" presStyleLbl="revTx" presStyleIdx="5" presStyleCnt="7">
        <dgm:presLayoutVars>
          <dgm:bulletEnabled val="1"/>
        </dgm:presLayoutVars>
      </dgm:prSet>
      <dgm:spPr/>
    </dgm:pt>
    <dgm:pt modelId="{729611FA-643A-497E-AFB8-6137349E61E7}" type="pres">
      <dgm:prSet presAssocID="{B040863B-AB25-451C-947A-648EDC0107D3}" presName="Parent" presStyleLbl="alignNode1" presStyleIdx="5" presStyleCnt="7">
        <dgm:presLayoutVars>
          <dgm:bulletEnabled val="1"/>
        </dgm:presLayoutVars>
      </dgm:prSet>
      <dgm:spPr/>
    </dgm:pt>
    <dgm:pt modelId="{258842AD-68A8-4B52-860A-8ED39F6D8E74}" type="pres">
      <dgm:prSet presAssocID="{281C320C-26E6-48DF-8C6E-E9DD651FC90C}" presName="sibTrans" presStyleCnt="0"/>
      <dgm:spPr/>
    </dgm:pt>
    <dgm:pt modelId="{FD7B58F0-4559-40C8-9B93-9B47A94443C1}" type="pres">
      <dgm:prSet presAssocID="{DF470644-B40B-474B-8A05-84FD5850B735}" presName="composite" presStyleCnt="0"/>
      <dgm:spPr/>
    </dgm:pt>
    <dgm:pt modelId="{B0A1229D-83A4-4CF4-A767-8FBB2E68914B}" type="pres">
      <dgm:prSet presAssocID="{DF470644-B40B-474B-8A05-84FD5850B735}" presName="Accent" presStyleLbl="alignAcc1" presStyleIdx="6" presStyleCnt="7"/>
      <dgm:spPr/>
    </dgm:pt>
    <dgm:pt modelId="{CB9AACD5-BC55-4784-888D-5D1D5E06A03C}" type="pres">
      <dgm:prSet presAssocID="{DF470644-B40B-474B-8A05-84FD5850B735}" presName="Image" presStyleLbl="nod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extLst>
        <a:ext uri="{E40237B7-FDA0-4F09-8148-C483321AD2D9}">
          <dgm14:cNvPr xmlns:dgm14="http://schemas.microsoft.com/office/drawing/2010/diagram" id="0" name="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EB0646E0-3A43-4224-85B8-5F595EE22003}"/>
              </a:ext>
            </a:extLst>
          </dgm14:cNvPr>
        </a:ext>
      </dgm:extLst>
    </dgm:pt>
    <dgm:pt modelId="{59C96199-D828-4A09-A4DC-1EC4B1C62596}" type="pres">
      <dgm:prSet presAssocID="{DF470644-B40B-474B-8A05-84FD5850B735}" presName="Child" presStyleLbl="revTx" presStyleIdx="6" presStyleCnt="7">
        <dgm:presLayoutVars>
          <dgm:bulletEnabled val="1"/>
        </dgm:presLayoutVars>
      </dgm:prSet>
      <dgm:spPr/>
    </dgm:pt>
    <dgm:pt modelId="{8F9B2221-5730-417D-990D-E1A695FA336B}" type="pres">
      <dgm:prSet presAssocID="{DF470644-B40B-474B-8A05-84FD5850B735}" presName="Parent" presStyleLbl="alignNode1" presStyleIdx="6" presStyleCnt="7">
        <dgm:presLayoutVars>
          <dgm:bulletEnabled val="1"/>
        </dgm:presLayoutVars>
      </dgm:prSet>
      <dgm:spPr/>
    </dgm:pt>
  </dgm:ptLst>
  <dgm:cxnLst>
    <dgm:cxn modelId="{05ECCB02-3C5C-4DE0-ADF5-0B0DCB8C2783}" type="presOf" srcId="{D75CAB41-336A-4BDA-A8B0-0674343E2147}" destId="{A26EDDA4-1C85-4C4E-904B-ADE88475CFB5}" srcOrd="0" destOrd="0" presId="urn:microsoft.com/office/officeart/2008/layout/TitlePictureLineup"/>
    <dgm:cxn modelId="{41B74829-01D2-47C7-B479-1528F1A68E3C}" type="presOf" srcId="{153C2677-85F3-4613-8547-CC60871A6EC2}" destId="{3FB754CE-6990-4832-883B-1FED18129AC8}" srcOrd="0" destOrd="0" presId="urn:microsoft.com/office/officeart/2008/layout/TitlePictureLineup"/>
    <dgm:cxn modelId="{9FA2D968-4D05-4FBB-89BB-BDC3DBCCE266}" type="presOf" srcId="{DF470644-B40B-474B-8A05-84FD5850B735}" destId="{8F9B2221-5730-417D-990D-E1A695FA336B}" srcOrd="0" destOrd="0" presId="urn:microsoft.com/office/officeart/2008/layout/TitlePictureLineup"/>
    <dgm:cxn modelId="{A983546E-789D-40F9-94B2-FCE7E97AA17C}" srcId="{2E890B99-6532-427E-B62C-9BB1880F86F8}" destId="{C8A95972-10BC-4AFC-8EF8-A6509A981FA4}" srcOrd="0" destOrd="0" parTransId="{D0B3E597-A601-42B1-9EDE-C22742741922}" sibTransId="{9D9BF748-F241-4EB3-A969-83ACC50B779E}"/>
    <dgm:cxn modelId="{1F588B56-B5DA-4AB9-B8E9-CCB9C9643716}" srcId="{2E890B99-6532-427E-B62C-9BB1880F86F8}" destId="{44D3F379-8B2C-4F46-AA26-F8BE2E6FCD9D}" srcOrd="1" destOrd="0" parTransId="{B2526E40-FE71-4119-958C-B2959742766F}" sibTransId="{3FA0065E-BC0F-4445-AC4E-9094B2EB3972}"/>
    <dgm:cxn modelId="{BFCE4B77-E027-4B41-9FC9-B07CD7B71926}" type="presOf" srcId="{2E890B99-6532-427E-B62C-9BB1880F86F8}" destId="{F3F312D5-1394-4EBE-B83A-6D8C98BC9C6A}" srcOrd="0" destOrd="0" presId="urn:microsoft.com/office/officeart/2008/layout/TitlePictureLineup"/>
    <dgm:cxn modelId="{24F38F81-44E6-4353-AF46-B42ADD2612CF}" type="presOf" srcId="{E4852E69-6AB0-49B6-BEBC-3168940D4981}" destId="{4680AB8B-D73B-499A-9C39-825CEE630B9F}" srcOrd="0" destOrd="0" presId="urn:microsoft.com/office/officeart/2008/layout/TitlePictureLineup"/>
    <dgm:cxn modelId="{D18A54AC-F0FD-420C-A19E-CF2542914DD2}" srcId="{2E890B99-6532-427E-B62C-9BB1880F86F8}" destId="{E4852E69-6AB0-49B6-BEBC-3168940D4981}" srcOrd="4" destOrd="0" parTransId="{DFB57A12-BBAF-47EE-A428-39A630491972}" sibTransId="{884B50A7-0647-4A6A-904A-519934CFE232}"/>
    <dgm:cxn modelId="{F67979B1-7C9F-480D-AADC-3A38DC64F2E4}" type="presOf" srcId="{C8A95972-10BC-4AFC-8EF8-A6509A981FA4}" destId="{9F13855F-304E-4D2F-B868-F7E18C0CF27C}" srcOrd="0" destOrd="0" presId="urn:microsoft.com/office/officeart/2008/layout/TitlePictureLineup"/>
    <dgm:cxn modelId="{DE7D99B4-1601-4914-98F2-601A4314256C}" type="presOf" srcId="{B040863B-AB25-451C-947A-648EDC0107D3}" destId="{729611FA-643A-497E-AFB8-6137349E61E7}" srcOrd="0" destOrd="0" presId="urn:microsoft.com/office/officeart/2008/layout/TitlePictureLineup"/>
    <dgm:cxn modelId="{81AE47B7-2594-4A1C-9EBA-55E4CBE5A13F}" srcId="{2E890B99-6532-427E-B62C-9BB1880F86F8}" destId="{DF470644-B40B-474B-8A05-84FD5850B735}" srcOrd="6" destOrd="0" parTransId="{6FA93AEC-4C4E-4ED5-9E5B-0F1F271290FD}" sibTransId="{1D4D7981-C667-48E7-83CE-877D90F5E279}"/>
    <dgm:cxn modelId="{3A4401C5-8526-4095-BEDF-876A9E5F3076}" type="presOf" srcId="{44D3F379-8B2C-4F46-AA26-F8BE2E6FCD9D}" destId="{BB0F7CB5-4F0C-4841-80DE-34B317214AFF}" srcOrd="0" destOrd="0" presId="urn:microsoft.com/office/officeart/2008/layout/TitlePictureLineup"/>
    <dgm:cxn modelId="{AC2704C9-3649-4121-98F0-1168AA47C745}" srcId="{2E890B99-6532-427E-B62C-9BB1880F86F8}" destId="{B040863B-AB25-451C-947A-648EDC0107D3}" srcOrd="5" destOrd="0" parTransId="{098723F1-C930-4DBD-8693-F0370506A0B0}" sibTransId="{281C320C-26E6-48DF-8C6E-E9DD651FC90C}"/>
    <dgm:cxn modelId="{F44B1AD2-F47D-4214-901D-4C2609FE4A7B}" srcId="{2E890B99-6532-427E-B62C-9BB1880F86F8}" destId="{D75CAB41-336A-4BDA-A8B0-0674343E2147}" srcOrd="2" destOrd="0" parTransId="{A20B5447-7A54-45D9-B936-B26A78281B24}" sibTransId="{26555502-3DC8-4107-A510-E493014E50D1}"/>
    <dgm:cxn modelId="{400BFFFE-7F23-45DA-ABA9-79ADA55E1695}" srcId="{2E890B99-6532-427E-B62C-9BB1880F86F8}" destId="{153C2677-85F3-4613-8547-CC60871A6EC2}" srcOrd="3" destOrd="0" parTransId="{39DD523B-5A4E-4458-A3BC-DD1E5ED435FB}" sibTransId="{376C67FB-2FB9-4A2E-9740-877F0DC253D3}"/>
    <dgm:cxn modelId="{93D5B52F-A63D-4F60-B491-DC86EEBDB204}" type="presParOf" srcId="{F3F312D5-1394-4EBE-B83A-6D8C98BC9C6A}" destId="{0F8CA252-A1AF-44CB-863F-5D7DCAF44DD1}" srcOrd="0" destOrd="0" presId="urn:microsoft.com/office/officeart/2008/layout/TitlePictureLineup"/>
    <dgm:cxn modelId="{901097DF-776A-4FCE-A4EA-B31E40AF929A}" type="presParOf" srcId="{0F8CA252-A1AF-44CB-863F-5D7DCAF44DD1}" destId="{A859802B-E96D-44E2-9E6B-D85FE720D168}" srcOrd="0" destOrd="0" presId="urn:microsoft.com/office/officeart/2008/layout/TitlePictureLineup"/>
    <dgm:cxn modelId="{FC8693DA-34E4-4471-A4AB-1DD2684556CA}" type="presParOf" srcId="{0F8CA252-A1AF-44CB-863F-5D7DCAF44DD1}" destId="{F3262999-6A79-4FE9-9F40-8249142E9A48}" srcOrd="1" destOrd="0" presId="urn:microsoft.com/office/officeart/2008/layout/TitlePictureLineup"/>
    <dgm:cxn modelId="{F2474FE8-BE16-43F7-B1A4-B0E40BD31064}" type="presParOf" srcId="{0F8CA252-A1AF-44CB-863F-5D7DCAF44DD1}" destId="{CE23620C-91CD-45D4-8FA6-CF33C9D52450}" srcOrd="2" destOrd="0" presId="urn:microsoft.com/office/officeart/2008/layout/TitlePictureLineup"/>
    <dgm:cxn modelId="{B4444171-35C5-455A-BF2B-C4EC01963624}" type="presParOf" srcId="{0F8CA252-A1AF-44CB-863F-5D7DCAF44DD1}" destId="{9F13855F-304E-4D2F-B868-F7E18C0CF27C}" srcOrd="3" destOrd="0" presId="urn:microsoft.com/office/officeart/2008/layout/TitlePictureLineup"/>
    <dgm:cxn modelId="{3DC582AF-9356-435A-A5D0-90F6615B1F8D}" type="presParOf" srcId="{F3F312D5-1394-4EBE-B83A-6D8C98BC9C6A}" destId="{AFE2D040-1D10-424E-96CB-95A5D8B51D0A}" srcOrd="1" destOrd="0" presId="urn:microsoft.com/office/officeart/2008/layout/TitlePictureLineup"/>
    <dgm:cxn modelId="{28F3CEF3-DC68-4CDF-B9FA-5CB1F09666B7}" type="presParOf" srcId="{F3F312D5-1394-4EBE-B83A-6D8C98BC9C6A}" destId="{FB8990A5-D9D9-4DF1-9C5E-383F7387D544}" srcOrd="2" destOrd="0" presId="urn:microsoft.com/office/officeart/2008/layout/TitlePictureLineup"/>
    <dgm:cxn modelId="{1B58A0BB-56F1-407E-B4F4-44DD969E88C0}" type="presParOf" srcId="{FB8990A5-D9D9-4DF1-9C5E-383F7387D544}" destId="{D1ABC887-DF42-4AB0-BBD1-D8752319721E}" srcOrd="0" destOrd="0" presId="urn:microsoft.com/office/officeart/2008/layout/TitlePictureLineup"/>
    <dgm:cxn modelId="{186CFC1C-4E9A-4AAC-939C-3037B4116BEC}" type="presParOf" srcId="{FB8990A5-D9D9-4DF1-9C5E-383F7387D544}" destId="{8E2B713E-119C-46F8-ABEE-1649FD040604}" srcOrd="1" destOrd="0" presId="urn:microsoft.com/office/officeart/2008/layout/TitlePictureLineup"/>
    <dgm:cxn modelId="{5FDA8643-E4D8-4587-B59B-2AE50D5E9962}" type="presParOf" srcId="{FB8990A5-D9D9-4DF1-9C5E-383F7387D544}" destId="{E0A9C1A1-05FC-47AD-8801-713A10BDBBD9}" srcOrd="2" destOrd="0" presId="urn:microsoft.com/office/officeart/2008/layout/TitlePictureLineup"/>
    <dgm:cxn modelId="{15F71764-373C-4200-B3AC-6F6032AA3116}" type="presParOf" srcId="{FB8990A5-D9D9-4DF1-9C5E-383F7387D544}" destId="{BB0F7CB5-4F0C-4841-80DE-34B317214AFF}" srcOrd="3" destOrd="0" presId="urn:microsoft.com/office/officeart/2008/layout/TitlePictureLineup"/>
    <dgm:cxn modelId="{4EEF9E46-88F9-4823-8A4E-B33CE34BE3C3}" type="presParOf" srcId="{F3F312D5-1394-4EBE-B83A-6D8C98BC9C6A}" destId="{A2DCB6F2-62E4-47DE-92B2-97DBDF9F6D18}" srcOrd="3" destOrd="0" presId="urn:microsoft.com/office/officeart/2008/layout/TitlePictureLineup"/>
    <dgm:cxn modelId="{85D889C8-1207-4C17-AA5B-9E10BCE79F08}" type="presParOf" srcId="{F3F312D5-1394-4EBE-B83A-6D8C98BC9C6A}" destId="{E15FDE03-5623-4063-A102-B2B84ED20D4E}" srcOrd="4" destOrd="0" presId="urn:microsoft.com/office/officeart/2008/layout/TitlePictureLineup"/>
    <dgm:cxn modelId="{F242EA55-41DC-4786-8E48-F7089113E919}" type="presParOf" srcId="{E15FDE03-5623-4063-A102-B2B84ED20D4E}" destId="{6F0005F6-9AFD-4528-8F9B-46D2688193C8}" srcOrd="0" destOrd="0" presId="urn:microsoft.com/office/officeart/2008/layout/TitlePictureLineup"/>
    <dgm:cxn modelId="{1E536A84-9995-4600-8629-64F4DAC324E7}" type="presParOf" srcId="{E15FDE03-5623-4063-A102-B2B84ED20D4E}" destId="{7946EFDD-4FDD-4219-9C47-FDA96ABF847B}" srcOrd="1" destOrd="0" presId="urn:microsoft.com/office/officeart/2008/layout/TitlePictureLineup"/>
    <dgm:cxn modelId="{E53EF3D7-CBA4-48C2-A1D1-A5E83FA6B644}" type="presParOf" srcId="{E15FDE03-5623-4063-A102-B2B84ED20D4E}" destId="{AC851DED-698E-4A08-A7BF-BD2AC61873E8}" srcOrd="2" destOrd="0" presId="urn:microsoft.com/office/officeart/2008/layout/TitlePictureLineup"/>
    <dgm:cxn modelId="{5BD72C43-AA27-473C-9C84-9A02F7AA7D4B}" type="presParOf" srcId="{E15FDE03-5623-4063-A102-B2B84ED20D4E}" destId="{A26EDDA4-1C85-4C4E-904B-ADE88475CFB5}" srcOrd="3" destOrd="0" presId="urn:microsoft.com/office/officeart/2008/layout/TitlePictureLineup"/>
    <dgm:cxn modelId="{93371F51-8E2D-4F36-AD1A-9E9E7A96F4D9}" type="presParOf" srcId="{F3F312D5-1394-4EBE-B83A-6D8C98BC9C6A}" destId="{5312839A-5BD4-480A-9311-F24BAC1CD775}" srcOrd="5" destOrd="0" presId="urn:microsoft.com/office/officeart/2008/layout/TitlePictureLineup"/>
    <dgm:cxn modelId="{9C646619-1BA2-45A9-97AA-5930BD219F38}" type="presParOf" srcId="{F3F312D5-1394-4EBE-B83A-6D8C98BC9C6A}" destId="{E7F476E1-B3A2-47F5-946A-6CB905525AD3}" srcOrd="6" destOrd="0" presId="urn:microsoft.com/office/officeart/2008/layout/TitlePictureLineup"/>
    <dgm:cxn modelId="{66E1FE0D-DFA5-462A-BE34-91A8167CF00D}" type="presParOf" srcId="{E7F476E1-B3A2-47F5-946A-6CB905525AD3}" destId="{6866DF3F-74B5-4821-814F-16C476611D63}" srcOrd="0" destOrd="0" presId="urn:microsoft.com/office/officeart/2008/layout/TitlePictureLineup"/>
    <dgm:cxn modelId="{3E5582C9-3CA4-47AD-BE99-E9E32068A661}" type="presParOf" srcId="{E7F476E1-B3A2-47F5-946A-6CB905525AD3}" destId="{E2EF0CA4-7D30-4FCC-8642-4A2A949360D5}" srcOrd="1" destOrd="0" presId="urn:microsoft.com/office/officeart/2008/layout/TitlePictureLineup"/>
    <dgm:cxn modelId="{AE98268F-3F25-4D67-A2BC-E25187DDF28E}" type="presParOf" srcId="{E7F476E1-B3A2-47F5-946A-6CB905525AD3}" destId="{1E586B12-9881-4872-9701-27ED8FD3FAA3}" srcOrd="2" destOrd="0" presId="urn:microsoft.com/office/officeart/2008/layout/TitlePictureLineup"/>
    <dgm:cxn modelId="{78571B90-7340-4108-95C9-4693A9FCDA0A}" type="presParOf" srcId="{E7F476E1-B3A2-47F5-946A-6CB905525AD3}" destId="{3FB754CE-6990-4832-883B-1FED18129AC8}" srcOrd="3" destOrd="0" presId="urn:microsoft.com/office/officeart/2008/layout/TitlePictureLineup"/>
    <dgm:cxn modelId="{80C290B4-8E61-44B8-B8AA-B67219DDDFE0}" type="presParOf" srcId="{F3F312D5-1394-4EBE-B83A-6D8C98BC9C6A}" destId="{AF873978-8861-49F4-BD52-83BD399CB9D9}" srcOrd="7" destOrd="0" presId="urn:microsoft.com/office/officeart/2008/layout/TitlePictureLineup"/>
    <dgm:cxn modelId="{71C3BCC1-0715-4A0A-A740-4C0F0D54EEC8}" type="presParOf" srcId="{F3F312D5-1394-4EBE-B83A-6D8C98BC9C6A}" destId="{45F5E306-8E1D-41A5-B3CA-747E70695C39}" srcOrd="8" destOrd="0" presId="urn:microsoft.com/office/officeart/2008/layout/TitlePictureLineup"/>
    <dgm:cxn modelId="{B9D624A6-0A2D-4B87-B6E2-5E574D96D568}" type="presParOf" srcId="{45F5E306-8E1D-41A5-B3CA-747E70695C39}" destId="{D324BDA5-85C3-4E6E-8C83-123B3AD05C28}" srcOrd="0" destOrd="0" presId="urn:microsoft.com/office/officeart/2008/layout/TitlePictureLineup"/>
    <dgm:cxn modelId="{980F3CFB-7651-4195-ADED-4CE951B126D9}" type="presParOf" srcId="{45F5E306-8E1D-41A5-B3CA-747E70695C39}" destId="{E1ED38DF-B704-4576-855E-4FE6C5D41456}" srcOrd="1" destOrd="0" presId="urn:microsoft.com/office/officeart/2008/layout/TitlePictureLineup"/>
    <dgm:cxn modelId="{1875BC89-8A25-4E5B-A90C-B458B3386208}" type="presParOf" srcId="{45F5E306-8E1D-41A5-B3CA-747E70695C39}" destId="{613A5CF2-8773-4657-8FF7-F34BA327D00F}" srcOrd="2" destOrd="0" presId="urn:microsoft.com/office/officeart/2008/layout/TitlePictureLineup"/>
    <dgm:cxn modelId="{A4825D21-3604-4BD0-848C-B3381C9D5AF1}" type="presParOf" srcId="{45F5E306-8E1D-41A5-B3CA-747E70695C39}" destId="{4680AB8B-D73B-499A-9C39-825CEE630B9F}" srcOrd="3" destOrd="0" presId="urn:microsoft.com/office/officeart/2008/layout/TitlePictureLineup"/>
    <dgm:cxn modelId="{E0809B6F-594B-4D65-B337-4628850B0B3D}" type="presParOf" srcId="{F3F312D5-1394-4EBE-B83A-6D8C98BC9C6A}" destId="{B04AFC23-C85D-46AD-A923-D631704245EF}" srcOrd="9" destOrd="0" presId="urn:microsoft.com/office/officeart/2008/layout/TitlePictureLineup"/>
    <dgm:cxn modelId="{487F9AC1-68E7-4DF5-ADA6-BD81049F35CF}" type="presParOf" srcId="{F3F312D5-1394-4EBE-B83A-6D8C98BC9C6A}" destId="{0209BC4B-1B61-420F-982E-40BD02DB8462}" srcOrd="10" destOrd="0" presId="urn:microsoft.com/office/officeart/2008/layout/TitlePictureLineup"/>
    <dgm:cxn modelId="{3040E08E-F28B-488B-8ECE-877812A621D6}" type="presParOf" srcId="{0209BC4B-1B61-420F-982E-40BD02DB8462}" destId="{995A94E7-A9F7-4525-85F1-AC286A0D1CD9}" srcOrd="0" destOrd="0" presId="urn:microsoft.com/office/officeart/2008/layout/TitlePictureLineup"/>
    <dgm:cxn modelId="{9E9BC3CE-184D-4812-8C83-67F12A52F4BE}" type="presParOf" srcId="{0209BC4B-1B61-420F-982E-40BD02DB8462}" destId="{9A3215AE-AAB2-41B4-8DBB-EACF665973FD}" srcOrd="1" destOrd="0" presId="urn:microsoft.com/office/officeart/2008/layout/TitlePictureLineup"/>
    <dgm:cxn modelId="{B221AE8A-BE24-4ACE-86F1-FAFA655BB213}" type="presParOf" srcId="{0209BC4B-1B61-420F-982E-40BD02DB8462}" destId="{A4B1115B-12DA-4644-BB3A-BCF6696E4783}" srcOrd="2" destOrd="0" presId="urn:microsoft.com/office/officeart/2008/layout/TitlePictureLineup"/>
    <dgm:cxn modelId="{1E69A31F-F776-456E-B1B1-D23CB2CF450D}" type="presParOf" srcId="{0209BC4B-1B61-420F-982E-40BD02DB8462}" destId="{729611FA-643A-497E-AFB8-6137349E61E7}" srcOrd="3" destOrd="0" presId="urn:microsoft.com/office/officeart/2008/layout/TitlePictureLineup"/>
    <dgm:cxn modelId="{FF119130-C2D6-4DF8-936E-A335309965D0}" type="presParOf" srcId="{F3F312D5-1394-4EBE-B83A-6D8C98BC9C6A}" destId="{258842AD-68A8-4B52-860A-8ED39F6D8E74}" srcOrd="11" destOrd="0" presId="urn:microsoft.com/office/officeart/2008/layout/TitlePictureLineup"/>
    <dgm:cxn modelId="{F98E2830-4A15-4F53-AC01-CEF2D64AB67C}" type="presParOf" srcId="{F3F312D5-1394-4EBE-B83A-6D8C98BC9C6A}" destId="{FD7B58F0-4559-40C8-9B93-9B47A94443C1}" srcOrd="12" destOrd="0" presId="urn:microsoft.com/office/officeart/2008/layout/TitlePictureLineup"/>
    <dgm:cxn modelId="{50516A25-B719-45DD-A9A9-D68D46DEF20C}" type="presParOf" srcId="{FD7B58F0-4559-40C8-9B93-9B47A94443C1}" destId="{B0A1229D-83A4-4CF4-A767-8FBB2E68914B}" srcOrd="0" destOrd="0" presId="urn:microsoft.com/office/officeart/2008/layout/TitlePictureLineup"/>
    <dgm:cxn modelId="{18D36058-FBCB-4996-9B24-76F6D0414DEF}" type="presParOf" srcId="{FD7B58F0-4559-40C8-9B93-9B47A94443C1}" destId="{CB9AACD5-BC55-4784-888D-5D1D5E06A03C}" srcOrd="1" destOrd="0" presId="urn:microsoft.com/office/officeart/2008/layout/TitlePictureLineup"/>
    <dgm:cxn modelId="{1A0037FD-6BC7-4829-8B76-F23FC6A1CEA6}" type="presParOf" srcId="{FD7B58F0-4559-40C8-9B93-9B47A94443C1}" destId="{59C96199-D828-4A09-A4DC-1EC4B1C62596}" srcOrd="2" destOrd="0" presId="urn:microsoft.com/office/officeart/2008/layout/TitlePictureLineup"/>
    <dgm:cxn modelId="{593EF159-FA2F-4519-8D0C-B095E443B943}" type="presParOf" srcId="{FD7B58F0-4559-40C8-9B93-9B47A94443C1}" destId="{8F9B2221-5730-417D-990D-E1A695FA336B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9802B-E96D-44E2-9E6B-D85FE720D168}">
      <dsp:nvSpPr>
        <dsp:cNvPr id="0" name=""/>
        <dsp:cNvSpPr/>
      </dsp:nvSpPr>
      <dsp:spPr>
        <a:xfrm>
          <a:off x="3330" y="2551587"/>
          <a:ext cx="0" cy="2428547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62999-6A79-4FE9-9F40-8249142E9A48}">
      <dsp:nvSpPr>
        <dsp:cNvPr id="0" name=""/>
        <dsp:cNvSpPr/>
      </dsp:nvSpPr>
      <dsp:spPr>
        <a:xfrm>
          <a:off x="70790" y="2632539"/>
          <a:ext cx="1277280" cy="10928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3620C-91CD-45D4-8FA6-CF33C9D52450}">
      <dsp:nvSpPr>
        <dsp:cNvPr id="0" name=""/>
        <dsp:cNvSpPr/>
      </dsp:nvSpPr>
      <dsp:spPr>
        <a:xfrm>
          <a:off x="70790" y="3725385"/>
          <a:ext cx="1277280" cy="1254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13855F-304E-4D2F-B868-F7E18C0CF27C}">
      <dsp:nvSpPr>
        <dsp:cNvPr id="0" name=""/>
        <dsp:cNvSpPr/>
      </dsp:nvSpPr>
      <dsp:spPr>
        <a:xfrm>
          <a:off x="3330" y="2281749"/>
          <a:ext cx="1349192" cy="2698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2015</a:t>
          </a:r>
        </a:p>
      </dsp:txBody>
      <dsp:txXfrm>
        <a:off x="3330" y="2281749"/>
        <a:ext cx="1349192" cy="269838"/>
      </dsp:txXfrm>
    </dsp:sp>
    <dsp:sp modelId="{D1ABC887-DF42-4AB0-BBD1-D8752319721E}">
      <dsp:nvSpPr>
        <dsp:cNvPr id="0" name=""/>
        <dsp:cNvSpPr/>
      </dsp:nvSpPr>
      <dsp:spPr>
        <a:xfrm>
          <a:off x="1550144" y="2551587"/>
          <a:ext cx="0" cy="2428547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B713E-119C-46F8-ABEE-1649FD040604}">
      <dsp:nvSpPr>
        <dsp:cNvPr id="0" name=""/>
        <dsp:cNvSpPr/>
      </dsp:nvSpPr>
      <dsp:spPr>
        <a:xfrm>
          <a:off x="1617604" y="2632539"/>
          <a:ext cx="1277280" cy="109284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9C1A1-05FC-47AD-8801-713A10BDBBD9}">
      <dsp:nvSpPr>
        <dsp:cNvPr id="0" name=""/>
        <dsp:cNvSpPr/>
      </dsp:nvSpPr>
      <dsp:spPr>
        <a:xfrm>
          <a:off x="1617604" y="3725385"/>
          <a:ext cx="1277280" cy="1254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F7CB5-4F0C-4841-80DE-34B317214AFF}">
      <dsp:nvSpPr>
        <dsp:cNvPr id="0" name=""/>
        <dsp:cNvSpPr/>
      </dsp:nvSpPr>
      <dsp:spPr>
        <a:xfrm>
          <a:off x="1550144" y="2281749"/>
          <a:ext cx="1349192" cy="2698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2016</a:t>
          </a:r>
        </a:p>
      </dsp:txBody>
      <dsp:txXfrm>
        <a:off x="1550144" y="2281749"/>
        <a:ext cx="1349192" cy="269838"/>
      </dsp:txXfrm>
    </dsp:sp>
    <dsp:sp modelId="{6F0005F6-9AFD-4528-8F9B-46D2688193C8}">
      <dsp:nvSpPr>
        <dsp:cNvPr id="0" name=""/>
        <dsp:cNvSpPr/>
      </dsp:nvSpPr>
      <dsp:spPr>
        <a:xfrm>
          <a:off x="3096958" y="2551587"/>
          <a:ext cx="0" cy="2428547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46EFDD-4FDD-4219-9C47-FDA96ABF847B}">
      <dsp:nvSpPr>
        <dsp:cNvPr id="0" name=""/>
        <dsp:cNvSpPr/>
      </dsp:nvSpPr>
      <dsp:spPr>
        <a:xfrm>
          <a:off x="3164417" y="2632539"/>
          <a:ext cx="1277280" cy="10928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851DED-698E-4A08-A7BF-BD2AC61873E8}">
      <dsp:nvSpPr>
        <dsp:cNvPr id="0" name=""/>
        <dsp:cNvSpPr/>
      </dsp:nvSpPr>
      <dsp:spPr>
        <a:xfrm>
          <a:off x="3164417" y="3725385"/>
          <a:ext cx="1277280" cy="1254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6EDDA4-1C85-4C4E-904B-ADE88475CFB5}">
      <dsp:nvSpPr>
        <dsp:cNvPr id="0" name=""/>
        <dsp:cNvSpPr/>
      </dsp:nvSpPr>
      <dsp:spPr>
        <a:xfrm>
          <a:off x="3096958" y="2281749"/>
          <a:ext cx="1349192" cy="2698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2017 (EAGE)</a:t>
          </a:r>
        </a:p>
      </dsp:txBody>
      <dsp:txXfrm>
        <a:off x="3096958" y="2281749"/>
        <a:ext cx="1349192" cy="269838"/>
      </dsp:txXfrm>
    </dsp:sp>
    <dsp:sp modelId="{6866DF3F-74B5-4821-814F-16C476611D63}">
      <dsp:nvSpPr>
        <dsp:cNvPr id="0" name=""/>
        <dsp:cNvSpPr/>
      </dsp:nvSpPr>
      <dsp:spPr>
        <a:xfrm>
          <a:off x="4643772" y="2551587"/>
          <a:ext cx="0" cy="2428547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F0CA4-7D30-4FCC-8642-4A2A949360D5}">
      <dsp:nvSpPr>
        <dsp:cNvPr id="0" name=""/>
        <dsp:cNvSpPr/>
      </dsp:nvSpPr>
      <dsp:spPr>
        <a:xfrm>
          <a:off x="4711231" y="2632539"/>
          <a:ext cx="1277280" cy="109284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86B12-9881-4872-9701-27ED8FD3FAA3}">
      <dsp:nvSpPr>
        <dsp:cNvPr id="0" name=""/>
        <dsp:cNvSpPr/>
      </dsp:nvSpPr>
      <dsp:spPr>
        <a:xfrm>
          <a:off x="4711231" y="3725385"/>
          <a:ext cx="1277280" cy="1254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754CE-6990-4832-883B-1FED18129AC8}">
      <dsp:nvSpPr>
        <dsp:cNvPr id="0" name=""/>
        <dsp:cNvSpPr/>
      </dsp:nvSpPr>
      <dsp:spPr>
        <a:xfrm>
          <a:off x="4643772" y="2281749"/>
          <a:ext cx="1349192" cy="2698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2018</a:t>
          </a:r>
        </a:p>
      </dsp:txBody>
      <dsp:txXfrm>
        <a:off x="4643772" y="2281749"/>
        <a:ext cx="1349192" cy="269838"/>
      </dsp:txXfrm>
    </dsp:sp>
    <dsp:sp modelId="{D324BDA5-85C3-4E6E-8C83-123B3AD05C28}">
      <dsp:nvSpPr>
        <dsp:cNvPr id="0" name=""/>
        <dsp:cNvSpPr/>
      </dsp:nvSpPr>
      <dsp:spPr>
        <a:xfrm>
          <a:off x="6190585" y="2551587"/>
          <a:ext cx="0" cy="2428547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D38DF-B704-4576-855E-4FE6C5D41456}">
      <dsp:nvSpPr>
        <dsp:cNvPr id="0" name=""/>
        <dsp:cNvSpPr/>
      </dsp:nvSpPr>
      <dsp:spPr>
        <a:xfrm>
          <a:off x="6258045" y="2632539"/>
          <a:ext cx="1277280" cy="10928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A5CF2-8773-4657-8FF7-F34BA327D00F}">
      <dsp:nvSpPr>
        <dsp:cNvPr id="0" name=""/>
        <dsp:cNvSpPr/>
      </dsp:nvSpPr>
      <dsp:spPr>
        <a:xfrm>
          <a:off x="6258045" y="3725385"/>
          <a:ext cx="1277280" cy="1254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0AB8B-D73B-499A-9C39-825CEE630B9F}">
      <dsp:nvSpPr>
        <dsp:cNvPr id="0" name=""/>
        <dsp:cNvSpPr/>
      </dsp:nvSpPr>
      <dsp:spPr>
        <a:xfrm>
          <a:off x="6190585" y="2281749"/>
          <a:ext cx="1349192" cy="2698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2019</a:t>
          </a:r>
        </a:p>
      </dsp:txBody>
      <dsp:txXfrm>
        <a:off x="6190585" y="2281749"/>
        <a:ext cx="1349192" cy="269838"/>
      </dsp:txXfrm>
    </dsp:sp>
    <dsp:sp modelId="{995A94E7-A9F7-4525-85F1-AC286A0D1CD9}">
      <dsp:nvSpPr>
        <dsp:cNvPr id="0" name=""/>
        <dsp:cNvSpPr/>
      </dsp:nvSpPr>
      <dsp:spPr>
        <a:xfrm>
          <a:off x="7737399" y="2551587"/>
          <a:ext cx="0" cy="2428547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215AE-AAB2-41B4-8DBB-EACF665973FD}">
      <dsp:nvSpPr>
        <dsp:cNvPr id="0" name=""/>
        <dsp:cNvSpPr/>
      </dsp:nvSpPr>
      <dsp:spPr>
        <a:xfrm>
          <a:off x="7804859" y="2632539"/>
          <a:ext cx="1277280" cy="1092846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1115B-12DA-4644-BB3A-BCF6696E4783}">
      <dsp:nvSpPr>
        <dsp:cNvPr id="0" name=""/>
        <dsp:cNvSpPr/>
      </dsp:nvSpPr>
      <dsp:spPr>
        <a:xfrm>
          <a:off x="7804859" y="3725385"/>
          <a:ext cx="1277280" cy="1254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611FA-643A-497E-AFB8-6137349E61E7}">
      <dsp:nvSpPr>
        <dsp:cNvPr id="0" name=""/>
        <dsp:cNvSpPr/>
      </dsp:nvSpPr>
      <dsp:spPr>
        <a:xfrm>
          <a:off x="7737399" y="2281749"/>
          <a:ext cx="1349192" cy="2698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2020 (webinar)</a:t>
          </a:r>
        </a:p>
      </dsp:txBody>
      <dsp:txXfrm>
        <a:off x="7737399" y="2281749"/>
        <a:ext cx="1349192" cy="269838"/>
      </dsp:txXfrm>
    </dsp:sp>
    <dsp:sp modelId="{B0A1229D-83A4-4CF4-A767-8FBB2E68914B}">
      <dsp:nvSpPr>
        <dsp:cNvPr id="0" name=""/>
        <dsp:cNvSpPr/>
      </dsp:nvSpPr>
      <dsp:spPr>
        <a:xfrm>
          <a:off x="9284213" y="2551587"/>
          <a:ext cx="0" cy="2428547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AACD5-BC55-4784-888D-5D1D5E06A03C}">
      <dsp:nvSpPr>
        <dsp:cNvPr id="0" name=""/>
        <dsp:cNvSpPr/>
      </dsp:nvSpPr>
      <dsp:spPr>
        <a:xfrm>
          <a:off x="9351673" y="2632539"/>
          <a:ext cx="1277280" cy="10928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96199-D828-4A09-A4DC-1EC4B1C62596}">
      <dsp:nvSpPr>
        <dsp:cNvPr id="0" name=""/>
        <dsp:cNvSpPr/>
      </dsp:nvSpPr>
      <dsp:spPr>
        <a:xfrm>
          <a:off x="9351673" y="3725385"/>
          <a:ext cx="1277280" cy="1254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B2221-5730-417D-990D-E1A695FA336B}">
      <dsp:nvSpPr>
        <dsp:cNvPr id="0" name=""/>
        <dsp:cNvSpPr/>
      </dsp:nvSpPr>
      <dsp:spPr>
        <a:xfrm>
          <a:off x="9284213" y="2281749"/>
          <a:ext cx="1349192" cy="2698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2021 (Wettability Symposium)</a:t>
          </a:r>
        </a:p>
      </dsp:txBody>
      <dsp:txXfrm>
        <a:off x="9284213" y="2281749"/>
        <a:ext cx="1349192" cy="269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E23BB-6900-4476-8B90-2BEF3D674273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F7BF1-4E4D-4D28-B3A2-997EB9E83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438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nb-NO" dirty="0">
                <a:solidFill>
                  <a:schemeClr val="bg2"/>
                </a:solidFill>
              </a:rPr>
              <a:t>In </a:t>
            </a:r>
            <a:r>
              <a:rPr lang="nb-NO" dirty="0" err="1">
                <a:solidFill>
                  <a:schemeClr val="bg2"/>
                </a:solidFill>
              </a:rPr>
              <a:t>addition</a:t>
            </a:r>
            <a:r>
              <a:rPr lang="nb-NO" dirty="0">
                <a:solidFill>
                  <a:schemeClr val="bg2"/>
                </a:solidFill>
              </a:rPr>
              <a:t> </a:t>
            </a:r>
            <a:r>
              <a:rPr lang="nb-NO" dirty="0" err="1">
                <a:solidFill>
                  <a:schemeClr val="bg2"/>
                </a:solidFill>
              </a:rPr>
              <a:t>oil</a:t>
            </a:r>
            <a:r>
              <a:rPr lang="nb-NO" dirty="0">
                <a:solidFill>
                  <a:schemeClr val="bg2"/>
                </a:solidFill>
              </a:rPr>
              <a:t> and gas, </a:t>
            </a:r>
            <a:r>
              <a:rPr lang="nb-NO" b="1" dirty="0" err="1">
                <a:solidFill>
                  <a:schemeClr val="bg2"/>
                </a:solidFill>
              </a:rPr>
              <a:t>Subsurface</a:t>
            </a:r>
            <a:r>
              <a:rPr lang="nb-NO" b="1" dirty="0">
                <a:solidFill>
                  <a:schemeClr val="bg2"/>
                </a:solidFill>
              </a:rPr>
              <a:t> </a:t>
            </a:r>
            <a:r>
              <a:rPr lang="nb-NO" b="1" dirty="0" err="1">
                <a:solidFill>
                  <a:schemeClr val="bg2"/>
                </a:solidFill>
              </a:rPr>
              <a:t>reservoirs</a:t>
            </a:r>
            <a:r>
              <a:rPr lang="nb-NO" dirty="0">
                <a:solidFill>
                  <a:schemeClr val="bg2"/>
                </a:solidFill>
              </a:rPr>
              <a:t> in </a:t>
            </a:r>
            <a:r>
              <a:rPr lang="nb-NO" dirty="0" err="1">
                <a:solidFill>
                  <a:schemeClr val="bg2"/>
                </a:solidFill>
              </a:rPr>
              <a:t>the</a:t>
            </a:r>
            <a:r>
              <a:rPr lang="nb-NO" dirty="0">
                <a:solidFill>
                  <a:schemeClr val="bg2"/>
                </a:solidFill>
              </a:rPr>
              <a:t> </a:t>
            </a:r>
            <a:r>
              <a:rPr lang="nb-NO" b="1" dirty="0">
                <a:solidFill>
                  <a:schemeClr val="bg2"/>
                </a:solidFill>
              </a:rPr>
              <a:t>NCS</a:t>
            </a:r>
            <a:r>
              <a:rPr lang="nb-NO" dirty="0">
                <a:solidFill>
                  <a:schemeClr val="bg2"/>
                </a:solidFill>
              </a:rPr>
              <a:t> </a:t>
            </a:r>
            <a:r>
              <a:rPr lang="nb-NO" dirty="0" err="1">
                <a:solidFill>
                  <a:schemeClr val="bg2"/>
                </a:solidFill>
              </a:rPr>
              <a:t>can</a:t>
            </a:r>
            <a:r>
              <a:rPr lang="nb-NO" dirty="0">
                <a:solidFill>
                  <a:schemeClr val="bg2"/>
                </a:solidFill>
              </a:rPr>
              <a:t> </a:t>
            </a:r>
            <a:r>
              <a:rPr lang="nb-NO" dirty="0" err="1">
                <a:solidFill>
                  <a:schemeClr val="bg2"/>
                </a:solidFill>
              </a:rPr>
              <a:t>provide</a:t>
            </a:r>
            <a:r>
              <a:rPr lang="nb-NO" dirty="0">
                <a:solidFill>
                  <a:schemeClr val="bg2"/>
                </a:solidFill>
              </a:rPr>
              <a:t> </a:t>
            </a:r>
            <a:r>
              <a:rPr lang="nb-NO" dirty="0" err="1">
                <a:solidFill>
                  <a:schemeClr val="bg2"/>
                </a:solidFill>
              </a:rPr>
              <a:t>large</a:t>
            </a:r>
            <a:r>
              <a:rPr lang="nb-NO" dirty="0">
                <a:solidFill>
                  <a:schemeClr val="bg2"/>
                </a:solidFill>
              </a:rPr>
              <a:t> </a:t>
            </a:r>
            <a:r>
              <a:rPr lang="nb-NO" dirty="0" err="1">
                <a:solidFill>
                  <a:schemeClr val="bg2"/>
                </a:solidFill>
              </a:rPr>
              <a:t>capacity</a:t>
            </a:r>
            <a:r>
              <a:rPr lang="nb-NO" dirty="0">
                <a:solidFill>
                  <a:schemeClr val="bg2"/>
                </a:solidFill>
              </a:rPr>
              <a:t> for </a:t>
            </a:r>
            <a:r>
              <a:rPr lang="nb-NO" b="1" dirty="0" err="1">
                <a:solidFill>
                  <a:schemeClr val="bg2"/>
                </a:solidFill>
              </a:rPr>
              <a:t>storage</a:t>
            </a:r>
            <a:r>
              <a:rPr lang="nb-NO" b="1" dirty="0">
                <a:solidFill>
                  <a:schemeClr val="bg2"/>
                </a:solidFill>
              </a:rPr>
              <a:t> </a:t>
            </a:r>
            <a:r>
              <a:rPr lang="nb-NO" b="1" dirty="0" err="1">
                <a:solidFill>
                  <a:schemeClr val="bg2"/>
                </a:solidFill>
              </a:rPr>
              <a:t>of</a:t>
            </a:r>
            <a:r>
              <a:rPr lang="nb-NO" b="1" dirty="0">
                <a:solidFill>
                  <a:schemeClr val="bg2"/>
                </a:solidFill>
              </a:rPr>
              <a:t> </a:t>
            </a:r>
            <a:r>
              <a:rPr lang="nb-NO" b="1" dirty="0" err="1">
                <a:solidFill>
                  <a:schemeClr val="bg2"/>
                </a:solidFill>
              </a:rPr>
              <a:t>waste</a:t>
            </a:r>
            <a:r>
              <a:rPr lang="nb-NO" b="1" dirty="0">
                <a:solidFill>
                  <a:schemeClr val="bg2"/>
                </a:solidFill>
              </a:rPr>
              <a:t> </a:t>
            </a:r>
            <a:r>
              <a:rPr lang="nb-NO" dirty="0">
                <a:solidFill>
                  <a:schemeClr val="bg2"/>
                </a:solidFill>
              </a:rPr>
              <a:t>(e.g. CO2) and </a:t>
            </a:r>
            <a:r>
              <a:rPr lang="nb-NO" b="1" dirty="0">
                <a:solidFill>
                  <a:schemeClr val="bg2"/>
                </a:solidFill>
              </a:rPr>
              <a:t>energy </a:t>
            </a:r>
            <a:r>
              <a:rPr lang="nb-NO" dirty="0">
                <a:solidFill>
                  <a:schemeClr val="bg2"/>
                </a:solidFill>
              </a:rPr>
              <a:t>(e.g. H2), and </a:t>
            </a:r>
            <a:r>
              <a:rPr lang="nb-NO" b="1" dirty="0">
                <a:solidFill>
                  <a:schemeClr val="bg2"/>
                </a:solidFill>
              </a:rPr>
              <a:t>heat </a:t>
            </a:r>
            <a:r>
              <a:rPr lang="nb-NO" b="1" dirty="0" err="1">
                <a:solidFill>
                  <a:schemeClr val="bg2"/>
                </a:solidFill>
              </a:rPr>
              <a:t>extraction</a:t>
            </a:r>
            <a:r>
              <a:rPr lang="nb-NO" dirty="0">
                <a:solidFill>
                  <a:schemeClr val="bg2"/>
                </a:solidFill>
              </a:rPr>
              <a:t> (</a:t>
            </a:r>
            <a:r>
              <a:rPr lang="nb-NO" dirty="0" err="1">
                <a:solidFill>
                  <a:schemeClr val="bg2"/>
                </a:solidFill>
              </a:rPr>
              <a:t>e.g</a:t>
            </a:r>
            <a:r>
              <a:rPr lang="nb-NO" dirty="0">
                <a:solidFill>
                  <a:schemeClr val="bg2"/>
                </a:solidFill>
              </a:rPr>
              <a:t> </a:t>
            </a:r>
            <a:r>
              <a:rPr lang="nb-NO" dirty="0" err="1">
                <a:solidFill>
                  <a:schemeClr val="bg2"/>
                </a:solidFill>
              </a:rPr>
              <a:t>geothermal</a:t>
            </a:r>
            <a:r>
              <a:rPr lang="nb-NO" dirty="0">
                <a:solidFill>
                  <a:schemeClr val="bg2"/>
                </a:solidFill>
              </a:rPr>
              <a:t>).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nb-NO" b="1" dirty="0">
              <a:solidFill>
                <a:schemeClr val="bg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b-NO" b="1" dirty="0" err="1">
                <a:solidFill>
                  <a:schemeClr val="bg2"/>
                </a:solidFill>
              </a:rPr>
              <a:t>Education</a:t>
            </a:r>
            <a:r>
              <a:rPr lang="nb-NO" b="1" dirty="0">
                <a:solidFill>
                  <a:schemeClr val="bg2"/>
                </a:solidFill>
              </a:rPr>
              <a:t> and </a:t>
            </a:r>
            <a:r>
              <a:rPr lang="nb-NO" b="1" dirty="0" err="1">
                <a:solidFill>
                  <a:schemeClr val="bg2"/>
                </a:solidFill>
              </a:rPr>
              <a:t>research</a:t>
            </a:r>
            <a:r>
              <a:rPr lang="nb-NO" b="1" dirty="0">
                <a:solidFill>
                  <a:schemeClr val="bg2"/>
                </a:solidFill>
              </a:rPr>
              <a:t> </a:t>
            </a:r>
            <a:r>
              <a:rPr lang="nb-NO" b="1" dirty="0" err="1">
                <a:solidFill>
                  <a:schemeClr val="bg2"/>
                </a:solidFill>
              </a:rPr>
              <a:t>within</a:t>
            </a:r>
            <a:r>
              <a:rPr lang="nb-NO" b="1" dirty="0">
                <a:solidFill>
                  <a:schemeClr val="bg2"/>
                </a:solidFill>
              </a:rPr>
              <a:t> </a:t>
            </a:r>
            <a:r>
              <a:rPr lang="nb-NO" b="1" dirty="0" err="1">
                <a:solidFill>
                  <a:schemeClr val="bg2"/>
                </a:solidFill>
              </a:rPr>
              <a:t>subsurface</a:t>
            </a:r>
            <a:r>
              <a:rPr lang="nb-NO" b="1" dirty="0">
                <a:solidFill>
                  <a:schemeClr val="bg2"/>
                </a:solidFill>
              </a:rPr>
              <a:t> </a:t>
            </a:r>
            <a:r>
              <a:rPr lang="nb-NO" b="1" dirty="0" err="1">
                <a:solidFill>
                  <a:schemeClr val="bg2"/>
                </a:solidFill>
              </a:rPr>
              <a:t>competence</a:t>
            </a:r>
            <a:r>
              <a:rPr lang="nb-NO" b="1" dirty="0">
                <a:solidFill>
                  <a:schemeClr val="bg2"/>
                </a:solidFill>
              </a:rPr>
              <a:t> </a:t>
            </a:r>
            <a:r>
              <a:rPr lang="nb-NO" b="1" dirty="0" err="1">
                <a:solidFill>
                  <a:schemeClr val="bg2"/>
                </a:solidFill>
              </a:rPr>
              <a:t>are</a:t>
            </a:r>
            <a:r>
              <a:rPr lang="nb-NO" b="1" dirty="0">
                <a:solidFill>
                  <a:schemeClr val="bg2"/>
                </a:solidFill>
              </a:rPr>
              <a:t> </a:t>
            </a:r>
            <a:r>
              <a:rPr lang="nb-NO" b="1" dirty="0" err="1">
                <a:solidFill>
                  <a:schemeClr val="bg2"/>
                </a:solidFill>
              </a:rPr>
              <a:t>of</a:t>
            </a:r>
            <a:r>
              <a:rPr lang="nb-NO" b="1" dirty="0">
                <a:solidFill>
                  <a:schemeClr val="bg2"/>
                </a:solidFill>
              </a:rPr>
              <a:t> most </a:t>
            </a:r>
            <a:r>
              <a:rPr lang="nb-NO" b="1" dirty="0" err="1">
                <a:solidFill>
                  <a:schemeClr val="bg2"/>
                </a:solidFill>
              </a:rPr>
              <a:t>relevance</a:t>
            </a:r>
            <a:endParaRPr lang="nb-NO" b="1" dirty="0">
              <a:solidFill>
                <a:schemeClr val="bg2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67B72-E715-4CF4-A121-5F8BEF905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232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51D9-30F6-4783-BF8B-E60744A289CE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2174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51D9-30F6-4783-BF8B-E60744A289CE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284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Closing quote: How we can improve the restoration process?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51D9-30F6-4783-BF8B-E60744A289CE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8672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AU" dirty="0"/>
              <a:t>- What this work means as a bigger picture?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51D9-30F6-4783-BF8B-E60744A289CE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8825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843BE-DE61-AF40-9A94-F414206FFBA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934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843BE-DE61-AF40-9A94-F414206FFBA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111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…but very few advanced methods to recover ‘left-behind’ HC.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67B72-E715-4CF4-A121-5F8BEF905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47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E82D5-62E2-4FDE-840D-C7C31FF1EC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42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F2D15-DE20-4486-A454-5F2C52E47E81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395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F2D15-DE20-4486-A454-5F2C52E47E8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15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F2D15-DE20-4486-A454-5F2C52E47E81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0804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51D9-30F6-4783-BF8B-E60744A289CE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9768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51D9-30F6-4783-BF8B-E60744A289CE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055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Drove there ourselves and handpicked the rock samples.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51D9-30F6-4783-BF8B-E60744A289CE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86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3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3.svg"/><Relationship Id="rId4" Type="http://schemas.openxmlformats.org/officeDocument/2006/relationships/image" Target="../media/image3.png"/><Relationship Id="rId9" Type="http://schemas.openxmlformats.org/officeDocument/2006/relationships/image" Target="../media/image34.sv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3.svg"/><Relationship Id="rId4" Type="http://schemas.openxmlformats.org/officeDocument/2006/relationships/image" Target="../media/image3.png"/><Relationship Id="rId9" Type="http://schemas.openxmlformats.org/officeDocument/2006/relationships/image" Target="../media/image34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3.svg"/><Relationship Id="rId4" Type="http://schemas.openxmlformats.org/officeDocument/2006/relationships/image" Target="../media/image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3.svg"/><Relationship Id="rId4" Type="http://schemas.openxmlformats.org/officeDocument/2006/relationships/image" Target="../media/image3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3.svg"/><Relationship Id="rId4" Type="http://schemas.openxmlformats.org/officeDocument/2006/relationships/image" Target="../media/image3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3.svg"/><Relationship Id="rId4" Type="http://schemas.openxmlformats.org/officeDocument/2006/relationships/image" Target="../media/image3.png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8.svg"/><Relationship Id="rId4" Type="http://schemas.openxmlformats.org/officeDocument/2006/relationships/image" Target="../media/image3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9.svg"/><Relationship Id="rId4" Type="http://schemas.openxmlformats.org/officeDocument/2006/relationships/image" Target="../media/image17.png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7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8.svg"/><Relationship Id="rId10" Type="http://schemas.openxmlformats.org/officeDocument/2006/relationships/image" Target="../media/image21.sv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7.sv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2.png"/><Relationship Id="rId5" Type="http://schemas.openxmlformats.org/officeDocument/2006/relationships/image" Target="../media/image39.svg"/><Relationship Id="rId10" Type="http://schemas.openxmlformats.org/officeDocument/2006/relationships/image" Target="../media/image26.sv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7.sv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23.png"/><Relationship Id="rId10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7.sv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0.svg"/><Relationship Id="rId5" Type="http://schemas.openxmlformats.org/officeDocument/2006/relationships/image" Target="../media/image6.png"/><Relationship Id="rId10" Type="http://schemas.openxmlformats.org/officeDocument/2006/relationships/image" Target="../media/image38.sv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7.sv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0.svg"/><Relationship Id="rId5" Type="http://schemas.openxmlformats.org/officeDocument/2006/relationships/image" Target="../media/image6.png"/><Relationship Id="rId10" Type="http://schemas.openxmlformats.org/officeDocument/2006/relationships/image" Target="../media/image38.sv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7.sv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23.png"/><Relationship Id="rId10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7.sv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0.svg"/><Relationship Id="rId5" Type="http://schemas.openxmlformats.org/officeDocument/2006/relationships/image" Target="../media/image6.png"/><Relationship Id="rId10" Type="http://schemas.openxmlformats.org/officeDocument/2006/relationships/image" Target="../media/image38.sv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7.sv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23.png"/><Relationship Id="rId10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8.svg"/><Relationship Id="rId4" Type="http://schemas.openxmlformats.org/officeDocument/2006/relationships/image" Target="../media/image3.png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7.sv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23.png"/><Relationship Id="rId10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2.sv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0.svg"/><Relationship Id="rId4" Type="http://schemas.openxmlformats.org/officeDocument/2006/relationships/image" Target="../media/image3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3.svg"/><Relationship Id="rId4" Type="http://schemas.openxmlformats.org/officeDocument/2006/relationships/image" Target="../media/image3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14.svg"/><Relationship Id="rId10" Type="http://schemas.openxmlformats.org/officeDocument/2006/relationships/image" Target="../media/image21.sv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6.sv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10" Type="http://schemas.openxmlformats.org/officeDocument/2006/relationships/image" Target="../media/image26.sv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svg"/><Relationship Id="rId5" Type="http://schemas.openxmlformats.org/officeDocument/2006/relationships/image" Target="../media/image6.png"/><Relationship Id="rId10" Type="http://schemas.openxmlformats.org/officeDocument/2006/relationships/image" Target="../media/image14.sv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svg"/><Relationship Id="rId5" Type="http://schemas.openxmlformats.org/officeDocument/2006/relationships/image" Target="../media/image6.png"/><Relationship Id="rId10" Type="http://schemas.openxmlformats.org/officeDocument/2006/relationships/image" Target="../media/image14.sv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CA8B9B4-4AC9-FA4D-89F2-98956A403903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17332" y="1101159"/>
            <a:ext cx="8757335" cy="17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1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127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0" y="2175898"/>
            <a:ext cx="5141343" cy="395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76660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0" y="2175898"/>
            <a:ext cx="5132717" cy="3953503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0483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120175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 over to linjer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2375327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1" y="2743200"/>
            <a:ext cx="5132716" cy="3386201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42783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409322" y="428263"/>
            <a:ext cx="11373104" cy="600147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175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692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768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98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9246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274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CA8B9B4-4AC9-FA4D-89F2-98956A403903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7332" y="1101159"/>
            <a:ext cx="8757335" cy="17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9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28063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87A076E-5C2B-430C-8E75-D4A51196CDA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91271" y="5528126"/>
            <a:ext cx="2169341" cy="620602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7F1A417B-4114-4C28-B6AF-C991019F2D2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54173" y="5299951"/>
            <a:ext cx="1051374" cy="1051374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12C8B8F-70B6-4C13-9E61-7B9B8508EBC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1322" y="5627821"/>
            <a:ext cx="544794" cy="4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463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B29450-FBA2-40BD-8B20-C63D3138EC28}"/>
              </a:ext>
            </a:extLst>
          </p:cNvPr>
          <p:cNvSpPr/>
          <p:nvPr userDrawn="1"/>
        </p:nvSpPr>
        <p:spPr>
          <a:xfrm>
            <a:off x="0" y="5321030"/>
            <a:ext cx="12192161" cy="153697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8227"/>
          <a:stretch/>
        </p:blipFill>
        <p:spPr>
          <a:xfrm>
            <a:off x="0" y="5529800"/>
            <a:ext cx="12192000" cy="1328202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783" y="5584606"/>
            <a:ext cx="4785247" cy="967341"/>
          </a:xfrm>
          <a:prstGeom prst="rect">
            <a:avLst/>
          </a:prstGeom>
        </p:spPr>
      </p:pic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87A076E-5C2B-430C-8E75-D4A51196CDA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91271" y="5757975"/>
            <a:ext cx="2169341" cy="620602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7F1A417B-4114-4C28-B6AF-C991019F2D2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54173" y="5529800"/>
            <a:ext cx="1051374" cy="1051374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12C8B8F-70B6-4C13-9E61-7B9B8508EBC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1322" y="5857670"/>
            <a:ext cx="544794" cy="4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831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CA8B9B4-4AC9-FA4D-89F2-98956A403903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6028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6136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2138363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k 10">
            <a:extLst>
              <a:ext uri="{FF2B5EF4-FFF2-40B4-BE49-F238E27FC236}">
                <a16:creationId xmlns:a16="http://schemas.microsoft.com/office/drawing/2014/main" id="{5BB9E39E-5D2A-498E-847D-1932BAC0CF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621" y="4718464"/>
            <a:ext cx="5193674" cy="10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487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A501C0F-E78C-4F61-8741-091694826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122743"/>
            <a:ext cx="12192000" cy="3179618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044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8152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910379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9932A09E-F6B7-40D1-B2C2-51A3C0B923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335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A501C0F-E78C-4F61-8741-091694826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122743"/>
            <a:ext cx="12192000" cy="3179618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7150" y="3982113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2619377" y="3738301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3958AA77-1E61-4110-9AD5-4A87CAAC1A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970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D5AFA357-3769-40AA-ADF0-6468D013AFA6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9" name="Grafikk 28">
            <a:extLst>
              <a:ext uri="{FF2B5EF4-FFF2-40B4-BE49-F238E27FC236}">
                <a16:creationId xmlns:a16="http://schemas.microsoft.com/office/drawing/2014/main" id="{601E72DD-3B8E-498E-B0E6-F4D08E6A1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560" y="155642"/>
            <a:ext cx="12381491" cy="6239273"/>
          </a:xfrm>
          <a:prstGeom prst="rect">
            <a:avLst/>
          </a:prstGeom>
        </p:spPr>
      </p:pic>
      <p:pic>
        <p:nvPicPr>
          <p:cNvPr id="30" name="Grafikk 29">
            <a:extLst>
              <a:ext uri="{FF2B5EF4-FFF2-40B4-BE49-F238E27FC236}">
                <a16:creationId xmlns:a16="http://schemas.microsoft.com/office/drawing/2014/main" id="{173776D3-DC99-4177-84AB-729A1182E1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5233" b="23472"/>
          <a:stretch/>
        </p:blipFill>
        <p:spPr>
          <a:xfrm>
            <a:off x="10805851" y="6334456"/>
            <a:ext cx="1250682" cy="4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286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2E65B5E0-AD28-4E4C-8FE7-693927AEB743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588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2E65B5E0-AD28-4E4C-8FE7-693927AEB743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697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221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3408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(mø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19166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(mø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360297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3"/>
          </a:xfrm>
          <a:solidFill>
            <a:schemeClr val="bg1"/>
          </a:solidFill>
        </p:spPr>
        <p:txBody>
          <a:bodyPr/>
          <a:lstStyle/>
          <a:p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0" y="2175898"/>
            <a:ext cx="5141343" cy="395350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783131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0" y="2175898"/>
            <a:ext cx="5132717" cy="3953503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522851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120175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 over to linjer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2375327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1" y="2743200"/>
            <a:ext cx="5132716" cy="3386201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096198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409322" y="428263"/>
            <a:ext cx="11373104" cy="6001474"/>
          </a:xfrm>
          <a:solidFill>
            <a:schemeClr val="bg1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629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BC63-0154-402F-AC75-99A4C0812B75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976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220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237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57A01902-2C80-489C-A063-93B6C18D13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2DFA4C5-57F0-490B-BA77-3FCFDDCA15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516429" y="5495324"/>
            <a:ext cx="2053272" cy="587397"/>
          </a:xfrm>
          <a:prstGeom prst="rect">
            <a:avLst/>
          </a:prstGeom>
          <a:noFill/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8A39C273-55C4-4EC6-A3F2-FD2E6D2DF4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8288" y="5512623"/>
            <a:ext cx="627871" cy="552799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952F42D2-C8EF-4040-95CB-1C3CA2AA53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2385" y="5349351"/>
            <a:ext cx="2646907" cy="879342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04264324-72E9-40EC-AA90-2D2D033CA2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30" y="5452466"/>
            <a:ext cx="3329759" cy="6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34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57A01902-2C80-489C-A063-93B6C18D13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413037BD-CDA8-49AD-9FFD-FE8C4DCF4C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516429" y="5888060"/>
            <a:ext cx="2053272" cy="668645"/>
          </a:xfrm>
          <a:prstGeom prst="rect">
            <a:avLst/>
          </a:prstGeom>
          <a:noFill/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97AAE1B2-4E1D-4ECD-B76C-F26FC03970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8288" y="5800964"/>
            <a:ext cx="627871" cy="552799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C80D288E-B81F-4407-B284-A4DACAE55CC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2385" y="5474421"/>
            <a:ext cx="2646907" cy="879342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C1802EF7-B9BA-40B0-BFB7-A43B307E36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30" y="5680650"/>
            <a:ext cx="3329759" cy="6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63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0" y="2175898"/>
            <a:ext cx="5141343" cy="395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61791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413037BD-CDA8-49AD-9FFD-FE8C4DCF4C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16429" y="5888060"/>
            <a:ext cx="2053272" cy="668645"/>
          </a:xfrm>
          <a:prstGeom prst="rect">
            <a:avLst/>
          </a:prstGeom>
          <a:noFill/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97AAE1B2-4E1D-4ECD-B76C-F26FC03970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8288" y="5800964"/>
            <a:ext cx="627871" cy="552799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C80D288E-B81F-4407-B284-A4DACAE55CC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2385" y="5474421"/>
            <a:ext cx="2646907" cy="879342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C1802EF7-B9BA-40B0-BFB7-A43B307E367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630" y="5680650"/>
            <a:ext cx="3329759" cy="6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927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EE5D3474-F970-4535-803F-5680981B4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61721"/>
            <a:ext cx="12192000" cy="317961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4B5067B-4322-4141-86CF-8794F7023B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44709" y="5928957"/>
            <a:ext cx="2053272" cy="587397"/>
          </a:xfrm>
          <a:prstGeom prst="rect">
            <a:avLst/>
          </a:prstGeom>
          <a:noFill/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A030495F-3F32-4F2E-9838-302A45ACCD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6568" y="5946256"/>
            <a:ext cx="627871" cy="552799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72335C84-D7EC-4498-8384-1C98B1168E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0665" y="5782984"/>
            <a:ext cx="2646907" cy="879342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0A8A63EE-B808-47CF-B0AE-67D559CCA2F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1910" y="5886099"/>
            <a:ext cx="3329759" cy="6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816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EE5D3474-F970-4535-803F-5680981B4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61721"/>
            <a:ext cx="12192000" cy="317961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4B5067B-4322-4141-86CF-8794F7023B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16429" y="5495324"/>
            <a:ext cx="2053272" cy="587397"/>
          </a:xfrm>
          <a:prstGeom prst="rect">
            <a:avLst/>
          </a:prstGeom>
          <a:noFill/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A030495F-3F32-4F2E-9838-302A45ACCD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8288" y="5512623"/>
            <a:ext cx="627871" cy="552799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72335C84-D7EC-4498-8384-1C98B1168E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2385" y="5349351"/>
            <a:ext cx="2646907" cy="879342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0A8A63EE-B808-47CF-B0AE-67D559CCA2F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630" y="5452466"/>
            <a:ext cx="3329759" cy="67311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EDE16D6-B998-4FFD-B6AC-BB4009114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2778"/>
            <a:ext cx="10515600" cy="241893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1 –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447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4B5067B-4322-4141-86CF-8794F7023B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16429" y="5888060"/>
            <a:ext cx="2053272" cy="668645"/>
          </a:xfrm>
          <a:prstGeom prst="rect">
            <a:avLst/>
          </a:prstGeom>
          <a:noFill/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A030495F-3F32-4F2E-9838-302A45ACCD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8288" y="5800964"/>
            <a:ext cx="627871" cy="552799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72335C84-D7EC-4498-8384-1C98B1168E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2385" y="5474421"/>
            <a:ext cx="2646907" cy="879342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0A8A63EE-B808-47CF-B0AE-67D559CCA2F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630" y="5680650"/>
            <a:ext cx="3329759" cy="67311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EDE16D6-B998-4FFD-B6AC-BB4009114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2778"/>
            <a:ext cx="10515600" cy="241893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2 –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36749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Grafikk 19">
            <a:extLst>
              <a:ext uri="{FF2B5EF4-FFF2-40B4-BE49-F238E27FC236}">
                <a16:creationId xmlns:a16="http://schemas.microsoft.com/office/drawing/2014/main" id="{86D8DA5C-2613-4964-8F85-E60F8BBF0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47E3DCA4-4866-4E78-A4DC-C2EAABE5AA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6028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3 -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E542AD9A-49C6-44F2-84FF-9A48DDA60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6136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59D03F27-AC8E-49ED-BD3F-EEA7682EE665}"/>
              </a:ext>
            </a:extLst>
          </p:cNvPr>
          <p:cNvCxnSpPr/>
          <p:nvPr userDrawn="1"/>
        </p:nvCxnSpPr>
        <p:spPr>
          <a:xfrm flipH="1">
            <a:off x="2138363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e 15">
            <a:extLst>
              <a:ext uri="{FF2B5EF4-FFF2-40B4-BE49-F238E27FC236}">
                <a16:creationId xmlns:a16="http://schemas.microsoft.com/office/drawing/2014/main" id="{B981DDED-2095-4755-9E75-BEE313038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82001" y="5949085"/>
            <a:ext cx="1634876" cy="467703"/>
          </a:xfrm>
          <a:prstGeom prst="rect">
            <a:avLst/>
          </a:prstGeom>
          <a:noFill/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91002398-2DE9-418D-93CE-0913E5DFD5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4115" y="5949085"/>
            <a:ext cx="499930" cy="440155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EC14A8AA-4519-4E01-B2F9-18587ABA019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58614" y="5793947"/>
            <a:ext cx="2107545" cy="700158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A5447E45-26D9-44A2-A42C-2488F2DC70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760" y="5913444"/>
            <a:ext cx="2651255" cy="5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1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Grafikk 19">
            <a:extLst>
              <a:ext uri="{FF2B5EF4-FFF2-40B4-BE49-F238E27FC236}">
                <a16:creationId xmlns:a16="http://schemas.microsoft.com/office/drawing/2014/main" id="{120192E0-A06F-4917-854F-9DB7CB814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47E3DCA4-4866-4E78-A4DC-C2EAABE5AA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6028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rgbClr val="020E50"/>
                </a:solidFill>
              </a:defRPr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4 -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E542AD9A-49C6-44F2-84FF-9A48DDA60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6136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rgbClr val="020E50"/>
                </a:solidFill>
              </a:defRPr>
            </a:lvl1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59D03F27-AC8E-49ED-BD3F-EEA7682EE665}"/>
              </a:ext>
            </a:extLst>
          </p:cNvPr>
          <p:cNvCxnSpPr/>
          <p:nvPr userDrawn="1"/>
        </p:nvCxnSpPr>
        <p:spPr>
          <a:xfrm flipH="1">
            <a:off x="2138363" y="2772625"/>
            <a:ext cx="7915273" cy="0"/>
          </a:xfrm>
          <a:prstGeom prst="line">
            <a:avLst/>
          </a:prstGeom>
          <a:ln w="19050">
            <a:solidFill>
              <a:srgbClr val="020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e 15">
            <a:extLst>
              <a:ext uri="{FF2B5EF4-FFF2-40B4-BE49-F238E27FC236}">
                <a16:creationId xmlns:a16="http://schemas.microsoft.com/office/drawing/2014/main" id="{58F7166E-B5BC-4ED8-B1B9-73CB241E3F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48500" y="6145665"/>
            <a:ext cx="1530512" cy="498409"/>
          </a:xfrm>
          <a:prstGeom prst="rect">
            <a:avLst/>
          </a:prstGeom>
          <a:noFill/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3E46AB02-5041-4B8B-AA8B-F82AEDEAE9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0318" y="6149116"/>
            <a:ext cx="468016" cy="412057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EB27BCCE-5AAC-4A73-A525-C3330F0C81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87144" y="5905709"/>
            <a:ext cx="1973008" cy="655463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84BFCA96-A7CF-4044-966E-266BEBB9E94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6227" y="6059434"/>
            <a:ext cx="2482007" cy="5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994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-8475" y="-8313"/>
            <a:ext cx="12269747" cy="6941128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0CAB4AE4-F68A-4AE7-8B1E-59BB1A776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2" y="3678383"/>
            <a:ext cx="12192161" cy="3179660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EDE16D6-B998-4FFD-B6AC-BB4009114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826" y="1292778"/>
            <a:ext cx="10389973" cy="410218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nb-NO" err="1"/>
              <a:t>Section</a:t>
            </a:r>
            <a:r>
              <a:rPr lang="nb-NO"/>
              <a:t> header -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47714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26AE2E7-1A9C-4C60-A2B4-BEAD0E9547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48500" y="6145665"/>
            <a:ext cx="1530512" cy="498409"/>
          </a:xfrm>
          <a:prstGeom prst="rect">
            <a:avLst/>
          </a:prstGeom>
          <a:noFill/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D0C4A8E8-141A-4751-AF4C-F5C0DCB7CA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0318" y="6149116"/>
            <a:ext cx="468016" cy="412057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73872FD1-A3F4-429F-9E3F-E36A11ADF09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87144" y="5905709"/>
            <a:ext cx="1973008" cy="655463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F8C9BAF4-34AA-448C-8943-1BB45BAAE1D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6227" y="6059434"/>
            <a:ext cx="2482007" cy="5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009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grpSp>
        <p:nvGrpSpPr>
          <p:cNvPr id="89" name="Grafikk 9">
            <a:extLst>
              <a:ext uri="{FF2B5EF4-FFF2-40B4-BE49-F238E27FC236}">
                <a16:creationId xmlns:a16="http://schemas.microsoft.com/office/drawing/2014/main" id="{C4AB9266-E187-46EE-AB61-7ABCCE874E56}"/>
              </a:ext>
            </a:extLst>
          </p:cNvPr>
          <p:cNvGrpSpPr/>
          <p:nvPr/>
        </p:nvGrpSpPr>
        <p:grpSpPr>
          <a:xfrm>
            <a:off x="10336983" y="6214330"/>
            <a:ext cx="1641264" cy="672758"/>
            <a:chOff x="8175797" y="6237010"/>
            <a:chExt cx="1641264" cy="672758"/>
          </a:xfrm>
        </p:grpSpPr>
        <p:grpSp>
          <p:nvGrpSpPr>
            <p:cNvPr id="90" name="Grafikk 9">
              <a:extLst>
                <a:ext uri="{FF2B5EF4-FFF2-40B4-BE49-F238E27FC236}">
                  <a16:creationId xmlns:a16="http://schemas.microsoft.com/office/drawing/2014/main" id="{DDFB9FAF-6458-4F3C-AE2A-E6C135260483}"/>
                </a:ext>
              </a:extLst>
            </p:cNvPr>
            <p:cNvGrpSpPr/>
            <p:nvPr/>
          </p:nvGrpSpPr>
          <p:grpSpPr>
            <a:xfrm>
              <a:off x="8175797" y="6292761"/>
              <a:ext cx="705644" cy="584508"/>
              <a:chOff x="8175797" y="6292761"/>
              <a:chExt cx="705644" cy="584508"/>
            </a:xfrm>
            <a:solidFill>
              <a:srgbClr val="020E50"/>
            </a:solidFill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CECF40B-DD1A-4143-B9F4-C63D72A8656D}"/>
                  </a:ext>
                </a:extLst>
              </p:cNvPr>
              <p:cNvSpPr/>
              <p:nvPr/>
            </p:nvSpPr>
            <p:spPr>
              <a:xfrm>
                <a:off x="8175797" y="6297724"/>
                <a:ext cx="193576" cy="364813"/>
              </a:xfrm>
              <a:custGeom>
                <a:avLst/>
                <a:gdLst>
                  <a:gd name="connsiteX0" fmla="*/ 44672 w 193576"/>
                  <a:gd name="connsiteY0" fmla="*/ 71970 h 364813"/>
                  <a:gd name="connsiteX1" fmla="*/ 44672 w 193576"/>
                  <a:gd name="connsiteY1" fmla="*/ 364814 h 364813"/>
                  <a:gd name="connsiteX2" fmla="*/ 0 w 193576"/>
                  <a:gd name="connsiteY2" fmla="*/ 364814 h 364813"/>
                  <a:gd name="connsiteX3" fmla="*/ 0 w 193576"/>
                  <a:gd name="connsiteY3" fmla="*/ 827 h 364813"/>
                  <a:gd name="connsiteX4" fmla="*/ 65353 w 193576"/>
                  <a:gd name="connsiteY4" fmla="*/ 827 h 364813"/>
                  <a:gd name="connsiteX5" fmla="*/ 148905 w 193576"/>
                  <a:gd name="connsiteY5" fmla="*/ 293671 h 364813"/>
                  <a:gd name="connsiteX6" fmla="*/ 148905 w 193576"/>
                  <a:gd name="connsiteY6" fmla="*/ 0 h 364813"/>
                  <a:gd name="connsiteX7" fmla="*/ 193577 w 193576"/>
                  <a:gd name="connsiteY7" fmla="*/ 0 h 364813"/>
                  <a:gd name="connsiteX8" fmla="*/ 193577 w 193576"/>
                  <a:gd name="connsiteY8" fmla="*/ 363987 h 364813"/>
                  <a:gd name="connsiteX9" fmla="*/ 128224 w 193576"/>
                  <a:gd name="connsiteY9" fmla="*/ 363987 h 364813"/>
                  <a:gd name="connsiteX10" fmla="*/ 44672 w 193576"/>
                  <a:gd name="connsiteY10" fmla="*/ 71970 h 364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576" h="364813">
                    <a:moveTo>
                      <a:pt x="44672" y="71970"/>
                    </a:moveTo>
                    <a:lnTo>
                      <a:pt x="44672" y="364814"/>
                    </a:lnTo>
                    <a:lnTo>
                      <a:pt x="0" y="364814"/>
                    </a:lnTo>
                    <a:lnTo>
                      <a:pt x="0" y="827"/>
                    </a:lnTo>
                    <a:lnTo>
                      <a:pt x="65353" y="827"/>
                    </a:lnTo>
                    <a:lnTo>
                      <a:pt x="148905" y="293671"/>
                    </a:lnTo>
                    <a:lnTo>
                      <a:pt x="148905" y="0"/>
                    </a:lnTo>
                    <a:lnTo>
                      <a:pt x="193577" y="0"/>
                    </a:lnTo>
                    <a:lnTo>
                      <a:pt x="193577" y="363987"/>
                    </a:lnTo>
                    <a:lnTo>
                      <a:pt x="128224" y="363987"/>
                    </a:lnTo>
                    <a:lnTo>
                      <a:pt x="44672" y="71970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9AF6D3B-5071-4EB5-AD0F-74CAD8DDCD3B}"/>
                  </a:ext>
                </a:extLst>
              </p:cNvPr>
              <p:cNvSpPr/>
              <p:nvPr/>
            </p:nvSpPr>
            <p:spPr>
              <a:xfrm>
                <a:off x="8444653" y="6292761"/>
                <a:ext cx="186958" cy="373913"/>
              </a:xfrm>
              <a:custGeom>
                <a:avLst/>
                <a:gdLst>
                  <a:gd name="connsiteX0" fmla="*/ 85207 w 186958"/>
                  <a:gd name="connsiteY0" fmla="*/ 330070 h 373913"/>
                  <a:gd name="connsiteX1" fmla="*/ 100097 w 186958"/>
                  <a:gd name="connsiteY1" fmla="*/ 330070 h 373913"/>
                  <a:gd name="connsiteX2" fmla="*/ 137324 w 186958"/>
                  <a:gd name="connsiteY2" fmla="*/ 291189 h 373913"/>
                  <a:gd name="connsiteX3" fmla="*/ 137324 w 186958"/>
                  <a:gd name="connsiteY3" fmla="*/ 274645 h 373913"/>
                  <a:gd name="connsiteX4" fmla="*/ 185304 w 186958"/>
                  <a:gd name="connsiteY4" fmla="*/ 274645 h 373913"/>
                  <a:gd name="connsiteX5" fmla="*/ 185304 w 186958"/>
                  <a:gd name="connsiteY5" fmla="*/ 291189 h 373913"/>
                  <a:gd name="connsiteX6" fmla="*/ 100925 w 186958"/>
                  <a:gd name="connsiteY6" fmla="*/ 373914 h 373913"/>
                  <a:gd name="connsiteX7" fmla="*/ 86034 w 186958"/>
                  <a:gd name="connsiteY7" fmla="*/ 373914 h 373913"/>
                  <a:gd name="connsiteX8" fmla="*/ 0 w 186958"/>
                  <a:gd name="connsiteY8" fmla="*/ 290362 h 373913"/>
                  <a:gd name="connsiteX9" fmla="*/ 0 w 186958"/>
                  <a:gd name="connsiteY9" fmla="*/ 82724 h 373913"/>
                  <a:gd name="connsiteX10" fmla="*/ 86034 w 186958"/>
                  <a:gd name="connsiteY10" fmla="*/ 0 h 373913"/>
                  <a:gd name="connsiteX11" fmla="*/ 100925 w 186958"/>
                  <a:gd name="connsiteY11" fmla="*/ 0 h 373913"/>
                  <a:gd name="connsiteX12" fmla="*/ 186959 w 186958"/>
                  <a:gd name="connsiteY12" fmla="*/ 82724 h 373913"/>
                  <a:gd name="connsiteX13" fmla="*/ 186959 w 186958"/>
                  <a:gd name="connsiteY13" fmla="*/ 98442 h 373913"/>
                  <a:gd name="connsiteX14" fmla="*/ 138978 w 186958"/>
                  <a:gd name="connsiteY14" fmla="*/ 98442 h 373913"/>
                  <a:gd name="connsiteX15" fmla="*/ 138978 w 186958"/>
                  <a:gd name="connsiteY15" fmla="*/ 82724 h 373913"/>
                  <a:gd name="connsiteX16" fmla="*/ 100925 w 186958"/>
                  <a:gd name="connsiteY16" fmla="*/ 43844 h 373913"/>
                  <a:gd name="connsiteX17" fmla="*/ 86034 w 186958"/>
                  <a:gd name="connsiteY17" fmla="*/ 43844 h 373913"/>
                  <a:gd name="connsiteX18" fmla="*/ 48808 w 186958"/>
                  <a:gd name="connsiteY18" fmla="*/ 82724 h 373913"/>
                  <a:gd name="connsiteX19" fmla="*/ 48808 w 186958"/>
                  <a:gd name="connsiteY19" fmla="*/ 290362 h 373913"/>
                  <a:gd name="connsiteX20" fmla="*/ 85207 w 186958"/>
                  <a:gd name="connsiteY20" fmla="*/ 330070 h 37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6958" h="373913">
                    <a:moveTo>
                      <a:pt x="85207" y="330070"/>
                    </a:moveTo>
                    <a:lnTo>
                      <a:pt x="100097" y="330070"/>
                    </a:lnTo>
                    <a:cubicBezTo>
                      <a:pt x="120779" y="330070"/>
                      <a:pt x="137324" y="311870"/>
                      <a:pt x="137324" y="291189"/>
                    </a:cubicBezTo>
                    <a:lnTo>
                      <a:pt x="137324" y="274645"/>
                    </a:lnTo>
                    <a:lnTo>
                      <a:pt x="185304" y="274645"/>
                    </a:lnTo>
                    <a:lnTo>
                      <a:pt x="185304" y="291189"/>
                    </a:lnTo>
                    <a:cubicBezTo>
                      <a:pt x="186131" y="336688"/>
                      <a:pt x="148078" y="373914"/>
                      <a:pt x="100925" y="373914"/>
                    </a:cubicBezTo>
                    <a:lnTo>
                      <a:pt x="86034" y="373914"/>
                    </a:lnTo>
                    <a:cubicBezTo>
                      <a:pt x="38881" y="373914"/>
                      <a:pt x="0" y="336688"/>
                      <a:pt x="0" y="290362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6034" y="0"/>
                    </a:cubicBezTo>
                    <a:lnTo>
                      <a:pt x="100925" y="0"/>
                    </a:lnTo>
                    <a:cubicBezTo>
                      <a:pt x="148078" y="0"/>
                      <a:pt x="186959" y="37226"/>
                      <a:pt x="186959" y="82724"/>
                    </a:cubicBezTo>
                    <a:lnTo>
                      <a:pt x="186959" y="98442"/>
                    </a:lnTo>
                    <a:lnTo>
                      <a:pt x="138978" y="98442"/>
                    </a:lnTo>
                    <a:lnTo>
                      <a:pt x="138978" y="82724"/>
                    </a:lnTo>
                    <a:cubicBezTo>
                      <a:pt x="138978" y="61216"/>
                      <a:pt x="121606" y="43844"/>
                      <a:pt x="100925" y="43844"/>
                    </a:cubicBezTo>
                    <a:lnTo>
                      <a:pt x="86034" y="43844"/>
                    </a:lnTo>
                    <a:cubicBezTo>
                      <a:pt x="65353" y="43844"/>
                      <a:pt x="48808" y="62043"/>
                      <a:pt x="48808" y="82724"/>
                    </a:cubicBezTo>
                    <a:lnTo>
                      <a:pt x="48808" y="290362"/>
                    </a:lnTo>
                    <a:cubicBezTo>
                      <a:pt x="47981" y="311870"/>
                      <a:pt x="64526" y="330070"/>
                      <a:pt x="85207" y="330070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83EB060-3BE5-4DDD-AA12-2F181B965201}"/>
                  </a:ext>
                </a:extLst>
              </p:cNvPr>
              <p:cNvSpPr/>
              <p:nvPr/>
            </p:nvSpPr>
            <p:spPr>
              <a:xfrm>
                <a:off x="8695310" y="6292761"/>
                <a:ext cx="186131" cy="374740"/>
              </a:xfrm>
              <a:custGeom>
                <a:avLst/>
                <a:gdLst>
                  <a:gd name="connsiteX0" fmla="*/ 101752 w 186131"/>
                  <a:gd name="connsiteY0" fmla="*/ 164621 h 374740"/>
                  <a:gd name="connsiteX1" fmla="*/ 186131 w 186131"/>
                  <a:gd name="connsiteY1" fmla="*/ 257272 h 374740"/>
                  <a:gd name="connsiteX2" fmla="*/ 186131 w 186131"/>
                  <a:gd name="connsiteY2" fmla="*/ 291189 h 374740"/>
                  <a:gd name="connsiteX3" fmla="*/ 100925 w 186131"/>
                  <a:gd name="connsiteY3" fmla="*/ 374741 h 374740"/>
                  <a:gd name="connsiteX4" fmla="*/ 86034 w 186131"/>
                  <a:gd name="connsiteY4" fmla="*/ 374741 h 374740"/>
                  <a:gd name="connsiteX5" fmla="*/ 827 w 186131"/>
                  <a:gd name="connsiteY5" fmla="*/ 291189 h 374740"/>
                  <a:gd name="connsiteX6" fmla="*/ 827 w 186131"/>
                  <a:gd name="connsiteY6" fmla="*/ 279608 h 374740"/>
                  <a:gd name="connsiteX7" fmla="*/ 49635 w 186131"/>
                  <a:gd name="connsiteY7" fmla="*/ 279608 h 374740"/>
                  <a:gd name="connsiteX8" fmla="*/ 49635 w 186131"/>
                  <a:gd name="connsiteY8" fmla="*/ 291189 h 374740"/>
                  <a:gd name="connsiteX9" fmla="*/ 86034 w 186131"/>
                  <a:gd name="connsiteY9" fmla="*/ 330070 h 374740"/>
                  <a:gd name="connsiteX10" fmla="*/ 100925 w 186131"/>
                  <a:gd name="connsiteY10" fmla="*/ 330070 h 374740"/>
                  <a:gd name="connsiteX11" fmla="*/ 138151 w 186131"/>
                  <a:gd name="connsiteY11" fmla="*/ 291189 h 374740"/>
                  <a:gd name="connsiteX12" fmla="*/ 138151 w 186131"/>
                  <a:gd name="connsiteY12" fmla="*/ 258927 h 374740"/>
                  <a:gd name="connsiteX13" fmla="*/ 79416 w 186131"/>
                  <a:gd name="connsiteY13" fmla="*/ 205156 h 374740"/>
                  <a:gd name="connsiteX14" fmla="*/ 0 w 186131"/>
                  <a:gd name="connsiteY14" fmla="*/ 112505 h 374740"/>
                  <a:gd name="connsiteX15" fmla="*/ 0 w 186131"/>
                  <a:gd name="connsiteY15" fmla="*/ 82724 h 374740"/>
                  <a:gd name="connsiteX16" fmla="*/ 85207 w 186131"/>
                  <a:gd name="connsiteY16" fmla="*/ 0 h 374740"/>
                  <a:gd name="connsiteX17" fmla="*/ 100097 w 186131"/>
                  <a:gd name="connsiteY17" fmla="*/ 0 h 374740"/>
                  <a:gd name="connsiteX18" fmla="*/ 185304 w 186131"/>
                  <a:gd name="connsiteY18" fmla="*/ 82724 h 374740"/>
                  <a:gd name="connsiteX19" fmla="*/ 185304 w 186131"/>
                  <a:gd name="connsiteY19" fmla="*/ 95133 h 374740"/>
                  <a:gd name="connsiteX20" fmla="*/ 137324 w 186131"/>
                  <a:gd name="connsiteY20" fmla="*/ 95133 h 374740"/>
                  <a:gd name="connsiteX21" fmla="*/ 137324 w 186131"/>
                  <a:gd name="connsiteY21" fmla="*/ 83551 h 374740"/>
                  <a:gd name="connsiteX22" fmla="*/ 100097 w 186131"/>
                  <a:gd name="connsiteY22" fmla="*/ 43844 h 374740"/>
                  <a:gd name="connsiteX23" fmla="*/ 85207 w 186131"/>
                  <a:gd name="connsiteY23" fmla="*/ 43844 h 374740"/>
                  <a:gd name="connsiteX24" fmla="*/ 48808 w 186131"/>
                  <a:gd name="connsiteY24" fmla="*/ 83551 h 374740"/>
                  <a:gd name="connsiteX25" fmla="*/ 48808 w 186131"/>
                  <a:gd name="connsiteY25" fmla="*/ 110851 h 374740"/>
                  <a:gd name="connsiteX26" fmla="*/ 101752 w 186131"/>
                  <a:gd name="connsiteY26" fmla="*/ 164621 h 37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131" h="374740">
                    <a:moveTo>
                      <a:pt x="101752" y="164621"/>
                    </a:moveTo>
                    <a:cubicBezTo>
                      <a:pt x="143942" y="181993"/>
                      <a:pt x="186131" y="195229"/>
                      <a:pt x="186131" y="257272"/>
                    </a:cubicBezTo>
                    <a:lnTo>
                      <a:pt x="186131" y="291189"/>
                    </a:lnTo>
                    <a:cubicBezTo>
                      <a:pt x="186131" y="337515"/>
                      <a:pt x="148078" y="374741"/>
                      <a:pt x="100925" y="374741"/>
                    </a:cubicBezTo>
                    <a:lnTo>
                      <a:pt x="86034" y="374741"/>
                    </a:lnTo>
                    <a:cubicBezTo>
                      <a:pt x="39708" y="374741"/>
                      <a:pt x="827" y="337515"/>
                      <a:pt x="827" y="291189"/>
                    </a:cubicBezTo>
                    <a:lnTo>
                      <a:pt x="827" y="279608"/>
                    </a:lnTo>
                    <a:lnTo>
                      <a:pt x="49635" y="279608"/>
                    </a:lnTo>
                    <a:lnTo>
                      <a:pt x="49635" y="291189"/>
                    </a:lnTo>
                    <a:cubicBezTo>
                      <a:pt x="49635" y="312698"/>
                      <a:pt x="66180" y="330070"/>
                      <a:pt x="86034" y="330070"/>
                    </a:cubicBezTo>
                    <a:lnTo>
                      <a:pt x="100925" y="330070"/>
                    </a:lnTo>
                    <a:cubicBezTo>
                      <a:pt x="121606" y="330070"/>
                      <a:pt x="138151" y="311870"/>
                      <a:pt x="138151" y="291189"/>
                    </a:cubicBezTo>
                    <a:lnTo>
                      <a:pt x="138151" y="258927"/>
                    </a:lnTo>
                    <a:cubicBezTo>
                      <a:pt x="138151" y="227492"/>
                      <a:pt x="109197" y="217565"/>
                      <a:pt x="79416" y="205156"/>
                    </a:cubicBezTo>
                    <a:cubicBezTo>
                      <a:pt x="40535" y="189439"/>
                      <a:pt x="0" y="171239"/>
                      <a:pt x="0" y="112505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5207" y="0"/>
                    </a:cubicBezTo>
                    <a:lnTo>
                      <a:pt x="100097" y="0"/>
                    </a:lnTo>
                    <a:cubicBezTo>
                      <a:pt x="147251" y="0"/>
                      <a:pt x="185304" y="37226"/>
                      <a:pt x="185304" y="82724"/>
                    </a:cubicBezTo>
                    <a:lnTo>
                      <a:pt x="185304" y="95133"/>
                    </a:lnTo>
                    <a:lnTo>
                      <a:pt x="137324" y="95133"/>
                    </a:lnTo>
                    <a:lnTo>
                      <a:pt x="137324" y="83551"/>
                    </a:lnTo>
                    <a:cubicBezTo>
                      <a:pt x="137324" y="62043"/>
                      <a:pt x="120779" y="43844"/>
                      <a:pt x="100097" y="43844"/>
                    </a:cubicBezTo>
                    <a:lnTo>
                      <a:pt x="85207" y="43844"/>
                    </a:lnTo>
                    <a:cubicBezTo>
                      <a:pt x="65353" y="43844"/>
                      <a:pt x="48808" y="62043"/>
                      <a:pt x="48808" y="83551"/>
                    </a:cubicBezTo>
                    <a:lnTo>
                      <a:pt x="48808" y="110851"/>
                    </a:lnTo>
                    <a:cubicBezTo>
                      <a:pt x="48808" y="143940"/>
                      <a:pt x="74453" y="153867"/>
                      <a:pt x="101752" y="164621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94" name="Grafikk 9">
              <a:extLst>
                <a:ext uri="{FF2B5EF4-FFF2-40B4-BE49-F238E27FC236}">
                  <a16:creationId xmlns:a16="http://schemas.microsoft.com/office/drawing/2014/main" id="{83756753-47F3-4046-A246-AE4E26341B0F}"/>
                </a:ext>
              </a:extLst>
            </p:cNvPr>
            <p:cNvGrpSpPr/>
            <p:nvPr/>
          </p:nvGrpSpPr>
          <p:grpSpPr>
            <a:xfrm>
              <a:off x="9211514" y="6449937"/>
              <a:ext cx="599756" cy="340641"/>
              <a:chOff x="9211514" y="6449937"/>
              <a:chExt cx="599756" cy="340641"/>
            </a:xfrm>
            <a:solidFill>
              <a:srgbClr val="020E50"/>
            </a:solidFill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E68C640-718D-48B7-ADBE-7117CA0E5050}"/>
                  </a:ext>
                </a:extLst>
              </p:cNvPr>
              <p:cNvSpPr/>
              <p:nvPr/>
            </p:nvSpPr>
            <p:spPr>
              <a:xfrm>
                <a:off x="9211514" y="6450764"/>
                <a:ext cx="121605" cy="214255"/>
              </a:xfrm>
              <a:custGeom>
                <a:avLst/>
                <a:gdLst>
                  <a:gd name="connsiteX0" fmla="*/ 2482 w 121605"/>
                  <a:gd name="connsiteY0" fmla="*/ 188611 h 214255"/>
                  <a:gd name="connsiteX1" fmla="*/ 76107 w 121605"/>
                  <a:gd name="connsiteY1" fmla="*/ 90169 h 214255"/>
                  <a:gd name="connsiteX2" fmla="*/ 86034 w 121605"/>
                  <a:gd name="connsiteY2" fmla="*/ 72797 h 214255"/>
                  <a:gd name="connsiteX3" fmla="*/ 89343 w 121605"/>
                  <a:gd name="connsiteY3" fmla="*/ 55425 h 214255"/>
                  <a:gd name="connsiteX4" fmla="*/ 89343 w 121605"/>
                  <a:gd name="connsiteY4" fmla="*/ 55425 h 214255"/>
                  <a:gd name="connsiteX5" fmla="*/ 81898 w 121605"/>
                  <a:gd name="connsiteY5" fmla="*/ 35571 h 214255"/>
                  <a:gd name="connsiteX6" fmla="*/ 61216 w 121605"/>
                  <a:gd name="connsiteY6" fmla="*/ 28953 h 214255"/>
                  <a:gd name="connsiteX7" fmla="*/ 40535 w 121605"/>
                  <a:gd name="connsiteY7" fmla="*/ 36399 h 214255"/>
                  <a:gd name="connsiteX8" fmla="*/ 30608 w 121605"/>
                  <a:gd name="connsiteY8" fmla="*/ 57907 h 214255"/>
                  <a:gd name="connsiteX9" fmla="*/ 30608 w 121605"/>
                  <a:gd name="connsiteY9" fmla="*/ 57907 h 214255"/>
                  <a:gd name="connsiteX10" fmla="*/ 0 w 121605"/>
                  <a:gd name="connsiteY10" fmla="*/ 57907 h 214255"/>
                  <a:gd name="connsiteX11" fmla="*/ 0 w 121605"/>
                  <a:gd name="connsiteY11" fmla="*/ 57907 h 214255"/>
                  <a:gd name="connsiteX12" fmla="*/ 10754 w 121605"/>
                  <a:gd name="connsiteY12" fmla="*/ 26472 h 214255"/>
                  <a:gd name="connsiteX13" fmla="*/ 31436 w 121605"/>
                  <a:gd name="connsiteY13" fmla="*/ 6618 h 214255"/>
                  <a:gd name="connsiteX14" fmla="*/ 61216 w 121605"/>
                  <a:gd name="connsiteY14" fmla="*/ 0 h 214255"/>
                  <a:gd name="connsiteX15" fmla="*/ 93479 w 121605"/>
                  <a:gd name="connsiteY15" fmla="*/ 6618 h 214255"/>
                  <a:gd name="connsiteX16" fmla="*/ 114161 w 121605"/>
                  <a:gd name="connsiteY16" fmla="*/ 25645 h 214255"/>
                  <a:gd name="connsiteX17" fmla="*/ 120778 w 121605"/>
                  <a:gd name="connsiteY17" fmla="*/ 55425 h 214255"/>
                  <a:gd name="connsiteX18" fmla="*/ 120778 w 121605"/>
                  <a:gd name="connsiteY18" fmla="*/ 55425 h 214255"/>
                  <a:gd name="connsiteX19" fmla="*/ 115815 w 121605"/>
                  <a:gd name="connsiteY19" fmla="*/ 78588 h 214255"/>
                  <a:gd name="connsiteX20" fmla="*/ 102579 w 121605"/>
                  <a:gd name="connsiteY20" fmla="*/ 102578 h 214255"/>
                  <a:gd name="connsiteX21" fmla="*/ 41363 w 121605"/>
                  <a:gd name="connsiteY21" fmla="*/ 186130 h 214255"/>
                  <a:gd name="connsiteX22" fmla="*/ 121606 w 121605"/>
                  <a:gd name="connsiteY22" fmla="*/ 186130 h 214255"/>
                  <a:gd name="connsiteX23" fmla="*/ 121606 w 121605"/>
                  <a:gd name="connsiteY23" fmla="*/ 214256 h 214255"/>
                  <a:gd name="connsiteX24" fmla="*/ 2482 w 121605"/>
                  <a:gd name="connsiteY24" fmla="*/ 214256 h 214255"/>
                  <a:gd name="connsiteX25" fmla="*/ 2482 w 121605"/>
                  <a:gd name="connsiteY25" fmla="*/ 188611 h 2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1605" h="214255">
                    <a:moveTo>
                      <a:pt x="2482" y="188611"/>
                    </a:moveTo>
                    <a:lnTo>
                      <a:pt x="76107" y="90169"/>
                    </a:lnTo>
                    <a:cubicBezTo>
                      <a:pt x="80243" y="84379"/>
                      <a:pt x="83552" y="78588"/>
                      <a:pt x="86034" y="72797"/>
                    </a:cubicBezTo>
                    <a:cubicBezTo>
                      <a:pt x="88516" y="67007"/>
                      <a:pt x="89343" y="61216"/>
                      <a:pt x="89343" y="55425"/>
                    </a:cubicBezTo>
                    <a:lnTo>
                      <a:pt x="89343" y="55425"/>
                    </a:lnTo>
                    <a:cubicBezTo>
                      <a:pt x="89343" y="47153"/>
                      <a:pt x="86861" y="40535"/>
                      <a:pt x="81898" y="35571"/>
                    </a:cubicBezTo>
                    <a:cubicBezTo>
                      <a:pt x="76934" y="30608"/>
                      <a:pt x="70316" y="28953"/>
                      <a:pt x="61216" y="28953"/>
                    </a:cubicBezTo>
                    <a:cubicBezTo>
                      <a:pt x="52944" y="28953"/>
                      <a:pt x="45499" y="31435"/>
                      <a:pt x="40535" y="36399"/>
                    </a:cubicBezTo>
                    <a:cubicBezTo>
                      <a:pt x="35572" y="41362"/>
                      <a:pt x="32263" y="48807"/>
                      <a:pt x="30608" y="57907"/>
                    </a:cubicBezTo>
                    <a:lnTo>
                      <a:pt x="30608" y="57907"/>
                    </a:lnTo>
                    <a:lnTo>
                      <a:pt x="0" y="57907"/>
                    </a:lnTo>
                    <a:lnTo>
                      <a:pt x="0" y="57907"/>
                    </a:lnTo>
                    <a:cubicBezTo>
                      <a:pt x="1654" y="45498"/>
                      <a:pt x="4963" y="35571"/>
                      <a:pt x="10754" y="26472"/>
                    </a:cubicBezTo>
                    <a:cubicBezTo>
                      <a:pt x="15718" y="18199"/>
                      <a:pt x="23163" y="11581"/>
                      <a:pt x="31436" y="6618"/>
                    </a:cubicBezTo>
                    <a:cubicBezTo>
                      <a:pt x="39708" y="2482"/>
                      <a:pt x="49635" y="0"/>
                      <a:pt x="61216" y="0"/>
                    </a:cubicBezTo>
                    <a:cubicBezTo>
                      <a:pt x="73625" y="0"/>
                      <a:pt x="84380" y="2482"/>
                      <a:pt x="93479" y="6618"/>
                    </a:cubicBezTo>
                    <a:cubicBezTo>
                      <a:pt x="102579" y="10754"/>
                      <a:pt x="109197" y="17372"/>
                      <a:pt x="114161" y="25645"/>
                    </a:cubicBezTo>
                    <a:cubicBezTo>
                      <a:pt x="119124" y="33917"/>
                      <a:pt x="120778" y="43844"/>
                      <a:pt x="120778" y="55425"/>
                    </a:cubicBezTo>
                    <a:lnTo>
                      <a:pt x="120778" y="55425"/>
                    </a:lnTo>
                    <a:cubicBezTo>
                      <a:pt x="120778" y="62870"/>
                      <a:pt x="119124" y="71143"/>
                      <a:pt x="115815" y="78588"/>
                    </a:cubicBezTo>
                    <a:cubicBezTo>
                      <a:pt x="112506" y="86860"/>
                      <a:pt x="108370" y="94306"/>
                      <a:pt x="102579" y="102578"/>
                    </a:cubicBezTo>
                    <a:lnTo>
                      <a:pt x="41363" y="186130"/>
                    </a:lnTo>
                    <a:lnTo>
                      <a:pt x="121606" y="186130"/>
                    </a:lnTo>
                    <a:lnTo>
                      <a:pt x="121606" y="214256"/>
                    </a:lnTo>
                    <a:lnTo>
                      <a:pt x="2482" y="214256"/>
                    </a:lnTo>
                    <a:lnTo>
                      <a:pt x="2482" y="188611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0715332-A6FA-4962-9CD6-80AAB381407F}"/>
                  </a:ext>
                </a:extLst>
              </p:cNvPr>
              <p:cNvSpPr/>
              <p:nvPr/>
            </p:nvSpPr>
            <p:spPr>
              <a:xfrm>
                <a:off x="9370346" y="6450764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4380 w 120778"/>
                  <a:gd name="connsiteY11" fmla="*/ 180339 h 217564"/>
                  <a:gd name="connsiteX12" fmla="*/ 91825 w 120778"/>
                  <a:gd name="connsiteY12" fmla="*/ 156349 h 217564"/>
                  <a:gd name="connsiteX13" fmla="*/ 91825 w 120778"/>
                  <a:gd name="connsiteY13" fmla="*/ 60389 h 217564"/>
                  <a:gd name="connsiteX14" fmla="*/ 84380 w 120778"/>
                  <a:gd name="connsiteY14" fmla="*/ 36399 h 217564"/>
                  <a:gd name="connsiteX15" fmla="*/ 61216 w 120778"/>
                  <a:gd name="connsiteY15" fmla="*/ 28126 h 217564"/>
                  <a:gd name="connsiteX16" fmla="*/ 38054 w 120778"/>
                  <a:gd name="connsiteY16" fmla="*/ 36399 h 217564"/>
                  <a:gd name="connsiteX17" fmla="*/ 30608 w 120778"/>
                  <a:gd name="connsiteY17" fmla="*/ 60389 h 217564"/>
                  <a:gd name="connsiteX18" fmla="*/ 30608 w 120778"/>
                  <a:gd name="connsiteY18" fmla="*/ 157176 h 217564"/>
                  <a:gd name="connsiteX19" fmla="*/ 38054 w 120778"/>
                  <a:gd name="connsiteY19" fmla="*/ 181166 h 217564"/>
                  <a:gd name="connsiteX20" fmla="*/ 61216 w 120778"/>
                  <a:gd name="connsiteY20" fmla="*/ 189439 h 217564"/>
                  <a:gd name="connsiteX21" fmla="*/ 84380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6472" y="211774"/>
                      <a:pt x="15718" y="201020"/>
                    </a:cubicBezTo>
                    <a:close/>
                    <a:moveTo>
                      <a:pt x="84380" y="180339"/>
                    </a:moveTo>
                    <a:cubicBezTo>
                      <a:pt x="89343" y="174548"/>
                      <a:pt x="91825" y="167103"/>
                      <a:pt x="91825" y="156349"/>
                    </a:cubicBezTo>
                    <a:lnTo>
                      <a:pt x="91825" y="60389"/>
                    </a:lnTo>
                    <a:cubicBezTo>
                      <a:pt x="91825" y="50462"/>
                      <a:pt x="89343" y="42189"/>
                      <a:pt x="84380" y="36399"/>
                    </a:cubicBezTo>
                    <a:cubicBezTo>
                      <a:pt x="79416" y="30608"/>
                      <a:pt x="71971" y="28126"/>
                      <a:pt x="61216" y="28126"/>
                    </a:cubicBezTo>
                    <a:cubicBezTo>
                      <a:pt x="50462" y="28126"/>
                      <a:pt x="43017" y="30608"/>
                      <a:pt x="38054" y="36399"/>
                    </a:cubicBezTo>
                    <a:cubicBezTo>
                      <a:pt x="33090" y="42189"/>
                      <a:pt x="30608" y="49635"/>
                      <a:pt x="30608" y="60389"/>
                    </a:cubicBezTo>
                    <a:lnTo>
                      <a:pt x="30608" y="157176"/>
                    </a:lnTo>
                    <a:cubicBezTo>
                      <a:pt x="30608" y="167103"/>
                      <a:pt x="33090" y="175375"/>
                      <a:pt x="38054" y="181166"/>
                    </a:cubicBezTo>
                    <a:cubicBezTo>
                      <a:pt x="43017" y="186957"/>
                      <a:pt x="50462" y="189439"/>
                      <a:pt x="61216" y="189439"/>
                    </a:cubicBezTo>
                    <a:cubicBezTo>
                      <a:pt x="71971" y="189439"/>
                      <a:pt x="79416" y="186130"/>
                      <a:pt x="84380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E45CC83-8DDB-4431-B006-40D8B779E127}"/>
                  </a:ext>
                </a:extLst>
              </p:cNvPr>
              <p:cNvSpPr/>
              <p:nvPr/>
            </p:nvSpPr>
            <p:spPr>
              <a:xfrm>
                <a:off x="9525042" y="6449937"/>
                <a:ext cx="126569" cy="216896"/>
              </a:xfrm>
              <a:custGeom>
                <a:avLst/>
                <a:gdLst>
                  <a:gd name="connsiteX0" fmla="*/ 32263 w 126569"/>
                  <a:gd name="connsiteY0" fmla="*/ 210947 h 216896"/>
                  <a:gd name="connsiteX1" fmla="*/ 10754 w 126569"/>
                  <a:gd name="connsiteY1" fmla="*/ 191920 h 216896"/>
                  <a:gd name="connsiteX2" fmla="*/ 0 w 126569"/>
                  <a:gd name="connsiteY2" fmla="*/ 162140 h 216896"/>
                  <a:gd name="connsiteX3" fmla="*/ 30608 w 126569"/>
                  <a:gd name="connsiteY3" fmla="*/ 162140 h 216896"/>
                  <a:gd name="connsiteX4" fmla="*/ 36399 w 126569"/>
                  <a:gd name="connsiteY4" fmla="*/ 177030 h 216896"/>
                  <a:gd name="connsiteX5" fmla="*/ 47981 w 126569"/>
                  <a:gd name="connsiteY5" fmla="*/ 185302 h 216896"/>
                  <a:gd name="connsiteX6" fmla="*/ 64526 w 126569"/>
                  <a:gd name="connsiteY6" fmla="*/ 187784 h 216896"/>
                  <a:gd name="connsiteX7" fmla="*/ 87689 w 126569"/>
                  <a:gd name="connsiteY7" fmla="*/ 179512 h 216896"/>
                  <a:gd name="connsiteX8" fmla="*/ 95961 w 126569"/>
                  <a:gd name="connsiteY8" fmla="*/ 157176 h 216896"/>
                  <a:gd name="connsiteX9" fmla="*/ 95961 w 126569"/>
                  <a:gd name="connsiteY9" fmla="*/ 150558 h 216896"/>
                  <a:gd name="connsiteX10" fmla="*/ 88516 w 126569"/>
                  <a:gd name="connsiteY10" fmla="*/ 125741 h 216896"/>
                  <a:gd name="connsiteX11" fmla="*/ 67007 w 126569"/>
                  <a:gd name="connsiteY11" fmla="*/ 117468 h 216896"/>
                  <a:gd name="connsiteX12" fmla="*/ 52117 w 126569"/>
                  <a:gd name="connsiteY12" fmla="*/ 117468 h 216896"/>
                  <a:gd name="connsiteX13" fmla="*/ 52117 w 126569"/>
                  <a:gd name="connsiteY13" fmla="*/ 89342 h 216896"/>
                  <a:gd name="connsiteX14" fmla="*/ 67007 w 126569"/>
                  <a:gd name="connsiteY14" fmla="*/ 89342 h 216896"/>
                  <a:gd name="connsiteX15" fmla="*/ 86034 w 126569"/>
                  <a:gd name="connsiteY15" fmla="*/ 81897 h 216896"/>
                  <a:gd name="connsiteX16" fmla="*/ 92652 w 126569"/>
                  <a:gd name="connsiteY16" fmla="*/ 61216 h 216896"/>
                  <a:gd name="connsiteX17" fmla="*/ 92652 w 126569"/>
                  <a:gd name="connsiteY17" fmla="*/ 54598 h 216896"/>
                  <a:gd name="connsiteX18" fmla="*/ 85207 w 126569"/>
                  <a:gd name="connsiteY18" fmla="*/ 35571 h 216896"/>
                  <a:gd name="connsiteX19" fmla="*/ 64526 w 126569"/>
                  <a:gd name="connsiteY19" fmla="*/ 28953 h 216896"/>
                  <a:gd name="connsiteX20" fmla="*/ 51289 w 126569"/>
                  <a:gd name="connsiteY20" fmla="*/ 31435 h 216896"/>
                  <a:gd name="connsiteX21" fmla="*/ 41363 w 126569"/>
                  <a:gd name="connsiteY21" fmla="*/ 40535 h 216896"/>
                  <a:gd name="connsiteX22" fmla="*/ 35572 w 126569"/>
                  <a:gd name="connsiteY22" fmla="*/ 55425 h 216896"/>
                  <a:gd name="connsiteX23" fmla="*/ 5791 w 126569"/>
                  <a:gd name="connsiteY23" fmla="*/ 55425 h 216896"/>
                  <a:gd name="connsiteX24" fmla="*/ 16545 w 126569"/>
                  <a:gd name="connsiteY24" fmla="*/ 25645 h 216896"/>
                  <a:gd name="connsiteX25" fmla="*/ 37226 w 126569"/>
                  <a:gd name="connsiteY25" fmla="*/ 6618 h 216896"/>
                  <a:gd name="connsiteX26" fmla="*/ 65353 w 126569"/>
                  <a:gd name="connsiteY26" fmla="*/ 0 h 216896"/>
                  <a:gd name="connsiteX27" fmla="*/ 107543 w 126569"/>
                  <a:gd name="connsiteY27" fmla="*/ 14063 h 216896"/>
                  <a:gd name="connsiteX28" fmla="*/ 122433 w 126569"/>
                  <a:gd name="connsiteY28" fmla="*/ 54598 h 216896"/>
                  <a:gd name="connsiteX29" fmla="*/ 122433 w 126569"/>
                  <a:gd name="connsiteY29" fmla="*/ 59561 h 216896"/>
                  <a:gd name="connsiteX30" fmla="*/ 114161 w 126569"/>
                  <a:gd name="connsiteY30" fmla="*/ 87688 h 216896"/>
                  <a:gd name="connsiteX31" fmla="*/ 90170 w 126569"/>
                  <a:gd name="connsiteY31" fmla="*/ 105060 h 216896"/>
                  <a:gd name="connsiteX32" fmla="*/ 116642 w 126569"/>
                  <a:gd name="connsiteY32" fmla="*/ 122432 h 216896"/>
                  <a:gd name="connsiteX33" fmla="*/ 126569 w 126569"/>
                  <a:gd name="connsiteY33" fmla="*/ 156349 h 216896"/>
                  <a:gd name="connsiteX34" fmla="*/ 126569 w 126569"/>
                  <a:gd name="connsiteY34" fmla="*/ 158831 h 216896"/>
                  <a:gd name="connsiteX35" fmla="*/ 119124 w 126569"/>
                  <a:gd name="connsiteY35" fmla="*/ 190266 h 216896"/>
                  <a:gd name="connsiteX36" fmla="*/ 98443 w 126569"/>
                  <a:gd name="connsiteY36" fmla="*/ 210120 h 216896"/>
                  <a:gd name="connsiteX37" fmla="*/ 65353 w 126569"/>
                  <a:gd name="connsiteY37" fmla="*/ 216738 h 216896"/>
                  <a:gd name="connsiteX38" fmla="*/ 32263 w 126569"/>
                  <a:gd name="connsiteY38" fmla="*/ 210947 h 21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6569" h="216896">
                    <a:moveTo>
                      <a:pt x="32263" y="210947"/>
                    </a:moveTo>
                    <a:cubicBezTo>
                      <a:pt x="23163" y="206811"/>
                      <a:pt x="15718" y="200193"/>
                      <a:pt x="10754" y="191920"/>
                    </a:cubicBezTo>
                    <a:cubicBezTo>
                      <a:pt x="4964" y="183648"/>
                      <a:pt x="1654" y="173721"/>
                      <a:pt x="0" y="162140"/>
                    </a:cubicBezTo>
                    <a:lnTo>
                      <a:pt x="30608" y="162140"/>
                    </a:lnTo>
                    <a:cubicBezTo>
                      <a:pt x="31436" y="167930"/>
                      <a:pt x="33090" y="172894"/>
                      <a:pt x="36399" y="177030"/>
                    </a:cubicBezTo>
                    <a:cubicBezTo>
                      <a:pt x="39708" y="181166"/>
                      <a:pt x="43017" y="183648"/>
                      <a:pt x="47981" y="185302"/>
                    </a:cubicBezTo>
                    <a:cubicBezTo>
                      <a:pt x="52944" y="186957"/>
                      <a:pt x="57908" y="187784"/>
                      <a:pt x="64526" y="187784"/>
                    </a:cubicBezTo>
                    <a:cubicBezTo>
                      <a:pt x="74453" y="187784"/>
                      <a:pt x="81898" y="185302"/>
                      <a:pt x="87689" y="179512"/>
                    </a:cubicBezTo>
                    <a:cubicBezTo>
                      <a:pt x="93479" y="174548"/>
                      <a:pt x="95961" y="167103"/>
                      <a:pt x="95961" y="157176"/>
                    </a:cubicBezTo>
                    <a:lnTo>
                      <a:pt x="95961" y="150558"/>
                    </a:lnTo>
                    <a:cubicBezTo>
                      <a:pt x="95961" y="139804"/>
                      <a:pt x="93479" y="131532"/>
                      <a:pt x="88516" y="125741"/>
                    </a:cubicBezTo>
                    <a:cubicBezTo>
                      <a:pt x="83552" y="119950"/>
                      <a:pt x="76107" y="117468"/>
                      <a:pt x="67007" y="117468"/>
                    </a:cubicBezTo>
                    <a:lnTo>
                      <a:pt x="52117" y="117468"/>
                    </a:lnTo>
                    <a:lnTo>
                      <a:pt x="52117" y="89342"/>
                    </a:lnTo>
                    <a:lnTo>
                      <a:pt x="67007" y="89342"/>
                    </a:lnTo>
                    <a:cubicBezTo>
                      <a:pt x="75280" y="89342"/>
                      <a:pt x="81898" y="86860"/>
                      <a:pt x="86034" y="81897"/>
                    </a:cubicBezTo>
                    <a:cubicBezTo>
                      <a:pt x="90998" y="76934"/>
                      <a:pt x="92652" y="70316"/>
                      <a:pt x="92652" y="61216"/>
                    </a:cubicBezTo>
                    <a:lnTo>
                      <a:pt x="92652" y="54598"/>
                    </a:lnTo>
                    <a:cubicBezTo>
                      <a:pt x="92652" y="46326"/>
                      <a:pt x="90170" y="39708"/>
                      <a:pt x="85207" y="35571"/>
                    </a:cubicBezTo>
                    <a:cubicBezTo>
                      <a:pt x="80243" y="30608"/>
                      <a:pt x="73625" y="28953"/>
                      <a:pt x="64526" y="28953"/>
                    </a:cubicBezTo>
                    <a:cubicBezTo>
                      <a:pt x="59562" y="28953"/>
                      <a:pt x="54599" y="29781"/>
                      <a:pt x="51289" y="31435"/>
                    </a:cubicBezTo>
                    <a:cubicBezTo>
                      <a:pt x="47981" y="33090"/>
                      <a:pt x="43844" y="36399"/>
                      <a:pt x="41363" y="40535"/>
                    </a:cubicBezTo>
                    <a:cubicBezTo>
                      <a:pt x="38881" y="44671"/>
                      <a:pt x="36399" y="49635"/>
                      <a:pt x="35572" y="55425"/>
                    </a:cubicBezTo>
                    <a:lnTo>
                      <a:pt x="5791" y="55425"/>
                    </a:lnTo>
                    <a:cubicBezTo>
                      <a:pt x="7445" y="43844"/>
                      <a:pt x="11582" y="33917"/>
                      <a:pt x="16545" y="25645"/>
                    </a:cubicBezTo>
                    <a:cubicBezTo>
                      <a:pt x="21509" y="17372"/>
                      <a:pt x="28954" y="10754"/>
                      <a:pt x="37226" y="6618"/>
                    </a:cubicBezTo>
                    <a:cubicBezTo>
                      <a:pt x="45499" y="2482"/>
                      <a:pt x="54599" y="0"/>
                      <a:pt x="65353" y="0"/>
                    </a:cubicBezTo>
                    <a:cubicBezTo>
                      <a:pt x="83552" y="0"/>
                      <a:pt x="97616" y="4963"/>
                      <a:pt x="107543" y="14063"/>
                    </a:cubicBezTo>
                    <a:cubicBezTo>
                      <a:pt x="117470" y="23163"/>
                      <a:pt x="122433" y="37226"/>
                      <a:pt x="122433" y="54598"/>
                    </a:cubicBezTo>
                    <a:lnTo>
                      <a:pt x="122433" y="59561"/>
                    </a:lnTo>
                    <a:cubicBezTo>
                      <a:pt x="122433" y="70316"/>
                      <a:pt x="119951" y="79415"/>
                      <a:pt x="114161" y="87688"/>
                    </a:cubicBezTo>
                    <a:cubicBezTo>
                      <a:pt x="108370" y="95960"/>
                      <a:pt x="100097" y="100924"/>
                      <a:pt x="90170" y="105060"/>
                    </a:cubicBezTo>
                    <a:cubicBezTo>
                      <a:pt x="101752" y="107542"/>
                      <a:pt x="110852" y="113332"/>
                      <a:pt x="116642" y="122432"/>
                    </a:cubicBezTo>
                    <a:cubicBezTo>
                      <a:pt x="123260" y="131532"/>
                      <a:pt x="126569" y="142286"/>
                      <a:pt x="126569" y="156349"/>
                    </a:cubicBezTo>
                    <a:lnTo>
                      <a:pt x="126569" y="158831"/>
                    </a:lnTo>
                    <a:cubicBezTo>
                      <a:pt x="126569" y="171239"/>
                      <a:pt x="124088" y="181993"/>
                      <a:pt x="119124" y="190266"/>
                    </a:cubicBezTo>
                    <a:cubicBezTo>
                      <a:pt x="114161" y="198538"/>
                      <a:pt x="107543" y="205983"/>
                      <a:pt x="98443" y="210120"/>
                    </a:cubicBezTo>
                    <a:cubicBezTo>
                      <a:pt x="89343" y="215083"/>
                      <a:pt x="78589" y="216738"/>
                      <a:pt x="65353" y="216738"/>
                    </a:cubicBezTo>
                    <a:cubicBezTo>
                      <a:pt x="51289" y="217565"/>
                      <a:pt x="41363" y="215083"/>
                      <a:pt x="32263" y="210947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821F35CF-27C0-41EA-AB6B-F1E73CA134DE}"/>
                  </a:ext>
                </a:extLst>
              </p:cNvPr>
              <p:cNvSpPr/>
              <p:nvPr/>
            </p:nvSpPr>
            <p:spPr>
              <a:xfrm>
                <a:off x="9690492" y="6450764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3552 w 120778"/>
                  <a:gd name="connsiteY11" fmla="*/ 180339 h 217564"/>
                  <a:gd name="connsiteX12" fmla="*/ 90998 w 120778"/>
                  <a:gd name="connsiteY12" fmla="*/ 156349 h 217564"/>
                  <a:gd name="connsiteX13" fmla="*/ 90998 w 120778"/>
                  <a:gd name="connsiteY13" fmla="*/ 60389 h 217564"/>
                  <a:gd name="connsiteX14" fmla="*/ 83552 w 120778"/>
                  <a:gd name="connsiteY14" fmla="*/ 36399 h 217564"/>
                  <a:gd name="connsiteX15" fmla="*/ 60389 w 120778"/>
                  <a:gd name="connsiteY15" fmla="*/ 28126 h 217564"/>
                  <a:gd name="connsiteX16" fmla="*/ 37226 w 120778"/>
                  <a:gd name="connsiteY16" fmla="*/ 36399 h 217564"/>
                  <a:gd name="connsiteX17" fmla="*/ 29781 w 120778"/>
                  <a:gd name="connsiteY17" fmla="*/ 60389 h 217564"/>
                  <a:gd name="connsiteX18" fmla="*/ 29781 w 120778"/>
                  <a:gd name="connsiteY18" fmla="*/ 157176 h 217564"/>
                  <a:gd name="connsiteX19" fmla="*/ 37226 w 120778"/>
                  <a:gd name="connsiteY19" fmla="*/ 181166 h 217564"/>
                  <a:gd name="connsiteX20" fmla="*/ 60389 w 120778"/>
                  <a:gd name="connsiteY20" fmla="*/ 189439 h 217564"/>
                  <a:gd name="connsiteX21" fmla="*/ 83552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5645" y="211774"/>
                      <a:pt x="15718" y="201020"/>
                    </a:cubicBezTo>
                    <a:close/>
                    <a:moveTo>
                      <a:pt x="83552" y="180339"/>
                    </a:moveTo>
                    <a:cubicBezTo>
                      <a:pt x="88516" y="174548"/>
                      <a:pt x="90998" y="167103"/>
                      <a:pt x="90998" y="156349"/>
                    </a:cubicBezTo>
                    <a:lnTo>
                      <a:pt x="90998" y="60389"/>
                    </a:lnTo>
                    <a:cubicBezTo>
                      <a:pt x="90998" y="50462"/>
                      <a:pt x="88516" y="42189"/>
                      <a:pt x="83552" y="36399"/>
                    </a:cubicBezTo>
                    <a:cubicBezTo>
                      <a:pt x="78589" y="30608"/>
                      <a:pt x="71144" y="28126"/>
                      <a:pt x="60389" y="28126"/>
                    </a:cubicBezTo>
                    <a:cubicBezTo>
                      <a:pt x="49635" y="28126"/>
                      <a:pt x="42190" y="30608"/>
                      <a:pt x="37226" y="36399"/>
                    </a:cubicBezTo>
                    <a:cubicBezTo>
                      <a:pt x="32263" y="42189"/>
                      <a:pt x="29781" y="49635"/>
                      <a:pt x="29781" y="60389"/>
                    </a:cubicBezTo>
                    <a:lnTo>
                      <a:pt x="29781" y="157176"/>
                    </a:lnTo>
                    <a:cubicBezTo>
                      <a:pt x="29781" y="167103"/>
                      <a:pt x="32263" y="175375"/>
                      <a:pt x="37226" y="181166"/>
                    </a:cubicBezTo>
                    <a:cubicBezTo>
                      <a:pt x="42190" y="186957"/>
                      <a:pt x="49635" y="189439"/>
                      <a:pt x="60389" y="189439"/>
                    </a:cubicBezTo>
                    <a:cubicBezTo>
                      <a:pt x="71144" y="189439"/>
                      <a:pt x="78589" y="186130"/>
                      <a:pt x="83552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99" name="Grafikk 9">
              <a:extLst>
                <a:ext uri="{FF2B5EF4-FFF2-40B4-BE49-F238E27FC236}">
                  <a16:creationId xmlns:a16="http://schemas.microsoft.com/office/drawing/2014/main" id="{37E13422-5C41-4E72-A59F-5154C3F6F785}"/>
                </a:ext>
              </a:extLst>
            </p:cNvPr>
            <p:cNvGrpSpPr/>
            <p:nvPr/>
          </p:nvGrpSpPr>
          <p:grpSpPr>
            <a:xfrm>
              <a:off x="8952585" y="6237010"/>
              <a:ext cx="864476" cy="671789"/>
              <a:chOff x="8952585" y="6237010"/>
              <a:chExt cx="864476" cy="671789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A5202C2-9E53-4187-978C-481654E9FD16}"/>
                  </a:ext>
                </a:extLst>
              </p:cNvPr>
              <p:cNvSpPr/>
              <p:nvPr/>
            </p:nvSpPr>
            <p:spPr>
              <a:xfrm>
                <a:off x="8952585" y="6306498"/>
                <a:ext cx="864476" cy="96492"/>
              </a:xfrm>
              <a:custGeom>
                <a:avLst/>
                <a:gdLst>
                  <a:gd name="connsiteX0" fmla="*/ 864477 w 864476"/>
                  <a:gd name="connsiteY0" fmla="*/ 65678 h 96492"/>
                  <a:gd name="connsiteX1" fmla="*/ 747834 w 864476"/>
                  <a:gd name="connsiteY1" fmla="*/ 54097 h 96492"/>
                  <a:gd name="connsiteX2" fmla="*/ 645255 w 864476"/>
                  <a:gd name="connsiteY2" fmla="*/ 36725 h 96492"/>
                  <a:gd name="connsiteX3" fmla="*/ 583212 w 864476"/>
                  <a:gd name="connsiteY3" fmla="*/ 51615 h 96492"/>
                  <a:gd name="connsiteX4" fmla="*/ 439270 w 864476"/>
                  <a:gd name="connsiteY4" fmla="*/ 61542 h 96492"/>
                  <a:gd name="connsiteX5" fmla="*/ 405353 w 864476"/>
                  <a:gd name="connsiteY5" fmla="*/ 48306 h 96492"/>
                  <a:gd name="connsiteX6" fmla="*/ 310219 w 864476"/>
                  <a:gd name="connsiteY6" fmla="*/ 21834 h 96492"/>
                  <a:gd name="connsiteX7" fmla="*/ 274647 w 864476"/>
                  <a:gd name="connsiteY7" fmla="*/ 26798 h 96492"/>
                  <a:gd name="connsiteX8" fmla="*/ 238248 w 864476"/>
                  <a:gd name="connsiteY8" fmla="*/ 30934 h 96492"/>
                  <a:gd name="connsiteX9" fmla="*/ 197713 w 864476"/>
                  <a:gd name="connsiteY9" fmla="*/ 16043 h 96492"/>
                  <a:gd name="connsiteX10" fmla="*/ 162141 w 864476"/>
                  <a:gd name="connsiteY10" fmla="*/ 1153 h 96492"/>
                  <a:gd name="connsiteX11" fmla="*/ 135669 w 864476"/>
                  <a:gd name="connsiteY11" fmla="*/ 1980 h 96492"/>
                  <a:gd name="connsiteX12" fmla="*/ 66180 w 864476"/>
                  <a:gd name="connsiteY12" fmla="*/ 64851 h 96492"/>
                  <a:gd name="connsiteX13" fmla="*/ 0 w 864476"/>
                  <a:gd name="connsiteY13" fmla="*/ 84705 h 96492"/>
                  <a:gd name="connsiteX14" fmla="*/ 0 w 864476"/>
                  <a:gd name="connsiteY14" fmla="*/ 91323 h 96492"/>
                  <a:gd name="connsiteX15" fmla="*/ 73625 w 864476"/>
                  <a:gd name="connsiteY15" fmla="*/ 70641 h 96492"/>
                  <a:gd name="connsiteX16" fmla="*/ 143942 w 864476"/>
                  <a:gd name="connsiteY16" fmla="*/ 20180 h 96492"/>
                  <a:gd name="connsiteX17" fmla="*/ 189440 w 864476"/>
                  <a:gd name="connsiteY17" fmla="*/ 31761 h 96492"/>
                  <a:gd name="connsiteX18" fmla="*/ 235766 w 864476"/>
                  <a:gd name="connsiteY18" fmla="*/ 49133 h 96492"/>
                  <a:gd name="connsiteX19" fmla="*/ 277956 w 864476"/>
                  <a:gd name="connsiteY19" fmla="*/ 44997 h 96492"/>
                  <a:gd name="connsiteX20" fmla="*/ 310219 w 864476"/>
                  <a:gd name="connsiteY20" fmla="*/ 40033 h 96492"/>
                  <a:gd name="connsiteX21" fmla="*/ 398735 w 864476"/>
                  <a:gd name="connsiteY21" fmla="*/ 65678 h 96492"/>
                  <a:gd name="connsiteX22" fmla="*/ 433479 w 864476"/>
                  <a:gd name="connsiteY22" fmla="*/ 79741 h 96492"/>
                  <a:gd name="connsiteX23" fmla="*/ 587348 w 864476"/>
                  <a:gd name="connsiteY23" fmla="*/ 70641 h 96492"/>
                  <a:gd name="connsiteX24" fmla="*/ 647737 w 864476"/>
                  <a:gd name="connsiteY24" fmla="*/ 55751 h 96492"/>
                  <a:gd name="connsiteX25" fmla="*/ 742044 w 864476"/>
                  <a:gd name="connsiteY25" fmla="*/ 73123 h 96492"/>
                  <a:gd name="connsiteX26" fmla="*/ 856204 w 864476"/>
                  <a:gd name="connsiteY26" fmla="*/ 83050 h 96492"/>
                  <a:gd name="connsiteX27" fmla="*/ 864477 w 864476"/>
                  <a:gd name="connsiteY27" fmla="*/ 65678 h 9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6492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4404" y="65678"/>
                      <a:pt x="488078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1323"/>
                    </a:lnTo>
                    <a:cubicBezTo>
                      <a:pt x="0" y="91323"/>
                      <a:pt x="38881" y="112004"/>
                      <a:pt x="73625" y="70641"/>
                    </a:cubicBezTo>
                    <a:cubicBezTo>
                      <a:pt x="81898" y="60715"/>
                      <a:pt x="119124" y="22661"/>
                      <a:pt x="143942" y="20180"/>
                    </a:cubicBezTo>
                    <a:cubicBezTo>
                      <a:pt x="163796" y="18525"/>
                      <a:pt x="178686" y="25970"/>
                      <a:pt x="189440" y="31761"/>
                    </a:cubicBezTo>
                    <a:cubicBezTo>
                      <a:pt x="203504" y="39206"/>
                      <a:pt x="217567" y="46651"/>
                      <a:pt x="235766" y="49133"/>
                    </a:cubicBezTo>
                    <a:cubicBezTo>
                      <a:pt x="249830" y="50788"/>
                      <a:pt x="263893" y="47479"/>
                      <a:pt x="277956" y="44997"/>
                    </a:cubicBezTo>
                    <a:cubicBezTo>
                      <a:pt x="289538" y="42515"/>
                      <a:pt x="300292" y="40033"/>
                      <a:pt x="310219" y="40033"/>
                    </a:cubicBezTo>
                    <a:cubicBezTo>
                      <a:pt x="340000" y="40861"/>
                      <a:pt x="369781" y="53269"/>
                      <a:pt x="398735" y="65678"/>
                    </a:cubicBezTo>
                    <a:cubicBezTo>
                      <a:pt x="410316" y="70641"/>
                      <a:pt x="421898" y="75605"/>
                      <a:pt x="433479" y="79741"/>
                    </a:cubicBezTo>
                    <a:cubicBezTo>
                      <a:pt x="486423" y="98768"/>
                      <a:pt x="537713" y="83877"/>
                      <a:pt x="587348" y="70641"/>
                    </a:cubicBezTo>
                    <a:cubicBezTo>
                      <a:pt x="607202" y="64851"/>
                      <a:pt x="627883" y="59060"/>
                      <a:pt x="647737" y="55751"/>
                    </a:cubicBezTo>
                    <a:cubicBezTo>
                      <a:pt x="680827" y="49960"/>
                      <a:pt x="711435" y="61542"/>
                      <a:pt x="742044" y="73123"/>
                    </a:cubicBezTo>
                    <a:cubicBezTo>
                      <a:pt x="775134" y="85532"/>
                      <a:pt x="817323" y="94631"/>
                      <a:pt x="856204" y="83050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7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49CF156-F250-4BE6-AE82-7AC90E3733D7}"/>
                  </a:ext>
                </a:extLst>
              </p:cNvPr>
              <p:cNvSpPr/>
              <p:nvPr/>
            </p:nvSpPr>
            <p:spPr>
              <a:xfrm>
                <a:off x="8952585" y="6237010"/>
                <a:ext cx="864476" cy="95665"/>
              </a:xfrm>
              <a:custGeom>
                <a:avLst/>
                <a:gdLst>
                  <a:gd name="connsiteX0" fmla="*/ 864477 w 864476"/>
                  <a:gd name="connsiteY0" fmla="*/ 65678 h 95665"/>
                  <a:gd name="connsiteX1" fmla="*/ 747834 w 864476"/>
                  <a:gd name="connsiteY1" fmla="*/ 54097 h 95665"/>
                  <a:gd name="connsiteX2" fmla="*/ 645255 w 864476"/>
                  <a:gd name="connsiteY2" fmla="*/ 36725 h 95665"/>
                  <a:gd name="connsiteX3" fmla="*/ 583212 w 864476"/>
                  <a:gd name="connsiteY3" fmla="*/ 51615 h 95665"/>
                  <a:gd name="connsiteX4" fmla="*/ 439270 w 864476"/>
                  <a:gd name="connsiteY4" fmla="*/ 61542 h 95665"/>
                  <a:gd name="connsiteX5" fmla="*/ 405353 w 864476"/>
                  <a:gd name="connsiteY5" fmla="*/ 48306 h 95665"/>
                  <a:gd name="connsiteX6" fmla="*/ 310219 w 864476"/>
                  <a:gd name="connsiteY6" fmla="*/ 21834 h 95665"/>
                  <a:gd name="connsiteX7" fmla="*/ 274647 w 864476"/>
                  <a:gd name="connsiteY7" fmla="*/ 26798 h 95665"/>
                  <a:gd name="connsiteX8" fmla="*/ 238248 w 864476"/>
                  <a:gd name="connsiteY8" fmla="*/ 30934 h 95665"/>
                  <a:gd name="connsiteX9" fmla="*/ 197713 w 864476"/>
                  <a:gd name="connsiteY9" fmla="*/ 16043 h 95665"/>
                  <a:gd name="connsiteX10" fmla="*/ 162141 w 864476"/>
                  <a:gd name="connsiteY10" fmla="*/ 1153 h 95665"/>
                  <a:gd name="connsiteX11" fmla="*/ 135669 w 864476"/>
                  <a:gd name="connsiteY11" fmla="*/ 1980 h 95665"/>
                  <a:gd name="connsiteX12" fmla="*/ 66180 w 864476"/>
                  <a:gd name="connsiteY12" fmla="*/ 64851 h 95665"/>
                  <a:gd name="connsiteX13" fmla="*/ 0 w 864476"/>
                  <a:gd name="connsiteY13" fmla="*/ 84705 h 95665"/>
                  <a:gd name="connsiteX14" fmla="*/ 0 w 864476"/>
                  <a:gd name="connsiteY14" fmla="*/ 90495 h 95665"/>
                  <a:gd name="connsiteX15" fmla="*/ 73625 w 864476"/>
                  <a:gd name="connsiteY15" fmla="*/ 69814 h 95665"/>
                  <a:gd name="connsiteX16" fmla="*/ 143942 w 864476"/>
                  <a:gd name="connsiteY16" fmla="*/ 19352 h 95665"/>
                  <a:gd name="connsiteX17" fmla="*/ 189440 w 864476"/>
                  <a:gd name="connsiteY17" fmla="*/ 30934 h 95665"/>
                  <a:gd name="connsiteX18" fmla="*/ 235766 w 864476"/>
                  <a:gd name="connsiteY18" fmla="*/ 48306 h 95665"/>
                  <a:gd name="connsiteX19" fmla="*/ 277956 w 864476"/>
                  <a:gd name="connsiteY19" fmla="*/ 44170 h 95665"/>
                  <a:gd name="connsiteX20" fmla="*/ 310219 w 864476"/>
                  <a:gd name="connsiteY20" fmla="*/ 39206 h 95665"/>
                  <a:gd name="connsiteX21" fmla="*/ 398735 w 864476"/>
                  <a:gd name="connsiteY21" fmla="*/ 64851 h 95665"/>
                  <a:gd name="connsiteX22" fmla="*/ 433479 w 864476"/>
                  <a:gd name="connsiteY22" fmla="*/ 78914 h 95665"/>
                  <a:gd name="connsiteX23" fmla="*/ 587348 w 864476"/>
                  <a:gd name="connsiteY23" fmla="*/ 69814 h 95665"/>
                  <a:gd name="connsiteX24" fmla="*/ 647737 w 864476"/>
                  <a:gd name="connsiteY24" fmla="*/ 54924 h 95665"/>
                  <a:gd name="connsiteX25" fmla="*/ 742044 w 864476"/>
                  <a:gd name="connsiteY25" fmla="*/ 72296 h 95665"/>
                  <a:gd name="connsiteX26" fmla="*/ 856204 w 864476"/>
                  <a:gd name="connsiteY26" fmla="*/ 82223 h 95665"/>
                  <a:gd name="connsiteX27" fmla="*/ 864477 w 864476"/>
                  <a:gd name="connsiteY27" fmla="*/ 65678 h 9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5665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3576" y="65678"/>
                      <a:pt x="487250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0495"/>
                    </a:lnTo>
                    <a:cubicBezTo>
                      <a:pt x="0" y="90495"/>
                      <a:pt x="38881" y="111176"/>
                      <a:pt x="73625" y="69814"/>
                    </a:cubicBezTo>
                    <a:cubicBezTo>
                      <a:pt x="81898" y="59887"/>
                      <a:pt x="119124" y="21834"/>
                      <a:pt x="143942" y="19352"/>
                    </a:cubicBezTo>
                    <a:cubicBezTo>
                      <a:pt x="163796" y="17698"/>
                      <a:pt x="178686" y="25143"/>
                      <a:pt x="189440" y="30934"/>
                    </a:cubicBezTo>
                    <a:cubicBezTo>
                      <a:pt x="203504" y="38379"/>
                      <a:pt x="217567" y="45824"/>
                      <a:pt x="235766" y="48306"/>
                    </a:cubicBezTo>
                    <a:cubicBezTo>
                      <a:pt x="249830" y="49960"/>
                      <a:pt x="263893" y="46651"/>
                      <a:pt x="277956" y="44170"/>
                    </a:cubicBezTo>
                    <a:cubicBezTo>
                      <a:pt x="289538" y="41688"/>
                      <a:pt x="300292" y="39206"/>
                      <a:pt x="310219" y="39206"/>
                    </a:cubicBezTo>
                    <a:cubicBezTo>
                      <a:pt x="340000" y="40033"/>
                      <a:pt x="369781" y="52442"/>
                      <a:pt x="398735" y="64851"/>
                    </a:cubicBezTo>
                    <a:cubicBezTo>
                      <a:pt x="410316" y="69814"/>
                      <a:pt x="421898" y="74778"/>
                      <a:pt x="433479" y="78914"/>
                    </a:cubicBezTo>
                    <a:cubicBezTo>
                      <a:pt x="486423" y="97940"/>
                      <a:pt x="537713" y="83050"/>
                      <a:pt x="587348" y="69814"/>
                    </a:cubicBezTo>
                    <a:cubicBezTo>
                      <a:pt x="607202" y="64024"/>
                      <a:pt x="627883" y="58233"/>
                      <a:pt x="647737" y="54924"/>
                    </a:cubicBezTo>
                    <a:cubicBezTo>
                      <a:pt x="680827" y="49133"/>
                      <a:pt x="711435" y="60715"/>
                      <a:pt x="742044" y="72296"/>
                    </a:cubicBezTo>
                    <a:cubicBezTo>
                      <a:pt x="775134" y="84705"/>
                      <a:pt x="817323" y="93804"/>
                      <a:pt x="856204" y="82223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2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90BBC94-7437-426A-9109-D654637A7FF5}"/>
                  </a:ext>
                </a:extLst>
              </p:cNvPr>
              <p:cNvSpPr/>
              <p:nvPr/>
            </p:nvSpPr>
            <p:spPr>
              <a:xfrm>
                <a:off x="8957549" y="6579488"/>
                <a:ext cx="177031" cy="88220"/>
              </a:xfrm>
              <a:custGeom>
                <a:avLst/>
                <a:gdLst>
                  <a:gd name="connsiteX0" fmla="*/ 177032 w 177031"/>
                  <a:gd name="connsiteY0" fmla="*/ 6117 h 88220"/>
                  <a:gd name="connsiteX1" fmla="*/ 162141 w 177031"/>
                  <a:gd name="connsiteY1" fmla="*/ 1153 h 88220"/>
                  <a:gd name="connsiteX2" fmla="*/ 135669 w 177031"/>
                  <a:gd name="connsiteY2" fmla="*/ 1980 h 88220"/>
                  <a:gd name="connsiteX3" fmla="*/ 66180 w 177031"/>
                  <a:gd name="connsiteY3" fmla="*/ 56578 h 88220"/>
                  <a:gd name="connsiteX4" fmla="*/ 0 w 177031"/>
                  <a:gd name="connsiteY4" fmla="*/ 76432 h 88220"/>
                  <a:gd name="connsiteX5" fmla="*/ 0 w 177031"/>
                  <a:gd name="connsiteY5" fmla="*/ 83050 h 88220"/>
                  <a:gd name="connsiteX6" fmla="*/ 73625 w 177031"/>
                  <a:gd name="connsiteY6" fmla="*/ 62369 h 88220"/>
                  <a:gd name="connsiteX7" fmla="*/ 143942 w 177031"/>
                  <a:gd name="connsiteY7" fmla="*/ 11907 h 88220"/>
                  <a:gd name="connsiteX8" fmla="*/ 175377 w 177031"/>
                  <a:gd name="connsiteY8" fmla="*/ 16871 h 88220"/>
                  <a:gd name="connsiteX9" fmla="*/ 175377 w 177031"/>
                  <a:gd name="connsiteY9" fmla="*/ 6117 h 88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031" h="88220">
                    <a:moveTo>
                      <a:pt x="177032" y="6117"/>
                    </a:moveTo>
                    <a:cubicBezTo>
                      <a:pt x="172068" y="4462"/>
                      <a:pt x="167932" y="2808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53269"/>
                      <a:pt x="66180" y="56578"/>
                    </a:cubicBezTo>
                    <a:cubicBezTo>
                      <a:pt x="54599" y="70641"/>
                      <a:pt x="31436" y="83050"/>
                      <a:pt x="0" y="76432"/>
                    </a:cubicBezTo>
                    <a:lnTo>
                      <a:pt x="0" y="83050"/>
                    </a:lnTo>
                    <a:cubicBezTo>
                      <a:pt x="0" y="83050"/>
                      <a:pt x="38881" y="103731"/>
                      <a:pt x="73625" y="62369"/>
                    </a:cubicBezTo>
                    <a:cubicBezTo>
                      <a:pt x="81898" y="52442"/>
                      <a:pt x="119124" y="14389"/>
                      <a:pt x="143942" y="11907"/>
                    </a:cubicBezTo>
                    <a:cubicBezTo>
                      <a:pt x="156350" y="11080"/>
                      <a:pt x="167105" y="13562"/>
                      <a:pt x="175377" y="16871"/>
                    </a:cubicBezTo>
                    <a:lnTo>
                      <a:pt x="175377" y="6117"/>
                    </a:lnTo>
                    <a:close/>
                  </a:path>
                </a:pathLst>
              </a:custGeom>
              <a:solidFill>
                <a:srgbClr val="020E50">
                  <a:alpha val="4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0E26EDF-B43C-4650-8C1A-5992AF814388}"/>
                </a:ext>
              </a:extLst>
            </p:cNvPr>
            <p:cNvSpPr/>
            <p:nvPr/>
          </p:nvSpPr>
          <p:spPr>
            <a:xfrm>
              <a:off x="9086600" y="6626967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00B3FBD-09C9-44BB-98F9-D26D1B64F4F1}"/>
                </a:ext>
              </a:extLst>
            </p:cNvPr>
            <p:cNvSpPr/>
            <p:nvPr/>
          </p:nvSpPr>
          <p:spPr>
            <a:xfrm>
              <a:off x="9022074" y="6469791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60C4363-8DB2-4A40-9A6A-967161C2023D}"/>
                </a:ext>
              </a:extLst>
            </p:cNvPr>
            <p:cNvSpPr/>
            <p:nvPr/>
          </p:nvSpPr>
          <p:spPr>
            <a:xfrm>
              <a:off x="8953412" y="6507017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70735AB-4042-4FBE-AFB1-F92BFD6D37DB}"/>
                </a:ext>
              </a:extLst>
            </p:cNvPr>
            <p:cNvSpPr/>
            <p:nvPr/>
          </p:nvSpPr>
          <p:spPr>
            <a:xfrm>
              <a:off x="9086600" y="6430083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EA10BEE-68E6-43AF-AB53-B5C5D63651A0}"/>
                </a:ext>
              </a:extLst>
            </p:cNvPr>
            <p:cNvSpPr/>
            <p:nvPr/>
          </p:nvSpPr>
          <p:spPr>
            <a:xfrm>
              <a:off x="9106454" y="6511980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9E099BA-0A88-49FE-9412-688DE58C1F03}"/>
                </a:ext>
              </a:extLst>
            </p:cNvPr>
            <p:cNvSpPr/>
            <p:nvPr/>
          </p:nvSpPr>
          <p:spPr>
            <a:xfrm>
              <a:off x="9058473" y="6525216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85329B3-B3BC-4474-80EC-8BB2F4D44BED}"/>
                </a:ext>
              </a:extLst>
            </p:cNvPr>
            <p:cNvSpPr/>
            <p:nvPr/>
          </p:nvSpPr>
          <p:spPr>
            <a:xfrm>
              <a:off x="9012147" y="6559133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959BFCD-3D0A-4567-B5DE-F8F698180704}"/>
                </a:ext>
              </a:extLst>
            </p:cNvPr>
            <p:cNvSpPr/>
            <p:nvPr/>
          </p:nvSpPr>
          <p:spPr>
            <a:xfrm>
              <a:off x="8964994" y="6590568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5EF8F03-A9AD-4840-B92E-2BA9DA063D0C}"/>
                </a:ext>
              </a:extLst>
            </p:cNvPr>
            <p:cNvSpPr/>
            <p:nvPr/>
          </p:nvSpPr>
          <p:spPr>
            <a:xfrm>
              <a:off x="8952585" y="6381777"/>
              <a:ext cx="181995" cy="88220"/>
            </a:xfrm>
            <a:custGeom>
              <a:avLst/>
              <a:gdLst>
                <a:gd name="connsiteX0" fmla="*/ 181995 w 181995"/>
                <a:gd name="connsiteY0" fmla="*/ 7771 h 88220"/>
                <a:gd name="connsiteX1" fmla="*/ 162141 w 181995"/>
                <a:gd name="connsiteY1" fmla="*/ 1153 h 88220"/>
                <a:gd name="connsiteX2" fmla="*/ 135669 w 181995"/>
                <a:gd name="connsiteY2" fmla="*/ 1980 h 88220"/>
                <a:gd name="connsiteX3" fmla="*/ 66180 w 181995"/>
                <a:gd name="connsiteY3" fmla="*/ 56578 h 88220"/>
                <a:gd name="connsiteX4" fmla="*/ 0 w 181995"/>
                <a:gd name="connsiteY4" fmla="*/ 76432 h 88220"/>
                <a:gd name="connsiteX5" fmla="*/ 0 w 181995"/>
                <a:gd name="connsiteY5" fmla="*/ 83050 h 88220"/>
                <a:gd name="connsiteX6" fmla="*/ 74453 w 181995"/>
                <a:gd name="connsiteY6" fmla="*/ 62369 h 88220"/>
                <a:gd name="connsiteX7" fmla="*/ 144769 w 181995"/>
                <a:gd name="connsiteY7" fmla="*/ 11907 h 88220"/>
                <a:gd name="connsiteX8" fmla="*/ 181995 w 181995"/>
                <a:gd name="connsiteY8" fmla="*/ 19352 h 88220"/>
                <a:gd name="connsiteX9" fmla="*/ 181995 w 181995"/>
                <a:gd name="connsiteY9" fmla="*/ 7771 h 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95" h="88220">
                  <a:moveTo>
                    <a:pt x="181995" y="7771"/>
                  </a:moveTo>
                  <a:cubicBezTo>
                    <a:pt x="175377" y="5289"/>
                    <a:pt x="168759" y="2808"/>
                    <a:pt x="162141" y="1153"/>
                  </a:cubicBezTo>
                  <a:cubicBezTo>
                    <a:pt x="154696" y="-501"/>
                    <a:pt x="143114" y="-501"/>
                    <a:pt x="135669" y="1980"/>
                  </a:cubicBezTo>
                  <a:cubicBezTo>
                    <a:pt x="107543" y="10253"/>
                    <a:pt x="69489" y="53269"/>
                    <a:pt x="66180" y="56578"/>
                  </a:cubicBezTo>
                  <a:cubicBezTo>
                    <a:pt x="54599" y="70641"/>
                    <a:pt x="31436" y="83050"/>
                    <a:pt x="0" y="76432"/>
                  </a:cubicBezTo>
                  <a:lnTo>
                    <a:pt x="0" y="83050"/>
                  </a:lnTo>
                  <a:cubicBezTo>
                    <a:pt x="0" y="83050"/>
                    <a:pt x="38881" y="103731"/>
                    <a:pt x="74453" y="62369"/>
                  </a:cubicBezTo>
                  <a:cubicBezTo>
                    <a:pt x="82725" y="52442"/>
                    <a:pt x="119951" y="13562"/>
                    <a:pt x="144769" y="11907"/>
                  </a:cubicBezTo>
                  <a:cubicBezTo>
                    <a:pt x="160487" y="10253"/>
                    <a:pt x="172895" y="14389"/>
                    <a:pt x="181995" y="19352"/>
                  </a:cubicBezTo>
                  <a:lnTo>
                    <a:pt x="181995" y="7771"/>
                  </a:lnTo>
                  <a:close/>
                </a:path>
              </a:pathLst>
            </a:custGeom>
            <a:solidFill>
              <a:srgbClr val="020E50">
                <a:alpha val="4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5" name="Tittel 1">
            <a:extLst>
              <a:ext uri="{FF2B5EF4-FFF2-40B4-BE49-F238E27FC236}">
                <a16:creationId xmlns:a16="http://schemas.microsoft.com/office/drawing/2014/main" id="{752BD3FA-9A70-4D3F-8E2B-E90874B44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45" y="480121"/>
            <a:ext cx="9510557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90C2DFCB-FAA9-4231-BDBE-21AE55947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222" y="1538564"/>
            <a:ext cx="9583408" cy="42194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524549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8BECC0C-68A2-4514-A6C5-5FBCA5363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74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0" y="2175898"/>
            <a:ext cx="5132717" cy="3953503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1312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fikk 23">
            <a:extLst>
              <a:ext uri="{FF2B5EF4-FFF2-40B4-BE49-F238E27FC236}">
                <a16:creationId xmlns:a16="http://schemas.microsoft.com/office/drawing/2014/main" id="{F94CBDB1-E79A-4E30-804C-0C7329B94CC3}"/>
              </a:ext>
            </a:extLst>
          </p:cNvPr>
          <p:cNvGrpSpPr/>
          <p:nvPr/>
        </p:nvGrpSpPr>
        <p:grpSpPr>
          <a:xfrm>
            <a:off x="384515" y="4340870"/>
            <a:ext cx="12189921" cy="8131625"/>
            <a:chOff x="0" y="5615489"/>
            <a:chExt cx="12189921" cy="8131625"/>
          </a:xfrm>
        </p:grpSpPr>
        <p:grpSp>
          <p:nvGrpSpPr>
            <p:cNvPr id="3" name="Grafikk 23">
              <a:extLst>
                <a:ext uri="{FF2B5EF4-FFF2-40B4-BE49-F238E27FC236}">
                  <a16:creationId xmlns:a16="http://schemas.microsoft.com/office/drawing/2014/main" id="{04075E30-0363-4F78-B664-14DE74BACCD1}"/>
                </a:ext>
              </a:extLst>
            </p:cNvPr>
            <p:cNvGrpSpPr/>
            <p:nvPr/>
          </p:nvGrpSpPr>
          <p:grpSpPr>
            <a:xfrm>
              <a:off x="0" y="7059070"/>
              <a:ext cx="5905798" cy="4345812"/>
              <a:chOff x="0" y="7059070"/>
              <a:chExt cx="5905798" cy="4345812"/>
            </a:xfrm>
            <a:solidFill>
              <a:srgbClr val="EBE4D9">
                <a:alpha val="50000"/>
              </a:srgbClr>
            </a:solidFill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6CF06937-3962-4549-9F13-C68AE9FE82BE}"/>
                  </a:ext>
                </a:extLst>
              </p:cNvPr>
              <p:cNvSpPr/>
              <p:nvPr/>
            </p:nvSpPr>
            <p:spPr>
              <a:xfrm>
                <a:off x="951114" y="8469760"/>
                <a:ext cx="286789" cy="288175"/>
              </a:xfrm>
              <a:custGeom>
                <a:avLst/>
                <a:gdLst>
                  <a:gd name="connsiteX0" fmla="*/ 286789 w 286789"/>
                  <a:gd name="connsiteY0" fmla="*/ 144088 h 288175"/>
                  <a:gd name="connsiteX1" fmla="*/ 143395 w 286789"/>
                  <a:gd name="connsiteY1" fmla="*/ 288176 h 288175"/>
                  <a:gd name="connsiteX2" fmla="*/ 0 w 286789"/>
                  <a:gd name="connsiteY2" fmla="*/ 144088 h 288175"/>
                  <a:gd name="connsiteX3" fmla="*/ 143395 w 286789"/>
                  <a:gd name="connsiteY3" fmla="*/ 0 h 288175"/>
                  <a:gd name="connsiteX4" fmla="*/ 286789 w 286789"/>
                  <a:gd name="connsiteY4" fmla="*/ 144088 h 28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89" h="288175">
                    <a:moveTo>
                      <a:pt x="286789" y="144088"/>
                    </a:moveTo>
                    <a:cubicBezTo>
                      <a:pt x="286789" y="223665"/>
                      <a:pt x="222589" y="288176"/>
                      <a:pt x="143395" y="288176"/>
                    </a:cubicBezTo>
                    <a:cubicBezTo>
                      <a:pt x="64200" y="288176"/>
                      <a:pt x="0" y="223665"/>
                      <a:pt x="0" y="144088"/>
                    </a:cubicBezTo>
                    <a:cubicBezTo>
                      <a:pt x="0" y="64510"/>
                      <a:pt x="64200" y="0"/>
                      <a:pt x="143395" y="0"/>
                    </a:cubicBezTo>
                    <a:cubicBezTo>
                      <a:pt x="222589" y="0"/>
                      <a:pt x="286789" y="64510"/>
                      <a:pt x="286789" y="144088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D0B4D215-415C-4C13-9D22-12FEE8505F62}"/>
                  </a:ext>
                </a:extLst>
              </p:cNvPr>
              <p:cNvSpPr/>
              <p:nvPr/>
            </p:nvSpPr>
            <p:spPr>
              <a:xfrm>
                <a:off x="490450" y="7342687"/>
                <a:ext cx="286789" cy="288175"/>
              </a:xfrm>
              <a:custGeom>
                <a:avLst/>
                <a:gdLst>
                  <a:gd name="connsiteX0" fmla="*/ 286789 w 286789"/>
                  <a:gd name="connsiteY0" fmla="*/ 144088 h 288175"/>
                  <a:gd name="connsiteX1" fmla="*/ 143395 w 286789"/>
                  <a:gd name="connsiteY1" fmla="*/ 288176 h 288175"/>
                  <a:gd name="connsiteX2" fmla="*/ 0 w 286789"/>
                  <a:gd name="connsiteY2" fmla="*/ 144088 h 288175"/>
                  <a:gd name="connsiteX3" fmla="*/ 143395 w 286789"/>
                  <a:gd name="connsiteY3" fmla="*/ 0 h 288175"/>
                  <a:gd name="connsiteX4" fmla="*/ 286789 w 286789"/>
                  <a:gd name="connsiteY4" fmla="*/ 144088 h 28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89" h="288175">
                    <a:moveTo>
                      <a:pt x="286789" y="144088"/>
                    </a:moveTo>
                    <a:cubicBezTo>
                      <a:pt x="286789" y="223666"/>
                      <a:pt x="222589" y="288176"/>
                      <a:pt x="143395" y="288176"/>
                    </a:cubicBezTo>
                    <a:cubicBezTo>
                      <a:pt x="64200" y="288176"/>
                      <a:pt x="0" y="223666"/>
                      <a:pt x="0" y="144088"/>
                    </a:cubicBezTo>
                    <a:cubicBezTo>
                      <a:pt x="0" y="64510"/>
                      <a:pt x="64200" y="0"/>
                      <a:pt x="143395" y="0"/>
                    </a:cubicBezTo>
                    <a:cubicBezTo>
                      <a:pt x="222589" y="0"/>
                      <a:pt x="286789" y="64510"/>
                      <a:pt x="286789" y="144088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10BB93F-3DA4-44E2-8FB8-CD2109A90985}"/>
                  </a:ext>
                </a:extLst>
              </p:cNvPr>
              <p:cNvSpPr/>
              <p:nvPr/>
            </p:nvSpPr>
            <p:spPr>
              <a:xfrm>
                <a:off x="0" y="7610774"/>
                <a:ext cx="286789" cy="288175"/>
              </a:xfrm>
              <a:custGeom>
                <a:avLst/>
                <a:gdLst>
                  <a:gd name="connsiteX0" fmla="*/ 286789 w 286789"/>
                  <a:gd name="connsiteY0" fmla="*/ 144088 h 288175"/>
                  <a:gd name="connsiteX1" fmla="*/ 143395 w 286789"/>
                  <a:gd name="connsiteY1" fmla="*/ 288176 h 288175"/>
                  <a:gd name="connsiteX2" fmla="*/ 0 w 286789"/>
                  <a:gd name="connsiteY2" fmla="*/ 144088 h 288175"/>
                  <a:gd name="connsiteX3" fmla="*/ 143395 w 286789"/>
                  <a:gd name="connsiteY3" fmla="*/ 0 h 288175"/>
                  <a:gd name="connsiteX4" fmla="*/ 286789 w 286789"/>
                  <a:gd name="connsiteY4" fmla="*/ 144088 h 28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89" h="288175">
                    <a:moveTo>
                      <a:pt x="286789" y="144088"/>
                    </a:moveTo>
                    <a:cubicBezTo>
                      <a:pt x="286789" y="223665"/>
                      <a:pt x="222589" y="288176"/>
                      <a:pt x="143395" y="288176"/>
                    </a:cubicBezTo>
                    <a:cubicBezTo>
                      <a:pt x="64200" y="288176"/>
                      <a:pt x="0" y="223665"/>
                      <a:pt x="0" y="144088"/>
                    </a:cubicBezTo>
                    <a:cubicBezTo>
                      <a:pt x="0" y="64510"/>
                      <a:pt x="64200" y="0"/>
                      <a:pt x="143395" y="0"/>
                    </a:cubicBezTo>
                    <a:cubicBezTo>
                      <a:pt x="222589" y="0"/>
                      <a:pt x="286789" y="64510"/>
                      <a:pt x="286789" y="144088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3DF09D5-F27B-4032-A4DF-D3B61DAC2BDF}"/>
                  </a:ext>
                </a:extLst>
              </p:cNvPr>
              <p:cNvSpPr/>
              <p:nvPr/>
            </p:nvSpPr>
            <p:spPr>
              <a:xfrm>
                <a:off x="951098" y="7059070"/>
                <a:ext cx="286411" cy="287654"/>
              </a:xfrm>
              <a:custGeom>
                <a:avLst/>
                <a:gdLst>
                  <a:gd name="connsiteX0" fmla="*/ 248012 w 286411"/>
                  <a:gd name="connsiteY0" fmla="*/ 38391 h 287654"/>
                  <a:gd name="connsiteX1" fmla="*/ 38116 w 286411"/>
                  <a:gd name="connsiteY1" fmla="*/ 248981 h 287654"/>
                  <a:gd name="connsiteX2" fmla="*/ 248012 w 286411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11" h="287654">
                    <a:moveTo>
                      <a:pt x="248012" y="38391"/>
                    </a:moveTo>
                    <a:cubicBezTo>
                      <a:pt x="365083" y="192177"/>
                      <a:pt x="191209" y="366745"/>
                      <a:pt x="38116" y="248981"/>
                    </a:cubicBezTo>
                    <a:cubicBezTo>
                      <a:pt x="-78262" y="95195"/>
                      <a:pt x="94920" y="-78681"/>
                      <a:pt x="248012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5C1E69D-3C02-457B-9413-960A530481B0}"/>
                  </a:ext>
                </a:extLst>
              </p:cNvPr>
              <p:cNvSpPr/>
              <p:nvPr/>
            </p:nvSpPr>
            <p:spPr>
              <a:xfrm>
                <a:off x="1427589" y="7203353"/>
                <a:ext cx="286338" cy="287674"/>
              </a:xfrm>
              <a:custGeom>
                <a:avLst/>
                <a:gdLst>
                  <a:gd name="connsiteX0" fmla="*/ 282061 w 286338"/>
                  <a:gd name="connsiteY0" fmla="*/ 107469 h 287674"/>
                  <a:gd name="connsiteX1" fmla="*/ 107494 w 286338"/>
                  <a:gd name="connsiteY1" fmla="*/ 283423 h 287674"/>
                  <a:gd name="connsiteX2" fmla="*/ 4278 w 286338"/>
                  <a:gd name="connsiteY2" fmla="*/ 180206 h 287674"/>
                  <a:gd name="connsiteX3" fmla="*/ 178845 w 286338"/>
                  <a:gd name="connsiteY3" fmla="*/ 4252 h 287674"/>
                  <a:gd name="connsiteX4" fmla="*/ 282061 w 286338"/>
                  <a:gd name="connsiteY4" fmla="*/ 107469 h 28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338" h="287674">
                    <a:moveTo>
                      <a:pt x="282061" y="107469"/>
                    </a:moveTo>
                    <a:cubicBezTo>
                      <a:pt x="307692" y="214842"/>
                      <a:pt x="214174" y="309053"/>
                      <a:pt x="107494" y="283423"/>
                    </a:cubicBezTo>
                    <a:cubicBezTo>
                      <a:pt x="57618" y="270953"/>
                      <a:pt x="16054" y="230082"/>
                      <a:pt x="4278" y="180206"/>
                    </a:cubicBezTo>
                    <a:cubicBezTo>
                      <a:pt x="-21353" y="72832"/>
                      <a:pt x="72165" y="-21379"/>
                      <a:pt x="178845" y="4252"/>
                    </a:cubicBezTo>
                    <a:cubicBezTo>
                      <a:pt x="229414" y="16029"/>
                      <a:pt x="270285" y="57592"/>
                      <a:pt x="282061" y="10746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A144232-3EE7-4225-BB17-4C36E527F513}"/>
                  </a:ext>
                </a:extLst>
              </p:cNvPr>
              <p:cNvSpPr/>
              <p:nvPr/>
            </p:nvSpPr>
            <p:spPr>
              <a:xfrm>
                <a:off x="1948258" y="7287671"/>
                <a:ext cx="286778" cy="287654"/>
              </a:xfrm>
              <a:custGeom>
                <a:avLst/>
                <a:gdLst>
                  <a:gd name="connsiteX0" fmla="*/ 248380 w 286778"/>
                  <a:gd name="connsiteY0" fmla="*/ 38391 h 287654"/>
                  <a:gd name="connsiteX1" fmla="*/ 38483 w 286778"/>
                  <a:gd name="connsiteY1" fmla="*/ 248981 h 287654"/>
                  <a:gd name="connsiteX2" fmla="*/ 248380 w 286778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654">
                    <a:moveTo>
                      <a:pt x="248380" y="38391"/>
                    </a:moveTo>
                    <a:cubicBezTo>
                      <a:pt x="365451" y="192177"/>
                      <a:pt x="191576" y="366745"/>
                      <a:pt x="38483" y="248981"/>
                    </a:cubicBezTo>
                    <a:cubicBezTo>
                      <a:pt x="-78588" y="95195"/>
                      <a:pt x="94594" y="-78681"/>
                      <a:pt x="248380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F4EC3DD-3E79-4BCA-B618-602D819FB01A}"/>
                  </a:ext>
                </a:extLst>
              </p:cNvPr>
              <p:cNvSpPr/>
              <p:nvPr/>
            </p:nvSpPr>
            <p:spPr>
              <a:xfrm>
                <a:off x="2488585" y="7266196"/>
                <a:ext cx="286778" cy="287654"/>
              </a:xfrm>
              <a:custGeom>
                <a:avLst/>
                <a:gdLst>
                  <a:gd name="connsiteX0" fmla="*/ 248380 w 286778"/>
                  <a:gd name="connsiteY0" fmla="*/ 38391 h 287654"/>
                  <a:gd name="connsiteX1" fmla="*/ 38483 w 286778"/>
                  <a:gd name="connsiteY1" fmla="*/ 248981 h 287654"/>
                  <a:gd name="connsiteX2" fmla="*/ 248380 w 286778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654">
                    <a:moveTo>
                      <a:pt x="248380" y="38391"/>
                    </a:moveTo>
                    <a:cubicBezTo>
                      <a:pt x="365451" y="192177"/>
                      <a:pt x="191576" y="366745"/>
                      <a:pt x="38483" y="248981"/>
                    </a:cubicBezTo>
                    <a:cubicBezTo>
                      <a:pt x="-78588" y="95195"/>
                      <a:pt x="94594" y="-78681"/>
                      <a:pt x="248380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FD4CDCF-5715-41E2-A585-B8F55C166CC7}"/>
                  </a:ext>
                </a:extLst>
              </p:cNvPr>
              <p:cNvSpPr/>
              <p:nvPr/>
            </p:nvSpPr>
            <p:spPr>
              <a:xfrm>
                <a:off x="2993583" y="7504495"/>
                <a:ext cx="286778" cy="287654"/>
              </a:xfrm>
              <a:custGeom>
                <a:avLst/>
                <a:gdLst>
                  <a:gd name="connsiteX0" fmla="*/ 248380 w 286778"/>
                  <a:gd name="connsiteY0" fmla="*/ 38391 h 287654"/>
                  <a:gd name="connsiteX1" fmla="*/ 38483 w 286778"/>
                  <a:gd name="connsiteY1" fmla="*/ 248981 h 287654"/>
                  <a:gd name="connsiteX2" fmla="*/ 248380 w 286778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654">
                    <a:moveTo>
                      <a:pt x="248380" y="38391"/>
                    </a:moveTo>
                    <a:cubicBezTo>
                      <a:pt x="365451" y="192177"/>
                      <a:pt x="191576" y="366745"/>
                      <a:pt x="38483" y="248981"/>
                    </a:cubicBezTo>
                    <a:cubicBezTo>
                      <a:pt x="-78588" y="95195"/>
                      <a:pt x="94594" y="-78681"/>
                      <a:pt x="248380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F2F413B-5A61-44F3-989C-D91236566AFA}"/>
                  </a:ext>
                </a:extLst>
              </p:cNvPr>
              <p:cNvSpPr/>
              <p:nvPr/>
            </p:nvSpPr>
            <p:spPr>
              <a:xfrm>
                <a:off x="3631585" y="7491050"/>
                <a:ext cx="286778" cy="287937"/>
              </a:xfrm>
              <a:custGeom>
                <a:avLst/>
                <a:gdLst>
                  <a:gd name="connsiteX0" fmla="*/ 248379 w 286778"/>
                  <a:gd name="connsiteY0" fmla="*/ 38674 h 287937"/>
                  <a:gd name="connsiteX1" fmla="*/ 38483 w 286778"/>
                  <a:gd name="connsiteY1" fmla="*/ 249264 h 287937"/>
                  <a:gd name="connsiteX2" fmla="*/ 248379 w 286778"/>
                  <a:gd name="connsiteY2" fmla="*/ 38674 h 28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937">
                    <a:moveTo>
                      <a:pt x="248379" y="38674"/>
                    </a:moveTo>
                    <a:cubicBezTo>
                      <a:pt x="365451" y="192460"/>
                      <a:pt x="191576" y="367028"/>
                      <a:pt x="38483" y="249264"/>
                    </a:cubicBezTo>
                    <a:cubicBezTo>
                      <a:pt x="-78587" y="95478"/>
                      <a:pt x="94594" y="-79090"/>
                      <a:pt x="248379" y="38674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F4B58A6-850A-4626-A523-1EE9F45844D1}"/>
                  </a:ext>
                </a:extLst>
              </p:cNvPr>
              <p:cNvSpPr/>
              <p:nvPr/>
            </p:nvSpPr>
            <p:spPr>
              <a:xfrm>
                <a:off x="4289676" y="7402381"/>
                <a:ext cx="286778" cy="287937"/>
              </a:xfrm>
              <a:custGeom>
                <a:avLst/>
                <a:gdLst>
                  <a:gd name="connsiteX0" fmla="*/ 248379 w 286778"/>
                  <a:gd name="connsiteY0" fmla="*/ 38674 h 287937"/>
                  <a:gd name="connsiteX1" fmla="*/ 38483 w 286778"/>
                  <a:gd name="connsiteY1" fmla="*/ 249264 h 287937"/>
                  <a:gd name="connsiteX2" fmla="*/ 248379 w 286778"/>
                  <a:gd name="connsiteY2" fmla="*/ 38674 h 28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937">
                    <a:moveTo>
                      <a:pt x="248379" y="38674"/>
                    </a:moveTo>
                    <a:cubicBezTo>
                      <a:pt x="365451" y="192460"/>
                      <a:pt x="191576" y="367028"/>
                      <a:pt x="38483" y="249264"/>
                    </a:cubicBezTo>
                    <a:cubicBezTo>
                      <a:pt x="-78587" y="95478"/>
                      <a:pt x="94594" y="-79090"/>
                      <a:pt x="248379" y="38674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D163613-115C-4610-90F7-AFF8CE7F122F}"/>
                  </a:ext>
                </a:extLst>
              </p:cNvPr>
              <p:cNvSpPr/>
              <p:nvPr/>
            </p:nvSpPr>
            <p:spPr>
              <a:xfrm>
                <a:off x="4920058" y="7266196"/>
                <a:ext cx="286778" cy="287654"/>
              </a:xfrm>
              <a:custGeom>
                <a:avLst/>
                <a:gdLst>
                  <a:gd name="connsiteX0" fmla="*/ 248379 w 286778"/>
                  <a:gd name="connsiteY0" fmla="*/ 38391 h 287654"/>
                  <a:gd name="connsiteX1" fmla="*/ 38483 w 286778"/>
                  <a:gd name="connsiteY1" fmla="*/ 248981 h 287654"/>
                  <a:gd name="connsiteX2" fmla="*/ 248379 w 286778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654">
                    <a:moveTo>
                      <a:pt x="248379" y="38391"/>
                    </a:moveTo>
                    <a:cubicBezTo>
                      <a:pt x="365451" y="192177"/>
                      <a:pt x="191576" y="366745"/>
                      <a:pt x="38483" y="248981"/>
                    </a:cubicBezTo>
                    <a:cubicBezTo>
                      <a:pt x="-78587" y="95195"/>
                      <a:pt x="94594" y="-78681"/>
                      <a:pt x="248379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C6BB78A-E85C-4EAE-A3D3-56CA8888FD83}"/>
                  </a:ext>
                </a:extLst>
              </p:cNvPr>
              <p:cNvSpPr/>
              <p:nvPr/>
            </p:nvSpPr>
            <p:spPr>
              <a:xfrm>
                <a:off x="5619020" y="7554372"/>
                <a:ext cx="286778" cy="287654"/>
              </a:xfrm>
              <a:custGeom>
                <a:avLst/>
                <a:gdLst>
                  <a:gd name="connsiteX0" fmla="*/ 248380 w 286778"/>
                  <a:gd name="connsiteY0" fmla="*/ 38391 h 287654"/>
                  <a:gd name="connsiteX1" fmla="*/ 38483 w 286778"/>
                  <a:gd name="connsiteY1" fmla="*/ 248981 h 287654"/>
                  <a:gd name="connsiteX2" fmla="*/ 248380 w 286778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654">
                    <a:moveTo>
                      <a:pt x="248380" y="38391"/>
                    </a:moveTo>
                    <a:cubicBezTo>
                      <a:pt x="365451" y="192177"/>
                      <a:pt x="191576" y="366745"/>
                      <a:pt x="38483" y="248981"/>
                    </a:cubicBezTo>
                    <a:cubicBezTo>
                      <a:pt x="-78588" y="95195"/>
                      <a:pt x="94594" y="-78681"/>
                      <a:pt x="248380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4F53281-DA64-4876-83FC-46ED61CEEEEF}"/>
                  </a:ext>
                </a:extLst>
              </p:cNvPr>
              <p:cNvSpPr/>
              <p:nvPr/>
            </p:nvSpPr>
            <p:spPr>
              <a:xfrm>
                <a:off x="1153390" y="7648181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6 w 191192"/>
                  <a:gd name="connsiteY1" fmla="*/ 192579 h 192579"/>
                  <a:gd name="connsiteX2" fmla="*/ 0 w 191192"/>
                  <a:gd name="connsiteY2" fmla="*/ 96289 h 192579"/>
                  <a:gd name="connsiteX3" fmla="*/ 95596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800" y="192579"/>
                      <a:pt x="0" y="149469"/>
                      <a:pt x="0" y="96289"/>
                    </a:cubicBezTo>
                    <a:cubicBezTo>
                      <a:pt x="0" y="43110"/>
                      <a:pt x="42800" y="0"/>
                      <a:pt x="95596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39734E3-9B99-4AF4-B235-22CB42B9DB21}"/>
                  </a:ext>
                </a:extLst>
              </p:cNvPr>
              <p:cNvSpPr/>
              <p:nvPr/>
            </p:nvSpPr>
            <p:spPr>
              <a:xfrm>
                <a:off x="1627909" y="7781186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90 h 192579"/>
                  <a:gd name="connsiteX1" fmla="*/ 95596 w 191192"/>
                  <a:gd name="connsiteY1" fmla="*/ 192579 h 192579"/>
                  <a:gd name="connsiteX2" fmla="*/ 0 w 191192"/>
                  <a:gd name="connsiteY2" fmla="*/ 96290 h 192579"/>
                  <a:gd name="connsiteX3" fmla="*/ 95596 w 191192"/>
                  <a:gd name="connsiteY3" fmla="*/ 0 h 192579"/>
                  <a:gd name="connsiteX4" fmla="*/ 191193 w 191192"/>
                  <a:gd name="connsiteY4" fmla="*/ 96290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90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800" y="192579"/>
                      <a:pt x="0" y="149469"/>
                      <a:pt x="0" y="96290"/>
                    </a:cubicBezTo>
                    <a:cubicBezTo>
                      <a:pt x="0" y="43110"/>
                      <a:pt x="42800" y="0"/>
                      <a:pt x="95596" y="0"/>
                    </a:cubicBezTo>
                    <a:cubicBezTo>
                      <a:pt x="148393" y="0"/>
                      <a:pt x="191193" y="43110"/>
                      <a:pt x="191193" y="96290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EFFA1DA-51D7-435A-BC3A-1A319F4AE25D}"/>
                  </a:ext>
                </a:extLst>
              </p:cNvPr>
              <p:cNvSpPr/>
              <p:nvPr/>
            </p:nvSpPr>
            <p:spPr>
              <a:xfrm>
                <a:off x="2222961" y="7889251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90 h 192579"/>
                  <a:gd name="connsiteX1" fmla="*/ 95596 w 191192"/>
                  <a:gd name="connsiteY1" fmla="*/ 192579 h 192579"/>
                  <a:gd name="connsiteX2" fmla="*/ 0 w 191192"/>
                  <a:gd name="connsiteY2" fmla="*/ 96290 h 192579"/>
                  <a:gd name="connsiteX3" fmla="*/ 95596 w 191192"/>
                  <a:gd name="connsiteY3" fmla="*/ 0 h 192579"/>
                  <a:gd name="connsiteX4" fmla="*/ 191193 w 191192"/>
                  <a:gd name="connsiteY4" fmla="*/ 96290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90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800" y="192579"/>
                      <a:pt x="0" y="149469"/>
                      <a:pt x="0" y="96290"/>
                    </a:cubicBezTo>
                    <a:cubicBezTo>
                      <a:pt x="0" y="43110"/>
                      <a:pt x="42800" y="0"/>
                      <a:pt x="95596" y="0"/>
                    </a:cubicBezTo>
                    <a:cubicBezTo>
                      <a:pt x="148393" y="0"/>
                      <a:pt x="191193" y="43110"/>
                      <a:pt x="191193" y="96290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69F76CD-03BF-4C6F-972F-48F81378A981}"/>
                  </a:ext>
                </a:extLst>
              </p:cNvPr>
              <p:cNvSpPr/>
              <p:nvPr/>
            </p:nvSpPr>
            <p:spPr>
              <a:xfrm>
                <a:off x="2781992" y="8031954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7 w 191192"/>
                  <a:gd name="connsiteY1" fmla="*/ 192579 h 192579"/>
                  <a:gd name="connsiteX2" fmla="*/ 0 w 191192"/>
                  <a:gd name="connsiteY2" fmla="*/ 96289 h 192579"/>
                  <a:gd name="connsiteX3" fmla="*/ 95597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7" y="192579"/>
                    </a:cubicBezTo>
                    <a:cubicBezTo>
                      <a:pt x="42800" y="192579"/>
                      <a:pt x="0" y="149469"/>
                      <a:pt x="0" y="96289"/>
                    </a:cubicBezTo>
                    <a:cubicBezTo>
                      <a:pt x="0" y="43110"/>
                      <a:pt x="42800" y="0"/>
                      <a:pt x="95597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0782382-3D8C-4C22-ACFF-7BC9BBD9A765}"/>
                  </a:ext>
                </a:extLst>
              </p:cNvPr>
              <p:cNvSpPr/>
              <p:nvPr/>
            </p:nvSpPr>
            <p:spPr>
              <a:xfrm>
                <a:off x="3414452" y="8212757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6 w 191192"/>
                  <a:gd name="connsiteY1" fmla="*/ 192579 h 192579"/>
                  <a:gd name="connsiteX2" fmla="*/ 0 w 191192"/>
                  <a:gd name="connsiteY2" fmla="*/ 96289 h 192579"/>
                  <a:gd name="connsiteX3" fmla="*/ 95596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800" y="192579"/>
                      <a:pt x="0" y="149469"/>
                      <a:pt x="0" y="96289"/>
                    </a:cubicBezTo>
                    <a:cubicBezTo>
                      <a:pt x="0" y="43110"/>
                      <a:pt x="42800" y="0"/>
                      <a:pt x="95596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B43CD1D-5718-4F62-B70F-1ED327386D70}"/>
                  </a:ext>
                </a:extLst>
              </p:cNvPr>
              <p:cNvSpPr/>
              <p:nvPr/>
            </p:nvSpPr>
            <p:spPr>
              <a:xfrm>
                <a:off x="4073929" y="8031954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7 w 191192"/>
                  <a:gd name="connsiteY1" fmla="*/ 192579 h 192579"/>
                  <a:gd name="connsiteX2" fmla="*/ 0 w 191192"/>
                  <a:gd name="connsiteY2" fmla="*/ 96289 h 192579"/>
                  <a:gd name="connsiteX3" fmla="*/ 95597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7" y="192579"/>
                    </a:cubicBezTo>
                    <a:cubicBezTo>
                      <a:pt x="42800" y="192579"/>
                      <a:pt x="0" y="149469"/>
                      <a:pt x="0" y="96289"/>
                    </a:cubicBezTo>
                    <a:cubicBezTo>
                      <a:pt x="0" y="43110"/>
                      <a:pt x="42800" y="0"/>
                      <a:pt x="95597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9FDBE01-BEB5-4905-B112-9F7C231E05DF}"/>
                  </a:ext>
                </a:extLst>
              </p:cNvPr>
              <p:cNvSpPr/>
              <p:nvPr/>
            </p:nvSpPr>
            <p:spPr>
              <a:xfrm>
                <a:off x="4831080" y="8007708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6 w 191192"/>
                  <a:gd name="connsiteY1" fmla="*/ 192579 h 192579"/>
                  <a:gd name="connsiteX2" fmla="*/ 0 w 191192"/>
                  <a:gd name="connsiteY2" fmla="*/ 96289 h 192579"/>
                  <a:gd name="connsiteX3" fmla="*/ 95596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800" y="192579"/>
                      <a:pt x="0" y="149469"/>
                      <a:pt x="0" y="96289"/>
                    </a:cubicBezTo>
                    <a:cubicBezTo>
                      <a:pt x="0" y="43110"/>
                      <a:pt x="42800" y="0"/>
                      <a:pt x="95596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E3BD826-37BD-4CF3-A978-32DB00FD5575}"/>
                  </a:ext>
                </a:extLst>
              </p:cNvPr>
              <p:cNvSpPr/>
              <p:nvPr/>
            </p:nvSpPr>
            <p:spPr>
              <a:xfrm>
                <a:off x="5462847" y="8128243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90 h 192579"/>
                  <a:gd name="connsiteX1" fmla="*/ 95597 w 191192"/>
                  <a:gd name="connsiteY1" fmla="*/ 192579 h 192579"/>
                  <a:gd name="connsiteX2" fmla="*/ 0 w 191192"/>
                  <a:gd name="connsiteY2" fmla="*/ 96290 h 192579"/>
                  <a:gd name="connsiteX3" fmla="*/ 95597 w 191192"/>
                  <a:gd name="connsiteY3" fmla="*/ 0 h 192579"/>
                  <a:gd name="connsiteX4" fmla="*/ 191193 w 191192"/>
                  <a:gd name="connsiteY4" fmla="*/ 96290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90"/>
                    </a:moveTo>
                    <a:cubicBezTo>
                      <a:pt x="191193" y="149469"/>
                      <a:pt x="148393" y="192579"/>
                      <a:pt x="95597" y="192579"/>
                    </a:cubicBezTo>
                    <a:cubicBezTo>
                      <a:pt x="42800" y="192579"/>
                      <a:pt x="0" y="149469"/>
                      <a:pt x="0" y="96290"/>
                    </a:cubicBezTo>
                    <a:cubicBezTo>
                      <a:pt x="0" y="43110"/>
                      <a:pt x="42800" y="0"/>
                      <a:pt x="95597" y="0"/>
                    </a:cubicBezTo>
                    <a:cubicBezTo>
                      <a:pt x="148393" y="0"/>
                      <a:pt x="191193" y="43110"/>
                      <a:pt x="191193" y="96290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F63500F-B806-428D-8FDD-EF74D22B0F09}"/>
                  </a:ext>
                </a:extLst>
              </p:cNvPr>
              <p:cNvSpPr/>
              <p:nvPr/>
            </p:nvSpPr>
            <p:spPr>
              <a:xfrm>
                <a:off x="755072" y="7744471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6 w 191192"/>
                  <a:gd name="connsiteY1" fmla="*/ 192579 h 192579"/>
                  <a:gd name="connsiteX2" fmla="*/ 0 w 191192"/>
                  <a:gd name="connsiteY2" fmla="*/ 96289 h 192579"/>
                  <a:gd name="connsiteX3" fmla="*/ 95596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800" y="192579"/>
                      <a:pt x="0" y="149469"/>
                      <a:pt x="0" y="96289"/>
                    </a:cubicBezTo>
                    <a:cubicBezTo>
                      <a:pt x="0" y="43110"/>
                      <a:pt x="42800" y="0"/>
                      <a:pt x="95596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CDD67D1-6EBD-41D0-A9E3-7855A6BFA0A1}"/>
                  </a:ext>
                </a:extLst>
              </p:cNvPr>
              <p:cNvSpPr/>
              <p:nvPr/>
            </p:nvSpPr>
            <p:spPr>
              <a:xfrm>
                <a:off x="423256" y="7985541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90 h 192579"/>
                  <a:gd name="connsiteX1" fmla="*/ 95596 w 191192"/>
                  <a:gd name="connsiteY1" fmla="*/ 192579 h 192579"/>
                  <a:gd name="connsiteX2" fmla="*/ 0 w 191192"/>
                  <a:gd name="connsiteY2" fmla="*/ 96290 h 192579"/>
                  <a:gd name="connsiteX3" fmla="*/ 95596 w 191192"/>
                  <a:gd name="connsiteY3" fmla="*/ 0 h 192579"/>
                  <a:gd name="connsiteX4" fmla="*/ 191193 w 191192"/>
                  <a:gd name="connsiteY4" fmla="*/ 96290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90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800" y="192579"/>
                      <a:pt x="0" y="149469"/>
                      <a:pt x="0" y="96290"/>
                    </a:cubicBezTo>
                    <a:cubicBezTo>
                      <a:pt x="0" y="43110"/>
                      <a:pt x="42800" y="0"/>
                      <a:pt x="95596" y="0"/>
                    </a:cubicBezTo>
                    <a:cubicBezTo>
                      <a:pt x="148393" y="0"/>
                      <a:pt x="191193" y="43110"/>
                      <a:pt x="191193" y="96290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CF69949-DAA5-4E49-9E16-F08745CCB00B}"/>
                  </a:ext>
                </a:extLst>
              </p:cNvPr>
              <p:cNvSpPr/>
              <p:nvPr/>
            </p:nvSpPr>
            <p:spPr>
              <a:xfrm>
                <a:off x="83819" y="8212757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6 w 191192"/>
                  <a:gd name="connsiteY1" fmla="*/ 192579 h 192579"/>
                  <a:gd name="connsiteX2" fmla="*/ 0 w 191192"/>
                  <a:gd name="connsiteY2" fmla="*/ 96289 h 192579"/>
                  <a:gd name="connsiteX3" fmla="*/ 95596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800" y="192579"/>
                      <a:pt x="0" y="149469"/>
                      <a:pt x="0" y="96289"/>
                    </a:cubicBezTo>
                    <a:cubicBezTo>
                      <a:pt x="0" y="43110"/>
                      <a:pt x="42800" y="0"/>
                      <a:pt x="95596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657E44-0F7F-4A89-8A05-A363EC8F183B}"/>
                </a:ext>
              </a:extLst>
            </p:cNvPr>
            <p:cNvSpPr/>
            <p:nvPr/>
          </p:nvSpPr>
          <p:spPr>
            <a:xfrm>
              <a:off x="2150918" y="8576440"/>
              <a:ext cx="191192" cy="192579"/>
            </a:xfrm>
            <a:custGeom>
              <a:avLst/>
              <a:gdLst>
                <a:gd name="connsiteX0" fmla="*/ 191193 w 191192"/>
                <a:gd name="connsiteY0" fmla="*/ 96289 h 192579"/>
                <a:gd name="connsiteX1" fmla="*/ 95596 w 191192"/>
                <a:gd name="connsiteY1" fmla="*/ 192579 h 192579"/>
                <a:gd name="connsiteX2" fmla="*/ 0 w 191192"/>
                <a:gd name="connsiteY2" fmla="*/ 96289 h 192579"/>
                <a:gd name="connsiteX3" fmla="*/ 95596 w 191192"/>
                <a:gd name="connsiteY3" fmla="*/ 0 h 192579"/>
                <a:gd name="connsiteX4" fmla="*/ 191193 w 191192"/>
                <a:gd name="connsiteY4" fmla="*/ 96289 h 1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2" h="192579">
                  <a:moveTo>
                    <a:pt x="191193" y="96289"/>
                  </a:moveTo>
                  <a:cubicBezTo>
                    <a:pt x="191193" y="149469"/>
                    <a:pt x="148393" y="192579"/>
                    <a:pt x="95596" y="192579"/>
                  </a:cubicBezTo>
                  <a:cubicBezTo>
                    <a:pt x="42800" y="192579"/>
                    <a:pt x="0" y="149469"/>
                    <a:pt x="0" y="96289"/>
                  </a:cubicBezTo>
                  <a:cubicBezTo>
                    <a:pt x="0" y="43110"/>
                    <a:pt x="42800" y="0"/>
                    <a:pt x="95596" y="0"/>
                  </a:cubicBezTo>
                  <a:cubicBezTo>
                    <a:pt x="148393" y="0"/>
                    <a:pt x="191193" y="43110"/>
                    <a:pt x="191193" y="96289"/>
                  </a:cubicBezTo>
                  <a:close/>
                </a:path>
              </a:pathLst>
            </a:custGeom>
            <a:solidFill>
              <a:srgbClr val="EBE4D9">
                <a:alpha val="20000"/>
              </a:srgbClr>
            </a:solidFill>
            <a:ln w="69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9" name="Grafikk 23">
              <a:extLst>
                <a:ext uri="{FF2B5EF4-FFF2-40B4-BE49-F238E27FC236}">
                  <a16:creationId xmlns:a16="http://schemas.microsoft.com/office/drawing/2014/main" id="{0C274EDE-5AAC-4CA3-8E4F-5A51DE25D8CF}"/>
                </a:ext>
              </a:extLst>
            </p:cNvPr>
            <p:cNvGrpSpPr/>
            <p:nvPr/>
          </p:nvGrpSpPr>
          <p:grpSpPr>
            <a:xfrm>
              <a:off x="0" y="5615489"/>
              <a:ext cx="12189921" cy="8131625"/>
              <a:chOff x="0" y="5615489"/>
              <a:chExt cx="12189921" cy="8131625"/>
            </a:xfrm>
          </p:grpSpPr>
          <p:grpSp>
            <p:nvGrpSpPr>
              <p:cNvPr id="30" name="Grafikk 23">
                <a:extLst>
                  <a:ext uri="{FF2B5EF4-FFF2-40B4-BE49-F238E27FC236}">
                    <a16:creationId xmlns:a16="http://schemas.microsoft.com/office/drawing/2014/main" id="{806CFCB9-44E7-4F89-902E-04BE4D5DA422}"/>
                  </a:ext>
                </a:extLst>
              </p:cNvPr>
              <p:cNvGrpSpPr/>
              <p:nvPr/>
            </p:nvGrpSpPr>
            <p:grpSpPr>
              <a:xfrm>
                <a:off x="0" y="5615489"/>
                <a:ext cx="12189921" cy="8131625"/>
                <a:chOff x="0" y="5615489"/>
                <a:chExt cx="12189921" cy="8131625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D4AEAFE6-30A5-4AF5-BF85-5CBBE4F8D305}"/>
                    </a:ext>
                  </a:extLst>
                </p:cNvPr>
                <p:cNvSpPr/>
                <p:nvPr/>
              </p:nvSpPr>
              <p:spPr>
                <a:xfrm>
                  <a:off x="0" y="6111484"/>
                  <a:ext cx="12189228" cy="750795"/>
                </a:xfrm>
                <a:custGeom>
                  <a:avLst/>
                  <a:gdLst>
                    <a:gd name="connsiteX0" fmla="*/ 11351721 w 12189228"/>
                    <a:gd name="connsiteY0" fmla="*/ 395078 h 750795"/>
                    <a:gd name="connsiteX1" fmla="*/ 10617431 w 12189228"/>
                    <a:gd name="connsiteY1" fmla="*/ 268308 h 750795"/>
                    <a:gd name="connsiteX2" fmla="*/ 10173393 w 12189228"/>
                    <a:gd name="connsiteY2" fmla="*/ 377067 h 750795"/>
                    <a:gd name="connsiteX3" fmla="*/ 9145385 w 12189228"/>
                    <a:gd name="connsiteY3" fmla="*/ 447033 h 750795"/>
                    <a:gd name="connsiteX4" fmla="*/ 8902238 w 12189228"/>
                    <a:gd name="connsiteY4" fmla="*/ 349358 h 750795"/>
                    <a:gd name="connsiteX5" fmla="*/ 8224058 w 12189228"/>
                    <a:gd name="connsiteY5" fmla="*/ 157471 h 750795"/>
                    <a:gd name="connsiteX6" fmla="*/ 7967749 w 12189228"/>
                    <a:gd name="connsiteY6" fmla="*/ 192801 h 750795"/>
                    <a:gd name="connsiteX7" fmla="*/ 7706591 w 12189228"/>
                    <a:gd name="connsiteY7" fmla="*/ 223281 h 750795"/>
                    <a:gd name="connsiteX8" fmla="*/ 7419109 w 12189228"/>
                    <a:gd name="connsiteY8" fmla="*/ 115215 h 750795"/>
                    <a:gd name="connsiteX9" fmla="*/ 7162108 w 12189228"/>
                    <a:gd name="connsiteY9" fmla="*/ 7842 h 750795"/>
                    <a:gd name="connsiteX10" fmla="*/ 6975071 w 12189228"/>
                    <a:gd name="connsiteY10" fmla="*/ 12691 h 750795"/>
                    <a:gd name="connsiteX11" fmla="*/ 6480464 w 12189228"/>
                    <a:gd name="connsiteY11" fmla="*/ 462273 h 750795"/>
                    <a:gd name="connsiteX12" fmla="*/ 5974773 w 12189228"/>
                    <a:gd name="connsiteY12" fmla="*/ 589735 h 750795"/>
                    <a:gd name="connsiteX13" fmla="*/ 5345777 w 12189228"/>
                    <a:gd name="connsiteY13" fmla="*/ 458116 h 750795"/>
                    <a:gd name="connsiteX14" fmla="*/ 4611486 w 12189228"/>
                    <a:gd name="connsiteY14" fmla="*/ 331347 h 750795"/>
                    <a:gd name="connsiteX15" fmla="*/ 4167447 w 12189228"/>
                    <a:gd name="connsiteY15" fmla="*/ 440105 h 750795"/>
                    <a:gd name="connsiteX16" fmla="*/ 3139440 w 12189228"/>
                    <a:gd name="connsiteY16" fmla="*/ 510071 h 750795"/>
                    <a:gd name="connsiteX17" fmla="*/ 2896293 w 12189228"/>
                    <a:gd name="connsiteY17" fmla="*/ 412396 h 750795"/>
                    <a:gd name="connsiteX18" fmla="*/ 2218113 w 12189228"/>
                    <a:gd name="connsiteY18" fmla="*/ 220510 h 750795"/>
                    <a:gd name="connsiteX19" fmla="*/ 1961804 w 12189228"/>
                    <a:gd name="connsiteY19" fmla="*/ 255839 h 750795"/>
                    <a:gd name="connsiteX20" fmla="*/ 1700646 w 12189228"/>
                    <a:gd name="connsiteY20" fmla="*/ 286319 h 750795"/>
                    <a:gd name="connsiteX21" fmla="*/ 1413164 w 12189228"/>
                    <a:gd name="connsiteY21" fmla="*/ 178253 h 750795"/>
                    <a:gd name="connsiteX22" fmla="*/ 1156162 w 12189228"/>
                    <a:gd name="connsiteY22" fmla="*/ 70880 h 750795"/>
                    <a:gd name="connsiteX23" fmla="*/ 969125 w 12189228"/>
                    <a:gd name="connsiteY23" fmla="*/ 75729 h 750795"/>
                    <a:gd name="connsiteX24" fmla="*/ 474518 w 12189228"/>
                    <a:gd name="connsiteY24" fmla="*/ 523926 h 750795"/>
                    <a:gd name="connsiteX25" fmla="*/ 0 w 12189228"/>
                    <a:gd name="connsiteY25" fmla="*/ 663857 h 750795"/>
                    <a:gd name="connsiteX26" fmla="*/ 0 w 12189228"/>
                    <a:gd name="connsiteY26" fmla="*/ 713734 h 750795"/>
                    <a:gd name="connsiteX27" fmla="*/ 529244 w 12189228"/>
                    <a:gd name="connsiteY27" fmla="*/ 563411 h 750795"/>
                    <a:gd name="connsiteX28" fmla="*/ 1032164 w 12189228"/>
                    <a:gd name="connsiteY28" fmla="*/ 200421 h 750795"/>
                    <a:gd name="connsiteX29" fmla="*/ 1357746 w 12189228"/>
                    <a:gd name="connsiteY29" fmla="*/ 281470 h 750795"/>
                    <a:gd name="connsiteX30" fmla="*/ 1687484 w 12189228"/>
                    <a:gd name="connsiteY30" fmla="*/ 403391 h 750795"/>
                    <a:gd name="connsiteX31" fmla="*/ 1986742 w 12189228"/>
                    <a:gd name="connsiteY31" fmla="*/ 370832 h 750795"/>
                    <a:gd name="connsiteX32" fmla="*/ 2216035 w 12189228"/>
                    <a:gd name="connsiteY32" fmla="*/ 338274 h 750795"/>
                    <a:gd name="connsiteX33" fmla="*/ 2851266 w 12189228"/>
                    <a:gd name="connsiteY33" fmla="*/ 521155 h 750795"/>
                    <a:gd name="connsiteX34" fmla="*/ 3100647 w 12189228"/>
                    <a:gd name="connsiteY34" fmla="*/ 620908 h 750795"/>
                    <a:gd name="connsiteX35" fmla="*/ 4200006 w 12189228"/>
                    <a:gd name="connsiteY35" fmla="*/ 553021 h 750795"/>
                    <a:gd name="connsiteX36" fmla="*/ 4631575 w 12189228"/>
                    <a:gd name="connsiteY36" fmla="*/ 447033 h 750795"/>
                    <a:gd name="connsiteX37" fmla="*/ 5305599 w 12189228"/>
                    <a:gd name="connsiteY37" fmla="*/ 568261 h 750795"/>
                    <a:gd name="connsiteX38" fmla="*/ 5755871 w 12189228"/>
                    <a:gd name="connsiteY38" fmla="*/ 672170 h 750795"/>
                    <a:gd name="connsiteX39" fmla="*/ 6535190 w 12189228"/>
                    <a:gd name="connsiteY39" fmla="*/ 501066 h 750795"/>
                    <a:gd name="connsiteX40" fmla="*/ 7038109 w 12189228"/>
                    <a:gd name="connsiteY40" fmla="*/ 138075 h 750795"/>
                    <a:gd name="connsiteX41" fmla="*/ 7363691 w 12189228"/>
                    <a:gd name="connsiteY41" fmla="*/ 219124 h 750795"/>
                    <a:gd name="connsiteX42" fmla="*/ 7693429 w 12189228"/>
                    <a:gd name="connsiteY42" fmla="*/ 341045 h 750795"/>
                    <a:gd name="connsiteX43" fmla="*/ 7992688 w 12189228"/>
                    <a:gd name="connsiteY43" fmla="*/ 308487 h 750795"/>
                    <a:gd name="connsiteX44" fmla="*/ 8221980 w 12189228"/>
                    <a:gd name="connsiteY44" fmla="*/ 275928 h 750795"/>
                    <a:gd name="connsiteX45" fmla="*/ 8857211 w 12189228"/>
                    <a:gd name="connsiteY45" fmla="*/ 458809 h 750795"/>
                    <a:gd name="connsiteX46" fmla="*/ 9106593 w 12189228"/>
                    <a:gd name="connsiteY46" fmla="*/ 558562 h 750795"/>
                    <a:gd name="connsiteX47" fmla="*/ 10205951 w 12189228"/>
                    <a:gd name="connsiteY47" fmla="*/ 490675 h 750795"/>
                    <a:gd name="connsiteX48" fmla="*/ 10637520 w 12189228"/>
                    <a:gd name="connsiteY48" fmla="*/ 384687 h 750795"/>
                    <a:gd name="connsiteX49" fmla="*/ 11311544 w 12189228"/>
                    <a:gd name="connsiteY49" fmla="*/ 505915 h 750795"/>
                    <a:gd name="connsiteX50" fmla="*/ 12130347 w 12189228"/>
                    <a:gd name="connsiteY50" fmla="*/ 575881 h 750795"/>
                    <a:gd name="connsiteX51" fmla="*/ 12189229 w 12189228"/>
                    <a:gd name="connsiteY51" fmla="*/ 474742 h 750795"/>
                    <a:gd name="connsiteX52" fmla="*/ 11351721 w 12189228"/>
                    <a:gd name="connsiteY52" fmla="*/ 395078 h 75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2189228" h="750795">
                      <a:moveTo>
                        <a:pt x="11351721" y="395078"/>
                      </a:moveTo>
                      <a:cubicBezTo>
                        <a:pt x="11121736" y="310565"/>
                        <a:pt x="10883438" y="222588"/>
                        <a:pt x="10617431" y="268308"/>
                      </a:cubicBezTo>
                      <a:cubicBezTo>
                        <a:pt x="10467802" y="293939"/>
                        <a:pt x="10318173" y="336196"/>
                        <a:pt x="10173393" y="377067"/>
                      </a:cubicBezTo>
                      <a:cubicBezTo>
                        <a:pt x="9822180" y="476127"/>
                        <a:pt x="9491056" y="569646"/>
                        <a:pt x="9145385" y="447033"/>
                      </a:cubicBezTo>
                      <a:cubicBezTo>
                        <a:pt x="9066415" y="418631"/>
                        <a:pt x="8986751" y="385380"/>
                        <a:pt x="8902238" y="349358"/>
                      </a:cubicBezTo>
                      <a:cubicBezTo>
                        <a:pt x="8684029" y="257225"/>
                        <a:pt x="8458893" y="162321"/>
                        <a:pt x="8224058" y="157471"/>
                      </a:cubicBezTo>
                      <a:cubicBezTo>
                        <a:pt x="8138161" y="156086"/>
                        <a:pt x="8050876" y="174790"/>
                        <a:pt x="7967749" y="192801"/>
                      </a:cubicBezTo>
                      <a:cubicBezTo>
                        <a:pt x="7874924" y="212890"/>
                        <a:pt x="7786947" y="232286"/>
                        <a:pt x="7706591" y="223281"/>
                      </a:cubicBezTo>
                      <a:cubicBezTo>
                        <a:pt x="7597833" y="210812"/>
                        <a:pt x="7511242" y="164399"/>
                        <a:pt x="7419109" y="115215"/>
                      </a:cubicBezTo>
                      <a:cubicBezTo>
                        <a:pt x="7340138" y="72958"/>
                        <a:pt x="7258397" y="29316"/>
                        <a:pt x="7162108" y="7842"/>
                      </a:cubicBezTo>
                      <a:cubicBezTo>
                        <a:pt x="7110153" y="-3935"/>
                        <a:pt x="7025640" y="-2549"/>
                        <a:pt x="6975071" y="12691"/>
                      </a:cubicBezTo>
                      <a:cubicBezTo>
                        <a:pt x="6772795" y="72266"/>
                        <a:pt x="6499860" y="439413"/>
                        <a:pt x="6480464" y="462273"/>
                      </a:cubicBezTo>
                      <a:cubicBezTo>
                        <a:pt x="6342611" y="623679"/>
                        <a:pt x="6165966" y="613288"/>
                        <a:pt x="5974773" y="589735"/>
                      </a:cubicBezTo>
                      <a:cubicBezTo>
                        <a:pt x="5760028" y="563411"/>
                        <a:pt x="5551517" y="533624"/>
                        <a:pt x="5345777" y="458116"/>
                      </a:cubicBezTo>
                      <a:cubicBezTo>
                        <a:pt x="5115791" y="373603"/>
                        <a:pt x="4877493" y="285627"/>
                        <a:pt x="4611486" y="331347"/>
                      </a:cubicBezTo>
                      <a:cubicBezTo>
                        <a:pt x="4461856" y="356978"/>
                        <a:pt x="4312228" y="399234"/>
                        <a:pt x="4167447" y="440105"/>
                      </a:cubicBezTo>
                      <a:cubicBezTo>
                        <a:pt x="3816235" y="539166"/>
                        <a:pt x="3485111" y="632685"/>
                        <a:pt x="3139440" y="510071"/>
                      </a:cubicBezTo>
                      <a:cubicBezTo>
                        <a:pt x="3060469" y="481669"/>
                        <a:pt x="2980805" y="448418"/>
                        <a:pt x="2896293" y="412396"/>
                      </a:cubicBezTo>
                      <a:cubicBezTo>
                        <a:pt x="2678084" y="320263"/>
                        <a:pt x="2452947" y="225359"/>
                        <a:pt x="2218113" y="220510"/>
                      </a:cubicBezTo>
                      <a:cubicBezTo>
                        <a:pt x="2132215" y="219124"/>
                        <a:pt x="2044931" y="237828"/>
                        <a:pt x="1961804" y="255839"/>
                      </a:cubicBezTo>
                      <a:cubicBezTo>
                        <a:pt x="1868978" y="275928"/>
                        <a:pt x="1781002" y="295325"/>
                        <a:pt x="1700646" y="286319"/>
                      </a:cubicBezTo>
                      <a:cubicBezTo>
                        <a:pt x="1591887" y="273850"/>
                        <a:pt x="1505296" y="227437"/>
                        <a:pt x="1413164" y="178253"/>
                      </a:cubicBezTo>
                      <a:cubicBezTo>
                        <a:pt x="1334193" y="135997"/>
                        <a:pt x="1252451" y="92355"/>
                        <a:pt x="1156162" y="70880"/>
                      </a:cubicBezTo>
                      <a:cubicBezTo>
                        <a:pt x="1104207" y="59104"/>
                        <a:pt x="1019695" y="60489"/>
                        <a:pt x="969125" y="75729"/>
                      </a:cubicBezTo>
                      <a:cubicBezTo>
                        <a:pt x="766849" y="133919"/>
                        <a:pt x="493915" y="501066"/>
                        <a:pt x="474518" y="523926"/>
                      </a:cubicBezTo>
                      <a:cubicBezTo>
                        <a:pt x="389313" y="623679"/>
                        <a:pt x="226522" y="710963"/>
                        <a:pt x="0" y="663857"/>
                      </a:cubicBezTo>
                      <a:lnTo>
                        <a:pt x="0" y="713734"/>
                      </a:lnTo>
                      <a:cubicBezTo>
                        <a:pt x="693" y="713734"/>
                        <a:pt x="279169" y="862671"/>
                        <a:pt x="529244" y="563411"/>
                      </a:cubicBezTo>
                      <a:cubicBezTo>
                        <a:pt x="588818" y="492060"/>
                        <a:pt x="852747" y="217046"/>
                        <a:pt x="1032164" y="200421"/>
                      </a:cubicBezTo>
                      <a:cubicBezTo>
                        <a:pt x="1176944" y="186566"/>
                        <a:pt x="1282238" y="241292"/>
                        <a:pt x="1357746" y="281470"/>
                      </a:cubicBezTo>
                      <a:cubicBezTo>
                        <a:pt x="1455420" y="334118"/>
                        <a:pt x="1556558" y="388151"/>
                        <a:pt x="1687484" y="403391"/>
                      </a:cubicBezTo>
                      <a:cubicBezTo>
                        <a:pt x="1787236" y="414474"/>
                        <a:pt x="1889067" y="392307"/>
                        <a:pt x="1986742" y="370832"/>
                      </a:cubicBezTo>
                      <a:cubicBezTo>
                        <a:pt x="2067098" y="353514"/>
                        <a:pt x="2143991" y="336889"/>
                        <a:pt x="2216035" y="338274"/>
                      </a:cubicBezTo>
                      <a:cubicBezTo>
                        <a:pt x="2428702" y="342430"/>
                        <a:pt x="2643447" y="433178"/>
                        <a:pt x="2851266" y="521155"/>
                      </a:cubicBezTo>
                      <a:cubicBezTo>
                        <a:pt x="2933700" y="555791"/>
                        <a:pt x="3018213" y="591813"/>
                        <a:pt x="3100647" y="620908"/>
                      </a:cubicBezTo>
                      <a:cubicBezTo>
                        <a:pt x="3480955" y="755991"/>
                        <a:pt x="3846715" y="652774"/>
                        <a:pt x="4200006" y="553021"/>
                      </a:cubicBezTo>
                      <a:cubicBezTo>
                        <a:pt x="4342015" y="512842"/>
                        <a:pt x="4488180" y="471278"/>
                        <a:pt x="4631575" y="447033"/>
                      </a:cubicBezTo>
                      <a:cubicBezTo>
                        <a:pt x="4867102" y="406854"/>
                        <a:pt x="5090160" y="489289"/>
                        <a:pt x="5305599" y="568261"/>
                      </a:cubicBezTo>
                      <a:cubicBezTo>
                        <a:pt x="5450378" y="621601"/>
                        <a:pt x="5602086" y="660394"/>
                        <a:pt x="5755871" y="672170"/>
                      </a:cubicBezTo>
                      <a:cubicBezTo>
                        <a:pt x="6041968" y="693645"/>
                        <a:pt x="6329449" y="746292"/>
                        <a:pt x="6535190" y="501066"/>
                      </a:cubicBezTo>
                      <a:cubicBezTo>
                        <a:pt x="6594764" y="429714"/>
                        <a:pt x="6858693" y="154700"/>
                        <a:pt x="7038109" y="138075"/>
                      </a:cubicBezTo>
                      <a:cubicBezTo>
                        <a:pt x="7182890" y="124220"/>
                        <a:pt x="7288184" y="178946"/>
                        <a:pt x="7363691" y="219124"/>
                      </a:cubicBezTo>
                      <a:cubicBezTo>
                        <a:pt x="7461366" y="271772"/>
                        <a:pt x="7562504" y="325805"/>
                        <a:pt x="7693429" y="341045"/>
                      </a:cubicBezTo>
                      <a:cubicBezTo>
                        <a:pt x="7793182" y="352129"/>
                        <a:pt x="7895013" y="329961"/>
                        <a:pt x="7992688" y="308487"/>
                      </a:cubicBezTo>
                      <a:cubicBezTo>
                        <a:pt x="8073044" y="291168"/>
                        <a:pt x="8149937" y="274543"/>
                        <a:pt x="8221980" y="275928"/>
                      </a:cubicBezTo>
                      <a:cubicBezTo>
                        <a:pt x="8434647" y="280085"/>
                        <a:pt x="8649393" y="370832"/>
                        <a:pt x="8857211" y="458809"/>
                      </a:cubicBezTo>
                      <a:cubicBezTo>
                        <a:pt x="8939645" y="493446"/>
                        <a:pt x="9024158" y="529468"/>
                        <a:pt x="9106593" y="558562"/>
                      </a:cubicBezTo>
                      <a:cubicBezTo>
                        <a:pt x="9486900" y="693645"/>
                        <a:pt x="9852660" y="590428"/>
                        <a:pt x="10205951" y="490675"/>
                      </a:cubicBezTo>
                      <a:cubicBezTo>
                        <a:pt x="10347960" y="450496"/>
                        <a:pt x="10494126" y="408933"/>
                        <a:pt x="10637520" y="384687"/>
                      </a:cubicBezTo>
                      <a:cubicBezTo>
                        <a:pt x="10873047" y="344509"/>
                        <a:pt x="11096106" y="426944"/>
                        <a:pt x="11311544" y="505915"/>
                      </a:cubicBezTo>
                      <a:cubicBezTo>
                        <a:pt x="11547764" y="593199"/>
                        <a:pt x="11853256" y="657623"/>
                        <a:pt x="12130347" y="575881"/>
                      </a:cubicBezTo>
                      <a:lnTo>
                        <a:pt x="12189229" y="474742"/>
                      </a:lnTo>
                      <a:cubicBezTo>
                        <a:pt x="11826240" y="565490"/>
                        <a:pt x="11549149" y="467122"/>
                        <a:pt x="11351721" y="395078"/>
                      </a:cubicBezTo>
                      <a:close/>
                    </a:path>
                  </a:pathLst>
                </a:custGeom>
                <a:solidFill>
                  <a:srgbClr val="EBE4D9">
                    <a:alpha val="70000"/>
                  </a:srgbClr>
                </a:solidFill>
                <a:ln w="6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54B39397-D43D-4D28-9E82-DD1BF5F065EC}"/>
                    </a:ext>
                  </a:extLst>
                </p:cNvPr>
                <p:cNvSpPr/>
                <p:nvPr/>
              </p:nvSpPr>
              <p:spPr>
                <a:xfrm>
                  <a:off x="0" y="5615489"/>
                  <a:ext cx="12189228" cy="750795"/>
                </a:xfrm>
                <a:custGeom>
                  <a:avLst/>
                  <a:gdLst>
                    <a:gd name="connsiteX0" fmla="*/ 11351721 w 12189228"/>
                    <a:gd name="connsiteY0" fmla="*/ 395078 h 750795"/>
                    <a:gd name="connsiteX1" fmla="*/ 10617431 w 12189228"/>
                    <a:gd name="connsiteY1" fmla="*/ 268308 h 750795"/>
                    <a:gd name="connsiteX2" fmla="*/ 10173393 w 12189228"/>
                    <a:gd name="connsiteY2" fmla="*/ 377067 h 750795"/>
                    <a:gd name="connsiteX3" fmla="*/ 9145385 w 12189228"/>
                    <a:gd name="connsiteY3" fmla="*/ 447033 h 750795"/>
                    <a:gd name="connsiteX4" fmla="*/ 8902238 w 12189228"/>
                    <a:gd name="connsiteY4" fmla="*/ 349358 h 750795"/>
                    <a:gd name="connsiteX5" fmla="*/ 8224058 w 12189228"/>
                    <a:gd name="connsiteY5" fmla="*/ 157471 h 750795"/>
                    <a:gd name="connsiteX6" fmla="*/ 7967749 w 12189228"/>
                    <a:gd name="connsiteY6" fmla="*/ 192801 h 750795"/>
                    <a:gd name="connsiteX7" fmla="*/ 7706591 w 12189228"/>
                    <a:gd name="connsiteY7" fmla="*/ 223281 h 750795"/>
                    <a:gd name="connsiteX8" fmla="*/ 7419109 w 12189228"/>
                    <a:gd name="connsiteY8" fmla="*/ 115215 h 750795"/>
                    <a:gd name="connsiteX9" fmla="*/ 7162108 w 12189228"/>
                    <a:gd name="connsiteY9" fmla="*/ 7842 h 750795"/>
                    <a:gd name="connsiteX10" fmla="*/ 6975071 w 12189228"/>
                    <a:gd name="connsiteY10" fmla="*/ 12691 h 750795"/>
                    <a:gd name="connsiteX11" fmla="*/ 6480464 w 12189228"/>
                    <a:gd name="connsiteY11" fmla="*/ 462273 h 750795"/>
                    <a:gd name="connsiteX12" fmla="*/ 6258099 w 12189228"/>
                    <a:gd name="connsiteY12" fmla="*/ 607746 h 750795"/>
                    <a:gd name="connsiteX13" fmla="*/ 5346469 w 12189228"/>
                    <a:gd name="connsiteY13" fmla="*/ 458116 h 750795"/>
                    <a:gd name="connsiteX14" fmla="*/ 4612178 w 12189228"/>
                    <a:gd name="connsiteY14" fmla="*/ 331347 h 750795"/>
                    <a:gd name="connsiteX15" fmla="*/ 4168140 w 12189228"/>
                    <a:gd name="connsiteY15" fmla="*/ 440105 h 750795"/>
                    <a:gd name="connsiteX16" fmla="*/ 3140133 w 12189228"/>
                    <a:gd name="connsiteY16" fmla="*/ 510071 h 750795"/>
                    <a:gd name="connsiteX17" fmla="*/ 2896986 w 12189228"/>
                    <a:gd name="connsiteY17" fmla="*/ 412396 h 750795"/>
                    <a:gd name="connsiteX18" fmla="*/ 2218805 w 12189228"/>
                    <a:gd name="connsiteY18" fmla="*/ 220510 h 750795"/>
                    <a:gd name="connsiteX19" fmla="*/ 1962496 w 12189228"/>
                    <a:gd name="connsiteY19" fmla="*/ 255839 h 750795"/>
                    <a:gd name="connsiteX20" fmla="*/ 1701338 w 12189228"/>
                    <a:gd name="connsiteY20" fmla="*/ 286319 h 750795"/>
                    <a:gd name="connsiteX21" fmla="*/ 1413856 w 12189228"/>
                    <a:gd name="connsiteY21" fmla="*/ 178253 h 750795"/>
                    <a:gd name="connsiteX22" fmla="*/ 1156855 w 12189228"/>
                    <a:gd name="connsiteY22" fmla="*/ 70880 h 750795"/>
                    <a:gd name="connsiteX23" fmla="*/ 969818 w 12189228"/>
                    <a:gd name="connsiteY23" fmla="*/ 75729 h 750795"/>
                    <a:gd name="connsiteX24" fmla="*/ 475211 w 12189228"/>
                    <a:gd name="connsiteY24" fmla="*/ 525311 h 750795"/>
                    <a:gd name="connsiteX25" fmla="*/ 0 w 12189228"/>
                    <a:gd name="connsiteY25" fmla="*/ 663857 h 750795"/>
                    <a:gd name="connsiteX26" fmla="*/ 0 w 12189228"/>
                    <a:gd name="connsiteY26" fmla="*/ 713734 h 750795"/>
                    <a:gd name="connsiteX27" fmla="*/ 529244 w 12189228"/>
                    <a:gd name="connsiteY27" fmla="*/ 563411 h 750795"/>
                    <a:gd name="connsiteX28" fmla="*/ 1032164 w 12189228"/>
                    <a:gd name="connsiteY28" fmla="*/ 200421 h 750795"/>
                    <a:gd name="connsiteX29" fmla="*/ 1357746 w 12189228"/>
                    <a:gd name="connsiteY29" fmla="*/ 281470 h 750795"/>
                    <a:gd name="connsiteX30" fmla="*/ 1687484 w 12189228"/>
                    <a:gd name="connsiteY30" fmla="*/ 403391 h 750795"/>
                    <a:gd name="connsiteX31" fmla="*/ 1986742 w 12189228"/>
                    <a:gd name="connsiteY31" fmla="*/ 370832 h 750795"/>
                    <a:gd name="connsiteX32" fmla="*/ 2216035 w 12189228"/>
                    <a:gd name="connsiteY32" fmla="*/ 338274 h 750795"/>
                    <a:gd name="connsiteX33" fmla="*/ 2851266 w 12189228"/>
                    <a:gd name="connsiteY33" fmla="*/ 521155 h 750795"/>
                    <a:gd name="connsiteX34" fmla="*/ 3100647 w 12189228"/>
                    <a:gd name="connsiteY34" fmla="*/ 620908 h 750795"/>
                    <a:gd name="connsiteX35" fmla="*/ 4200006 w 12189228"/>
                    <a:gd name="connsiteY35" fmla="*/ 553021 h 750795"/>
                    <a:gd name="connsiteX36" fmla="*/ 4631575 w 12189228"/>
                    <a:gd name="connsiteY36" fmla="*/ 447033 h 750795"/>
                    <a:gd name="connsiteX37" fmla="*/ 5305599 w 12189228"/>
                    <a:gd name="connsiteY37" fmla="*/ 568261 h 750795"/>
                    <a:gd name="connsiteX38" fmla="*/ 6014951 w 12189228"/>
                    <a:gd name="connsiteY38" fmla="*/ 675634 h 750795"/>
                    <a:gd name="connsiteX39" fmla="*/ 6535190 w 12189228"/>
                    <a:gd name="connsiteY39" fmla="*/ 500373 h 750795"/>
                    <a:gd name="connsiteX40" fmla="*/ 7038109 w 12189228"/>
                    <a:gd name="connsiteY40" fmla="*/ 137382 h 750795"/>
                    <a:gd name="connsiteX41" fmla="*/ 7363691 w 12189228"/>
                    <a:gd name="connsiteY41" fmla="*/ 218432 h 750795"/>
                    <a:gd name="connsiteX42" fmla="*/ 7693429 w 12189228"/>
                    <a:gd name="connsiteY42" fmla="*/ 340352 h 750795"/>
                    <a:gd name="connsiteX43" fmla="*/ 7992688 w 12189228"/>
                    <a:gd name="connsiteY43" fmla="*/ 307794 h 750795"/>
                    <a:gd name="connsiteX44" fmla="*/ 8221980 w 12189228"/>
                    <a:gd name="connsiteY44" fmla="*/ 275236 h 750795"/>
                    <a:gd name="connsiteX45" fmla="*/ 8857211 w 12189228"/>
                    <a:gd name="connsiteY45" fmla="*/ 458116 h 750795"/>
                    <a:gd name="connsiteX46" fmla="*/ 9106593 w 12189228"/>
                    <a:gd name="connsiteY46" fmla="*/ 557870 h 750795"/>
                    <a:gd name="connsiteX47" fmla="*/ 10205951 w 12189228"/>
                    <a:gd name="connsiteY47" fmla="*/ 489982 h 750795"/>
                    <a:gd name="connsiteX48" fmla="*/ 10637520 w 12189228"/>
                    <a:gd name="connsiteY48" fmla="*/ 383994 h 750795"/>
                    <a:gd name="connsiteX49" fmla="*/ 11311544 w 12189228"/>
                    <a:gd name="connsiteY49" fmla="*/ 505222 h 750795"/>
                    <a:gd name="connsiteX50" fmla="*/ 12130347 w 12189228"/>
                    <a:gd name="connsiteY50" fmla="*/ 576573 h 750795"/>
                    <a:gd name="connsiteX51" fmla="*/ 12189229 w 12189228"/>
                    <a:gd name="connsiteY51" fmla="*/ 475435 h 750795"/>
                    <a:gd name="connsiteX52" fmla="*/ 11351721 w 12189228"/>
                    <a:gd name="connsiteY52" fmla="*/ 395078 h 75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2189228" h="750795">
                      <a:moveTo>
                        <a:pt x="11351721" y="395078"/>
                      </a:moveTo>
                      <a:cubicBezTo>
                        <a:pt x="11121736" y="310565"/>
                        <a:pt x="10883438" y="222588"/>
                        <a:pt x="10617431" y="268308"/>
                      </a:cubicBezTo>
                      <a:cubicBezTo>
                        <a:pt x="10467802" y="293939"/>
                        <a:pt x="10318173" y="336196"/>
                        <a:pt x="10173393" y="377067"/>
                      </a:cubicBezTo>
                      <a:cubicBezTo>
                        <a:pt x="9822180" y="476127"/>
                        <a:pt x="9491056" y="569646"/>
                        <a:pt x="9145385" y="447033"/>
                      </a:cubicBezTo>
                      <a:cubicBezTo>
                        <a:pt x="9066415" y="418631"/>
                        <a:pt x="8986751" y="385380"/>
                        <a:pt x="8902238" y="349358"/>
                      </a:cubicBezTo>
                      <a:cubicBezTo>
                        <a:pt x="8684029" y="257225"/>
                        <a:pt x="8458893" y="162321"/>
                        <a:pt x="8224058" y="157471"/>
                      </a:cubicBezTo>
                      <a:cubicBezTo>
                        <a:pt x="8138161" y="156086"/>
                        <a:pt x="8050876" y="174790"/>
                        <a:pt x="7967749" y="192801"/>
                      </a:cubicBezTo>
                      <a:cubicBezTo>
                        <a:pt x="7874924" y="212890"/>
                        <a:pt x="7786947" y="232286"/>
                        <a:pt x="7706591" y="223281"/>
                      </a:cubicBezTo>
                      <a:cubicBezTo>
                        <a:pt x="7597833" y="210812"/>
                        <a:pt x="7511242" y="164399"/>
                        <a:pt x="7419109" y="115215"/>
                      </a:cubicBezTo>
                      <a:cubicBezTo>
                        <a:pt x="7340138" y="72958"/>
                        <a:pt x="7258397" y="29316"/>
                        <a:pt x="7162108" y="7842"/>
                      </a:cubicBezTo>
                      <a:cubicBezTo>
                        <a:pt x="7110153" y="-3935"/>
                        <a:pt x="7025640" y="-2549"/>
                        <a:pt x="6975071" y="12691"/>
                      </a:cubicBezTo>
                      <a:cubicBezTo>
                        <a:pt x="6772795" y="72266"/>
                        <a:pt x="6499860" y="439413"/>
                        <a:pt x="6480464" y="462273"/>
                      </a:cubicBezTo>
                      <a:cubicBezTo>
                        <a:pt x="6426431" y="525311"/>
                        <a:pt x="6338455" y="584886"/>
                        <a:pt x="6258099" y="607746"/>
                      </a:cubicBezTo>
                      <a:cubicBezTo>
                        <a:pt x="5981008" y="686025"/>
                        <a:pt x="5604164" y="553021"/>
                        <a:pt x="5346469" y="458116"/>
                      </a:cubicBezTo>
                      <a:cubicBezTo>
                        <a:pt x="5116484" y="373603"/>
                        <a:pt x="4878186" y="285627"/>
                        <a:pt x="4612178" y="331347"/>
                      </a:cubicBezTo>
                      <a:cubicBezTo>
                        <a:pt x="4462549" y="356978"/>
                        <a:pt x="4312920" y="399234"/>
                        <a:pt x="4168140" y="440105"/>
                      </a:cubicBezTo>
                      <a:cubicBezTo>
                        <a:pt x="3816927" y="539166"/>
                        <a:pt x="3485804" y="632685"/>
                        <a:pt x="3140133" y="510071"/>
                      </a:cubicBezTo>
                      <a:cubicBezTo>
                        <a:pt x="3061162" y="481669"/>
                        <a:pt x="2981498" y="448418"/>
                        <a:pt x="2896986" y="412396"/>
                      </a:cubicBezTo>
                      <a:cubicBezTo>
                        <a:pt x="2678777" y="320263"/>
                        <a:pt x="2453640" y="225359"/>
                        <a:pt x="2218805" y="220510"/>
                      </a:cubicBezTo>
                      <a:cubicBezTo>
                        <a:pt x="2132907" y="219124"/>
                        <a:pt x="2045624" y="237828"/>
                        <a:pt x="1962496" y="255839"/>
                      </a:cubicBezTo>
                      <a:cubicBezTo>
                        <a:pt x="1869671" y="275928"/>
                        <a:pt x="1781695" y="295325"/>
                        <a:pt x="1701338" y="286319"/>
                      </a:cubicBezTo>
                      <a:cubicBezTo>
                        <a:pt x="1592580" y="273850"/>
                        <a:pt x="1505989" y="227437"/>
                        <a:pt x="1413856" y="178253"/>
                      </a:cubicBezTo>
                      <a:cubicBezTo>
                        <a:pt x="1334885" y="135997"/>
                        <a:pt x="1253144" y="92355"/>
                        <a:pt x="1156855" y="70880"/>
                      </a:cubicBezTo>
                      <a:cubicBezTo>
                        <a:pt x="1104900" y="59104"/>
                        <a:pt x="1020387" y="60489"/>
                        <a:pt x="969818" y="75729"/>
                      </a:cubicBezTo>
                      <a:cubicBezTo>
                        <a:pt x="767542" y="135304"/>
                        <a:pt x="494607" y="502451"/>
                        <a:pt x="475211" y="525311"/>
                      </a:cubicBezTo>
                      <a:cubicBezTo>
                        <a:pt x="389313" y="623679"/>
                        <a:pt x="226522" y="710963"/>
                        <a:pt x="0" y="663857"/>
                      </a:cubicBezTo>
                      <a:lnTo>
                        <a:pt x="0" y="713734"/>
                      </a:lnTo>
                      <a:cubicBezTo>
                        <a:pt x="693" y="713734"/>
                        <a:pt x="279169" y="862671"/>
                        <a:pt x="529244" y="563411"/>
                      </a:cubicBezTo>
                      <a:cubicBezTo>
                        <a:pt x="588818" y="492753"/>
                        <a:pt x="852747" y="217739"/>
                        <a:pt x="1032164" y="200421"/>
                      </a:cubicBezTo>
                      <a:cubicBezTo>
                        <a:pt x="1176944" y="186566"/>
                        <a:pt x="1282238" y="241292"/>
                        <a:pt x="1357746" y="281470"/>
                      </a:cubicBezTo>
                      <a:cubicBezTo>
                        <a:pt x="1455420" y="334118"/>
                        <a:pt x="1556558" y="388151"/>
                        <a:pt x="1687484" y="403391"/>
                      </a:cubicBezTo>
                      <a:cubicBezTo>
                        <a:pt x="1787236" y="414474"/>
                        <a:pt x="1889067" y="392307"/>
                        <a:pt x="1986742" y="370832"/>
                      </a:cubicBezTo>
                      <a:cubicBezTo>
                        <a:pt x="2067098" y="353514"/>
                        <a:pt x="2143991" y="336889"/>
                        <a:pt x="2216035" y="338274"/>
                      </a:cubicBezTo>
                      <a:cubicBezTo>
                        <a:pt x="2428702" y="342430"/>
                        <a:pt x="2643447" y="433178"/>
                        <a:pt x="2851266" y="521155"/>
                      </a:cubicBezTo>
                      <a:cubicBezTo>
                        <a:pt x="2933700" y="555791"/>
                        <a:pt x="3018213" y="591813"/>
                        <a:pt x="3100647" y="620908"/>
                      </a:cubicBezTo>
                      <a:cubicBezTo>
                        <a:pt x="3480955" y="755991"/>
                        <a:pt x="3846715" y="652774"/>
                        <a:pt x="4200006" y="553021"/>
                      </a:cubicBezTo>
                      <a:cubicBezTo>
                        <a:pt x="4342015" y="512842"/>
                        <a:pt x="4488180" y="471278"/>
                        <a:pt x="4631575" y="447033"/>
                      </a:cubicBezTo>
                      <a:cubicBezTo>
                        <a:pt x="4867102" y="406854"/>
                        <a:pt x="5090160" y="489289"/>
                        <a:pt x="5305599" y="568261"/>
                      </a:cubicBezTo>
                      <a:cubicBezTo>
                        <a:pt x="5532813" y="652081"/>
                        <a:pt x="5774575" y="675634"/>
                        <a:pt x="6014951" y="675634"/>
                      </a:cubicBezTo>
                      <a:cubicBezTo>
                        <a:pt x="6231082" y="675634"/>
                        <a:pt x="6381404" y="683947"/>
                        <a:pt x="6535190" y="500373"/>
                      </a:cubicBezTo>
                      <a:cubicBezTo>
                        <a:pt x="6594764" y="429022"/>
                        <a:pt x="6858693" y="154008"/>
                        <a:pt x="7038109" y="137382"/>
                      </a:cubicBezTo>
                      <a:cubicBezTo>
                        <a:pt x="7182890" y="123528"/>
                        <a:pt x="7288184" y="178253"/>
                        <a:pt x="7363691" y="218432"/>
                      </a:cubicBezTo>
                      <a:cubicBezTo>
                        <a:pt x="7461366" y="271079"/>
                        <a:pt x="7562504" y="325112"/>
                        <a:pt x="7693429" y="340352"/>
                      </a:cubicBezTo>
                      <a:cubicBezTo>
                        <a:pt x="7793182" y="351436"/>
                        <a:pt x="7895013" y="329269"/>
                        <a:pt x="7992688" y="307794"/>
                      </a:cubicBezTo>
                      <a:cubicBezTo>
                        <a:pt x="8073044" y="290476"/>
                        <a:pt x="8149937" y="273850"/>
                        <a:pt x="8221980" y="275236"/>
                      </a:cubicBezTo>
                      <a:cubicBezTo>
                        <a:pt x="8434647" y="279392"/>
                        <a:pt x="8649393" y="370140"/>
                        <a:pt x="8857211" y="458116"/>
                      </a:cubicBezTo>
                      <a:cubicBezTo>
                        <a:pt x="8939645" y="492753"/>
                        <a:pt x="9024158" y="528775"/>
                        <a:pt x="9106593" y="557870"/>
                      </a:cubicBezTo>
                      <a:cubicBezTo>
                        <a:pt x="9486900" y="692952"/>
                        <a:pt x="9852660" y="589735"/>
                        <a:pt x="10205951" y="489982"/>
                      </a:cubicBezTo>
                      <a:cubicBezTo>
                        <a:pt x="10347960" y="449804"/>
                        <a:pt x="10494126" y="408240"/>
                        <a:pt x="10637520" y="383994"/>
                      </a:cubicBezTo>
                      <a:cubicBezTo>
                        <a:pt x="10873047" y="343816"/>
                        <a:pt x="11096106" y="426251"/>
                        <a:pt x="11311544" y="505222"/>
                      </a:cubicBezTo>
                      <a:cubicBezTo>
                        <a:pt x="11547764" y="593199"/>
                        <a:pt x="11852564" y="657623"/>
                        <a:pt x="12130347" y="576573"/>
                      </a:cubicBezTo>
                      <a:lnTo>
                        <a:pt x="12189229" y="475435"/>
                      </a:lnTo>
                      <a:cubicBezTo>
                        <a:pt x="11826240" y="565490"/>
                        <a:pt x="11549149" y="467122"/>
                        <a:pt x="11351721" y="395078"/>
                      </a:cubicBezTo>
                      <a:close/>
                    </a:path>
                  </a:pathLst>
                </a:custGeom>
                <a:solidFill>
                  <a:srgbClr val="EBE4D9">
                    <a:alpha val="20000"/>
                  </a:srgbClr>
                </a:solidFill>
                <a:ln w="6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F8C18E83-0CD8-42E2-86E7-7DDCFF833C31}"/>
                    </a:ext>
                  </a:extLst>
                </p:cNvPr>
                <p:cNvSpPr/>
                <p:nvPr/>
              </p:nvSpPr>
              <p:spPr>
                <a:xfrm>
                  <a:off x="692" y="6592239"/>
                  <a:ext cx="12189228" cy="752181"/>
                </a:xfrm>
                <a:custGeom>
                  <a:avLst/>
                  <a:gdLst>
                    <a:gd name="connsiteX0" fmla="*/ 11351029 w 12189228"/>
                    <a:gd name="connsiteY0" fmla="*/ 395078 h 752181"/>
                    <a:gd name="connsiteX1" fmla="*/ 10616738 w 12189228"/>
                    <a:gd name="connsiteY1" fmla="*/ 268308 h 752181"/>
                    <a:gd name="connsiteX2" fmla="*/ 10172700 w 12189228"/>
                    <a:gd name="connsiteY2" fmla="*/ 377067 h 752181"/>
                    <a:gd name="connsiteX3" fmla="*/ 9144692 w 12189228"/>
                    <a:gd name="connsiteY3" fmla="*/ 447033 h 752181"/>
                    <a:gd name="connsiteX4" fmla="*/ 8901545 w 12189228"/>
                    <a:gd name="connsiteY4" fmla="*/ 349358 h 752181"/>
                    <a:gd name="connsiteX5" fmla="*/ 8223365 w 12189228"/>
                    <a:gd name="connsiteY5" fmla="*/ 157471 h 752181"/>
                    <a:gd name="connsiteX6" fmla="*/ 7967056 w 12189228"/>
                    <a:gd name="connsiteY6" fmla="*/ 192801 h 752181"/>
                    <a:gd name="connsiteX7" fmla="*/ 7705898 w 12189228"/>
                    <a:gd name="connsiteY7" fmla="*/ 223281 h 752181"/>
                    <a:gd name="connsiteX8" fmla="*/ 7418417 w 12189228"/>
                    <a:gd name="connsiteY8" fmla="*/ 115215 h 752181"/>
                    <a:gd name="connsiteX9" fmla="*/ 7161415 w 12189228"/>
                    <a:gd name="connsiteY9" fmla="*/ 7842 h 752181"/>
                    <a:gd name="connsiteX10" fmla="*/ 6974379 w 12189228"/>
                    <a:gd name="connsiteY10" fmla="*/ 12691 h 752181"/>
                    <a:gd name="connsiteX11" fmla="*/ 6479771 w 12189228"/>
                    <a:gd name="connsiteY11" fmla="*/ 462273 h 752181"/>
                    <a:gd name="connsiteX12" fmla="*/ 5942215 w 12189228"/>
                    <a:gd name="connsiteY12" fmla="*/ 581422 h 752181"/>
                    <a:gd name="connsiteX13" fmla="*/ 5726777 w 12189228"/>
                    <a:gd name="connsiteY13" fmla="*/ 563411 h 752181"/>
                    <a:gd name="connsiteX14" fmla="*/ 5345777 w 12189228"/>
                    <a:gd name="connsiteY14" fmla="*/ 458116 h 752181"/>
                    <a:gd name="connsiteX15" fmla="*/ 4611486 w 12189228"/>
                    <a:gd name="connsiteY15" fmla="*/ 331347 h 752181"/>
                    <a:gd name="connsiteX16" fmla="*/ 4167447 w 12189228"/>
                    <a:gd name="connsiteY16" fmla="*/ 440106 h 752181"/>
                    <a:gd name="connsiteX17" fmla="*/ 3139440 w 12189228"/>
                    <a:gd name="connsiteY17" fmla="*/ 510071 h 752181"/>
                    <a:gd name="connsiteX18" fmla="*/ 2896293 w 12189228"/>
                    <a:gd name="connsiteY18" fmla="*/ 412396 h 752181"/>
                    <a:gd name="connsiteX19" fmla="*/ 2218113 w 12189228"/>
                    <a:gd name="connsiteY19" fmla="*/ 220510 h 752181"/>
                    <a:gd name="connsiteX20" fmla="*/ 1961804 w 12189228"/>
                    <a:gd name="connsiteY20" fmla="*/ 255839 h 752181"/>
                    <a:gd name="connsiteX21" fmla="*/ 1700646 w 12189228"/>
                    <a:gd name="connsiteY21" fmla="*/ 286319 h 752181"/>
                    <a:gd name="connsiteX22" fmla="*/ 1413164 w 12189228"/>
                    <a:gd name="connsiteY22" fmla="*/ 178253 h 752181"/>
                    <a:gd name="connsiteX23" fmla="*/ 1156162 w 12189228"/>
                    <a:gd name="connsiteY23" fmla="*/ 70880 h 752181"/>
                    <a:gd name="connsiteX24" fmla="*/ 969125 w 12189228"/>
                    <a:gd name="connsiteY24" fmla="*/ 75729 h 752181"/>
                    <a:gd name="connsiteX25" fmla="*/ 474518 w 12189228"/>
                    <a:gd name="connsiteY25" fmla="*/ 525311 h 752181"/>
                    <a:gd name="connsiteX26" fmla="*/ 0 w 12189228"/>
                    <a:gd name="connsiteY26" fmla="*/ 665243 h 752181"/>
                    <a:gd name="connsiteX27" fmla="*/ 0 w 12189228"/>
                    <a:gd name="connsiteY27" fmla="*/ 715119 h 752181"/>
                    <a:gd name="connsiteX28" fmla="*/ 529244 w 12189228"/>
                    <a:gd name="connsiteY28" fmla="*/ 564797 h 752181"/>
                    <a:gd name="connsiteX29" fmla="*/ 1032164 w 12189228"/>
                    <a:gd name="connsiteY29" fmla="*/ 201806 h 752181"/>
                    <a:gd name="connsiteX30" fmla="*/ 1357746 w 12189228"/>
                    <a:gd name="connsiteY30" fmla="*/ 282856 h 752181"/>
                    <a:gd name="connsiteX31" fmla="*/ 1687484 w 12189228"/>
                    <a:gd name="connsiteY31" fmla="*/ 404776 h 752181"/>
                    <a:gd name="connsiteX32" fmla="*/ 1986742 w 12189228"/>
                    <a:gd name="connsiteY32" fmla="*/ 372218 h 752181"/>
                    <a:gd name="connsiteX33" fmla="*/ 2216035 w 12189228"/>
                    <a:gd name="connsiteY33" fmla="*/ 339660 h 752181"/>
                    <a:gd name="connsiteX34" fmla="*/ 2851266 w 12189228"/>
                    <a:gd name="connsiteY34" fmla="*/ 522540 h 752181"/>
                    <a:gd name="connsiteX35" fmla="*/ 3100647 w 12189228"/>
                    <a:gd name="connsiteY35" fmla="*/ 622294 h 752181"/>
                    <a:gd name="connsiteX36" fmla="*/ 4200006 w 12189228"/>
                    <a:gd name="connsiteY36" fmla="*/ 554406 h 752181"/>
                    <a:gd name="connsiteX37" fmla="*/ 4631575 w 12189228"/>
                    <a:gd name="connsiteY37" fmla="*/ 448418 h 752181"/>
                    <a:gd name="connsiteX38" fmla="*/ 5305598 w 12189228"/>
                    <a:gd name="connsiteY38" fmla="*/ 569646 h 752181"/>
                    <a:gd name="connsiteX39" fmla="*/ 5731626 w 12189228"/>
                    <a:gd name="connsiteY39" fmla="*/ 671477 h 752181"/>
                    <a:gd name="connsiteX40" fmla="*/ 6535189 w 12189228"/>
                    <a:gd name="connsiteY40" fmla="*/ 502451 h 752181"/>
                    <a:gd name="connsiteX41" fmla="*/ 7038109 w 12189228"/>
                    <a:gd name="connsiteY41" fmla="*/ 139460 h 752181"/>
                    <a:gd name="connsiteX42" fmla="*/ 7363691 w 12189228"/>
                    <a:gd name="connsiteY42" fmla="*/ 220510 h 752181"/>
                    <a:gd name="connsiteX43" fmla="*/ 7693429 w 12189228"/>
                    <a:gd name="connsiteY43" fmla="*/ 342430 h 752181"/>
                    <a:gd name="connsiteX44" fmla="*/ 7992688 w 12189228"/>
                    <a:gd name="connsiteY44" fmla="*/ 309872 h 752181"/>
                    <a:gd name="connsiteX45" fmla="*/ 8221980 w 12189228"/>
                    <a:gd name="connsiteY45" fmla="*/ 277314 h 752181"/>
                    <a:gd name="connsiteX46" fmla="*/ 8857211 w 12189228"/>
                    <a:gd name="connsiteY46" fmla="*/ 460195 h 752181"/>
                    <a:gd name="connsiteX47" fmla="*/ 9106592 w 12189228"/>
                    <a:gd name="connsiteY47" fmla="*/ 559948 h 752181"/>
                    <a:gd name="connsiteX48" fmla="*/ 10205951 w 12189228"/>
                    <a:gd name="connsiteY48" fmla="*/ 492060 h 752181"/>
                    <a:gd name="connsiteX49" fmla="*/ 10637520 w 12189228"/>
                    <a:gd name="connsiteY49" fmla="*/ 386073 h 752181"/>
                    <a:gd name="connsiteX50" fmla="*/ 11311544 w 12189228"/>
                    <a:gd name="connsiteY50" fmla="*/ 507300 h 752181"/>
                    <a:gd name="connsiteX51" fmla="*/ 12130347 w 12189228"/>
                    <a:gd name="connsiteY51" fmla="*/ 577266 h 752181"/>
                    <a:gd name="connsiteX52" fmla="*/ 12189229 w 12189228"/>
                    <a:gd name="connsiteY52" fmla="*/ 476127 h 752181"/>
                    <a:gd name="connsiteX53" fmla="*/ 11351029 w 12189228"/>
                    <a:gd name="connsiteY53" fmla="*/ 395078 h 752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2189228" h="752181">
                      <a:moveTo>
                        <a:pt x="11351029" y="395078"/>
                      </a:moveTo>
                      <a:cubicBezTo>
                        <a:pt x="11121044" y="310565"/>
                        <a:pt x="10882745" y="222588"/>
                        <a:pt x="10616738" y="268308"/>
                      </a:cubicBezTo>
                      <a:cubicBezTo>
                        <a:pt x="10467109" y="293939"/>
                        <a:pt x="10317480" y="336196"/>
                        <a:pt x="10172700" y="377067"/>
                      </a:cubicBezTo>
                      <a:cubicBezTo>
                        <a:pt x="9821487" y="476127"/>
                        <a:pt x="9490363" y="569646"/>
                        <a:pt x="9144692" y="447033"/>
                      </a:cubicBezTo>
                      <a:cubicBezTo>
                        <a:pt x="9065722" y="418631"/>
                        <a:pt x="8986059" y="385380"/>
                        <a:pt x="8901545" y="349358"/>
                      </a:cubicBezTo>
                      <a:cubicBezTo>
                        <a:pt x="8683336" y="257225"/>
                        <a:pt x="8458200" y="162321"/>
                        <a:pt x="8223365" y="157471"/>
                      </a:cubicBezTo>
                      <a:cubicBezTo>
                        <a:pt x="8137468" y="156086"/>
                        <a:pt x="8050184" y="174790"/>
                        <a:pt x="7967056" y="192801"/>
                      </a:cubicBezTo>
                      <a:cubicBezTo>
                        <a:pt x="7874231" y="212890"/>
                        <a:pt x="7786255" y="232286"/>
                        <a:pt x="7705898" y="223281"/>
                      </a:cubicBezTo>
                      <a:cubicBezTo>
                        <a:pt x="7597141" y="210812"/>
                        <a:pt x="7510550" y="164399"/>
                        <a:pt x="7418417" y="115215"/>
                      </a:cubicBezTo>
                      <a:cubicBezTo>
                        <a:pt x="7339446" y="72958"/>
                        <a:pt x="7257704" y="29316"/>
                        <a:pt x="7161415" y="7842"/>
                      </a:cubicBezTo>
                      <a:cubicBezTo>
                        <a:pt x="7109460" y="-3935"/>
                        <a:pt x="7024948" y="-2549"/>
                        <a:pt x="6974379" y="12691"/>
                      </a:cubicBezTo>
                      <a:cubicBezTo>
                        <a:pt x="6772102" y="72266"/>
                        <a:pt x="6499167" y="439413"/>
                        <a:pt x="6479771" y="462273"/>
                      </a:cubicBezTo>
                      <a:cubicBezTo>
                        <a:pt x="6335684" y="631299"/>
                        <a:pt x="6140335" y="617444"/>
                        <a:pt x="5942215" y="581422"/>
                      </a:cubicBezTo>
                      <a:cubicBezTo>
                        <a:pt x="5872249" y="568261"/>
                        <a:pt x="5798127" y="573110"/>
                        <a:pt x="5726777" y="563411"/>
                      </a:cubicBezTo>
                      <a:cubicBezTo>
                        <a:pt x="5595158" y="545401"/>
                        <a:pt x="5469775" y="503837"/>
                        <a:pt x="5345777" y="458116"/>
                      </a:cubicBezTo>
                      <a:cubicBezTo>
                        <a:pt x="5115791" y="373603"/>
                        <a:pt x="4877493" y="285627"/>
                        <a:pt x="4611486" y="331347"/>
                      </a:cubicBezTo>
                      <a:cubicBezTo>
                        <a:pt x="4461857" y="356978"/>
                        <a:pt x="4312227" y="399234"/>
                        <a:pt x="4167447" y="440106"/>
                      </a:cubicBezTo>
                      <a:cubicBezTo>
                        <a:pt x="3816235" y="539166"/>
                        <a:pt x="3485111" y="632684"/>
                        <a:pt x="3139440" y="510071"/>
                      </a:cubicBezTo>
                      <a:cubicBezTo>
                        <a:pt x="3060469" y="481669"/>
                        <a:pt x="2980806" y="448418"/>
                        <a:pt x="2896293" y="412396"/>
                      </a:cubicBezTo>
                      <a:cubicBezTo>
                        <a:pt x="2678084" y="320263"/>
                        <a:pt x="2452947" y="225359"/>
                        <a:pt x="2218113" y="220510"/>
                      </a:cubicBezTo>
                      <a:cubicBezTo>
                        <a:pt x="2132215" y="219124"/>
                        <a:pt x="2044931" y="237828"/>
                        <a:pt x="1961804" y="255839"/>
                      </a:cubicBezTo>
                      <a:cubicBezTo>
                        <a:pt x="1868978" y="275928"/>
                        <a:pt x="1781002" y="295325"/>
                        <a:pt x="1700646" y="286319"/>
                      </a:cubicBezTo>
                      <a:cubicBezTo>
                        <a:pt x="1591887" y="273850"/>
                        <a:pt x="1505296" y="227437"/>
                        <a:pt x="1413164" y="178253"/>
                      </a:cubicBezTo>
                      <a:cubicBezTo>
                        <a:pt x="1334193" y="135997"/>
                        <a:pt x="1252451" y="92355"/>
                        <a:pt x="1156162" y="70880"/>
                      </a:cubicBezTo>
                      <a:cubicBezTo>
                        <a:pt x="1104207" y="59104"/>
                        <a:pt x="1019695" y="60489"/>
                        <a:pt x="969125" y="75729"/>
                      </a:cubicBezTo>
                      <a:cubicBezTo>
                        <a:pt x="766849" y="135304"/>
                        <a:pt x="493915" y="502451"/>
                        <a:pt x="474518" y="525311"/>
                      </a:cubicBezTo>
                      <a:cubicBezTo>
                        <a:pt x="389313" y="625065"/>
                        <a:pt x="226522" y="712348"/>
                        <a:pt x="0" y="665243"/>
                      </a:cubicBezTo>
                      <a:lnTo>
                        <a:pt x="0" y="715119"/>
                      </a:lnTo>
                      <a:cubicBezTo>
                        <a:pt x="693" y="715119"/>
                        <a:pt x="279169" y="864056"/>
                        <a:pt x="529244" y="564797"/>
                      </a:cubicBezTo>
                      <a:cubicBezTo>
                        <a:pt x="588818" y="493446"/>
                        <a:pt x="852747" y="218432"/>
                        <a:pt x="1032164" y="201806"/>
                      </a:cubicBezTo>
                      <a:cubicBezTo>
                        <a:pt x="1176944" y="187952"/>
                        <a:pt x="1282238" y="242677"/>
                        <a:pt x="1357746" y="282856"/>
                      </a:cubicBezTo>
                      <a:cubicBezTo>
                        <a:pt x="1455420" y="335503"/>
                        <a:pt x="1556558" y="389536"/>
                        <a:pt x="1687484" y="404776"/>
                      </a:cubicBezTo>
                      <a:cubicBezTo>
                        <a:pt x="1787236" y="415860"/>
                        <a:pt x="1889067" y="393692"/>
                        <a:pt x="1986742" y="372218"/>
                      </a:cubicBezTo>
                      <a:cubicBezTo>
                        <a:pt x="2067098" y="354900"/>
                        <a:pt x="2143991" y="338274"/>
                        <a:pt x="2216035" y="339660"/>
                      </a:cubicBezTo>
                      <a:cubicBezTo>
                        <a:pt x="2428702" y="343816"/>
                        <a:pt x="2643447" y="434564"/>
                        <a:pt x="2851266" y="522540"/>
                      </a:cubicBezTo>
                      <a:cubicBezTo>
                        <a:pt x="2933700" y="557177"/>
                        <a:pt x="3018213" y="593199"/>
                        <a:pt x="3100647" y="622294"/>
                      </a:cubicBezTo>
                      <a:cubicBezTo>
                        <a:pt x="3480955" y="757376"/>
                        <a:pt x="3846715" y="654159"/>
                        <a:pt x="4200006" y="554406"/>
                      </a:cubicBezTo>
                      <a:cubicBezTo>
                        <a:pt x="4342015" y="514228"/>
                        <a:pt x="4488180" y="472664"/>
                        <a:pt x="4631575" y="448418"/>
                      </a:cubicBezTo>
                      <a:cubicBezTo>
                        <a:pt x="4867102" y="408240"/>
                        <a:pt x="5090160" y="490675"/>
                        <a:pt x="5305598" y="569646"/>
                      </a:cubicBezTo>
                      <a:cubicBezTo>
                        <a:pt x="5442758" y="620215"/>
                        <a:pt x="5586153" y="657623"/>
                        <a:pt x="5731626" y="671477"/>
                      </a:cubicBezTo>
                      <a:cubicBezTo>
                        <a:pt x="6021186" y="698494"/>
                        <a:pt x="6327371" y="751141"/>
                        <a:pt x="6535189" y="502451"/>
                      </a:cubicBezTo>
                      <a:cubicBezTo>
                        <a:pt x="6594764" y="431100"/>
                        <a:pt x="6858693" y="156086"/>
                        <a:pt x="7038109" y="139460"/>
                      </a:cubicBezTo>
                      <a:cubicBezTo>
                        <a:pt x="7182889" y="125606"/>
                        <a:pt x="7288184" y="180332"/>
                        <a:pt x="7363691" y="220510"/>
                      </a:cubicBezTo>
                      <a:cubicBezTo>
                        <a:pt x="7461365" y="273157"/>
                        <a:pt x="7562504" y="327190"/>
                        <a:pt x="7693429" y="342430"/>
                      </a:cubicBezTo>
                      <a:cubicBezTo>
                        <a:pt x="7793182" y="353514"/>
                        <a:pt x="7895013" y="331347"/>
                        <a:pt x="7992688" y="309872"/>
                      </a:cubicBezTo>
                      <a:cubicBezTo>
                        <a:pt x="8073044" y="292554"/>
                        <a:pt x="8149936" y="275928"/>
                        <a:pt x="8221980" y="277314"/>
                      </a:cubicBezTo>
                      <a:cubicBezTo>
                        <a:pt x="8434647" y="281470"/>
                        <a:pt x="8649392" y="372218"/>
                        <a:pt x="8857211" y="460195"/>
                      </a:cubicBezTo>
                      <a:cubicBezTo>
                        <a:pt x="8939645" y="494831"/>
                        <a:pt x="9024159" y="530853"/>
                        <a:pt x="9106592" y="559948"/>
                      </a:cubicBezTo>
                      <a:cubicBezTo>
                        <a:pt x="9486900" y="695030"/>
                        <a:pt x="9852660" y="591813"/>
                        <a:pt x="10205951" y="492060"/>
                      </a:cubicBezTo>
                      <a:cubicBezTo>
                        <a:pt x="10347960" y="451882"/>
                        <a:pt x="10494125" y="410318"/>
                        <a:pt x="10637520" y="386073"/>
                      </a:cubicBezTo>
                      <a:cubicBezTo>
                        <a:pt x="10873047" y="345894"/>
                        <a:pt x="11096106" y="428329"/>
                        <a:pt x="11311544" y="507300"/>
                      </a:cubicBezTo>
                      <a:cubicBezTo>
                        <a:pt x="11547763" y="594584"/>
                        <a:pt x="11853256" y="659008"/>
                        <a:pt x="12130347" y="577266"/>
                      </a:cubicBezTo>
                      <a:lnTo>
                        <a:pt x="12189229" y="476127"/>
                      </a:lnTo>
                      <a:cubicBezTo>
                        <a:pt x="11825547" y="566182"/>
                        <a:pt x="11548456" y="467122"/>
                        <a:pt x="11351029" y="395078"/>
                      </a:cubicBezTo>
                      <a:close/>
                    </a:path>
                  </a:pathLst>
                </a:custGeom>
                <a:solidFill>
                  <a:srgbClr val="EBE4D9">
                    <a:alpha val="20000"/>
                  </a:srgbClr>
                </a:solidFill>
                <a:ln w="6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E689EDA1-5262-474A-B97E-274B55F33212}"/>
                    </a:ext>
                  </a:extLst>
                </p:cNvPr>
                <p:cNvSpPr/>
                <p:nvPr/>
              </p:nvSpPr>
              <p:spPr>
                <a:xfrm>
                  <a:off x="692" y="8042123"/>
                  <a:ext cx="12189228" cy="752181"/>
                </a:xfrm>
                <a:custGeom>
                  <a:avLst/>
                  <a:gdLst>
                    <a:gd name="connsiteX0" fmla="*/ 11351029 w 12189228"/>
                    <a:gd name="connsiteY0" fmla="*/ 395078 h 752181"/>
                    <a:gd name="connsiteX1" fmla="*/ 10616738 w 12189228"/>
                    <a:gd name="connsiteY1" fmla="*/ 268308 h 752181"/>
                    <a:gd name="connsiteX2" fmla="*/ 10172700 w 12189228"/>
                    <a:gd name="connsiteY2" fmla="*/ 377067 h 752181"/>
                    <a:gd name="connsiteX3" fmla="*/ 9144692 w 12189228"/>
                    <a:gd name="connsiteY3" fmla="*/ 447033 h 752181"/>
                    <a:gd name="connsiteX4" fmla="*/ 8901545 w 12189228"/>
                    <a:gd name="connsiteY4" fmla="*/ 349358 h 752181"/>
                    <a:gd name="connsiteX5" fmla="*/ 8223365 w 12189228"/>
                    <a:gd name="connsiteY5" fmla="*/ 157471 h 752181"/>
                    <a:gd name="connsiteX6" fmla="*/ 7967056 w 12189228"/>
                    <a:gd name="connsiteY6" fmla="*/ 192801 h 752181"/>
                    <a:gd name="connsiteX7" fmla="*/ 7705898 w 12189228"/>
                    <a:gd name="connsiteY7" fmla="*/ 223281 h 752181"/>
                    <a:gd name="connsiteX8" fmla="*/ 7418417 w 12189228"/>
                    <a:gd name="connsiteY8" fmla="*/ 115215 h 752181"/>
                    <a:gd name="connsiteX9" fmla="*/ 7161415 w 12189228"/>
                    <a:gd name="connsiteY9" fmla="*/ 7842 h 752181"/>
                    <a:gd name="connsiteX10" fmla="*/ 6974379 w 12189228"/>
                    <a:gd name="connsiteY10" fmla="*/ 12691 h 752181"/>
                    <a:gd name="connsiteX11" fmla="*/ 6479771 w 12189228"/>
                    <a:gd name="connsiteY11" fmla="*/ 462273 h 752181"/>
                    <a:gd name="connsiteX12" fmla="*/ 5969231 w 12189228"/>
                    <a:gd name="connsiteY12" fmla="*/ 582808 h 752181"/>
                    <a:gd name="connsiteX13" fmla="*/ 5345777 w 12189228"/>
                    <a:gd name="connsiteY13" fmla="*/ 458116 h 752181"/>
                    <a:gd name="connsiteX14" fmla="*/ 4611486 w 12189228"/>
                    <a:gd name="connsiteY14" fmla="*/ 331347 h 752181"/>
                    <a:gd name="connsiteX15" fmla="*/ 4167447 w 12189228"/>
                    <a:gd name="connsiteY15" fmla="*/ 440105 h 752181"/>
                    <a:gd name="connsiteX16" fmla="*/ 3139440 w 12189228"/>
                    <a:gd name="connsiteY16" fmla="*/ 510071 h 752181"/>
                    <a:gd name="connsiteX17" fmla="*/ 2896293 w 12189228"/>
                    <a:gd name="connsiteY17" fmla="*/ 412396 h 752181"/>
                    <a:gd name="connsiteX18" fmla="*/ 2218113 w 12189228"/>
                    <a:gd name="connsiteY18" fmla="*/ 220510 h 752181"/>
                    <a:gd name="connsiteX19" fmla="*/ 1961804 w 12189228"/>
                    <a:gd name="connsiteY19" fmla="*/ 255839 h 752181"/>
                    <a:gd name="connsiteX20" fmla="*/ 1700646 w 12189228"/>
                    <a:gd name="connsiteY20" fmla="*/ 286319 h 752181"/>
                    <a:gd name="connsiteX21" fmla="*/ 1413164 w 12189228"/>
                    <a:gd name="connsiteY21" fmla="*/ 178253 h 752181"/>
                    <a:gd name="connsiteX22" fmla="*/ 1156162 w 12189228"/>
                    <a:gd name="connsiteY22" fmla="*/ 70880 h 752181"/>
                    <a:gd name="connsiteX23" fmla="*/ 969125 w 12189228"/>
                    <a:gd name="connsiteY23" fmla="*/ 75729 h 752181"/>
                    <a:gd name="connsiteX24" fmla="*/ 474518 w 12189228"/>
                    <a:gd name="connsiteY24" fmla="*/ 525311 h 752181"/>
                    <a:gd name="connsiteX25" fmla="*/ 0 w 12189228"/>
                    <a:gd name="connsiteY25" fmla="*/ 665243 h 752181"/>
                    <a:gd name="connsiteX26" fmla="*/ 0 w 12189228"/>
                    <a:gd name="connsiteY26" fmla="*/ 715120 h 752181"/>
                    <a:gd name="connsiteX27" fmla="*/ 529244 w 12189228"/>
                    <a:gd name="connsiteY27" fmla="*/ 564797 h 752181"/>
                    <a:gd name="connsiteX28" fmla="*/ 1032164 w 12189228"/>
                    <a:gd name="connsiteY28" fmla="*/ 201806 h 752181"/>
                    <a:gd name="connsiteX29" fmla="*/ 1357746 w 12189228"/>
                    <a:gd name="connsiteY29" fmla="*/ 282856 h 752181"/>
                    <a:gd name="connsiteX30" fmla="*/ 1687484 w 12189228"/>
                    <a:gd name="connsiteY30" fmla="*/ 404776 h 752181"/>
                    <a:gd name="connsiteX31" fmla="*/ 1986742 w 12189228"/>
                    <a:gd name="connsiteY31" fmla="*/ 372218 h 752181"/>
                    <a:gd name="connsiteX32" fmla="*/ 2216035 w 12189228"/>
                    <a:gd name="connsiteY32" fmla="*/ 339660 h 752181"/>
                    <a:gd name="connsiteX33" fmla="*/ 2851266 w 12189228"/>
                    <a:gd name="connsiteY33" fmla="*/ 522540 h 752181"/>
                    <a:gd name="connsiteX34" fmla="*/ 3100647 w 12189228"/>
                    <a:gd name="connsiteY34" fmla="*/ 622294 h 752181"/>
                    <a:gd name="connsiteX35" fmla="*/ 4200006 w 12189228"/>
                    <a:gd name="connsiteY35" fmla="*/ 554406 h 752181"/>
                    <a:gd name="connsiteX36" fmla="*/ 4631575 w 12189228"/>
                    <a:gd name="connsiteY36" fmla="*/ 448418 h 752181"/>
                    <a:gd name="connsiteX37" fmla="*/ 5305598 w 12189228"/>
                    <a:gd name="connsiteY37" fmla="*/ 569646 h 752181"/>
                    <a:gd name="connsiteX38" fmla="*/ 6057900 w 12189228"/>
                    <a:gd name="connsiteY38" fmla="*/ 680483 h 752181"/>
                    <a:gd name="connsiteX39" fmla="*/ 6535189 w 12189228"/>
                    <a:gd name="connsiteY39" fmla="*/ 502451 h 752181"/>
                    <a:gd name="connsiteX40" fmla="*/ 7038109 w 12189228"/>
                    <a:gd name="connsiteY40" fmla="*/ 139460 h 752181"/>
                    <a:gd name="connsiteX41" fmla="*/ 7363691 w 12189228"/>
                    <a:gd name="connsiteY41" fmla="*/ 220510 h 752181"/>
                    <a:gd name="connsiteX42" fmla="*/ 7693429 w 12189228"/>
                    <a:gd name="connsiteY42" fmla="*/ 342430 h 752181"/>
                    <a:gd name="connsiteX43" fmla="*/ 7992688 w 12189228"/>
                    <a:gd name="connsiteY43" fmla="*/ 309872 h 752181"/>
                    <a:gd name="connsiteX44" fmla="*/ 8221980 w 12189228"/>
                    <a:gd name="connsiteY44" fmla="*/ 277314 h 752181"/>
                    <a:gd name="connsiteX45" fmla="*/ 8857211 w 12189228"/>
                    <a:gd name="connsiteY45" fmla="*/ 460195 h 752181"/>
                    <a:gd name="connsiteX46" fmla="*/ 9106592 w 12189228"/>
                    <a:gd name="connsiteY46" fmla="*/ 559948 h 752181"/>
                    <a:gd name="connsiteX47" fmla="*/ 10205951 w 12189228"/>
                    <a:gd name="connsiteY47" fmla="*/ 492060 h 752181"/>
                    <a:gd name="connsiteX48" fmla="*/ 10637520 w 12189228"/>
                    <a:gd name="connsiteY48" fmla="*/ 386073 h 752181"/>
                    <a:gd name="connsiteX49" fmla="*/ 11311544 w 12189228"/>
                    <a:gd name="connsiteY49" fmla="*/ 507300 h 752181"/>
                    <a:gd name="connsiteX50" fmla="*/ 12130347 w 12189228"/>
                    <a:gd name="connsiteY50" fmla="*/ 577266 h 752181"/>
                    <a:gd name="connsiteX51" fmla="*/ 12189229 w 12189228"/>
                    <a:gd name="connsiteY51" fmla="*/ 476127 h 752181"/>
                    <a:gd name="connsiteX52" fmla="*/ 11351029 w 12189228"/>
                    <a:gd name="connsiteY52" fmla="*/ 395078 h 752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2189228" h="752181">
                      <a:moveTo>
                        <a:pt x="11351029" y="395078"/>
                      </a:moveTo>
                      <a:cubicBezTo>
                        <a:pt x="11121044" y="310565"/>
                        <a:pt x="10882745" y="222588"/>
                        <a:pt x="10616738" y="268308"/>
                      </a:cubicBezTo>
                      <a:cubicBezTo>
                        <a:pt x="10467109" y="293939"/>
                        <a:pt x="10317480" y="336196"/>
                        <a:pt x="10172700" y="377067"/>
                      </a:cubicBezTo>
                      <a:cubicBezTo>
                        <a:pt x="9821487" y="476127"/>
                        <a:pt x="9490363" y="569646"/>
                        <a:pt x="9144692" y="447033"/>
                      </a:cubicBezTo>
                      <a:cubicBezTo>
                        <a:pt x="9065722" y="418631"/>
                        <a:pt x="8986059" y="385380"/>
                        <a:pt x="8901545" y="349358"/>
                      </a:cubicBezTo>
                      <a:cubicBezTo>
                        <a:pt x="8683336" y="257225"/>
                        <a:pt x="8458200" y="162320"/>
                        <a:pt x="8223365" y="157471"/>
                      </a:cubicBezTo>
                      <a:cubicBezTo>
                        <a:pt x="8137468" y="156086"/>
                        <a:pt x="8050184" y="174790"/>
                        <a:pt x="7967056" y="192801"/>
                      </a:cubicBezTo>
                      <a:cubicBezTo>
                        <a:pt x="7874231" y="212890"/>
                        <a:pt x="7786255" y="232286"/>
                        <a:pt x="7705898" y="223281"/>
                      </a:cubicBezTo>
                      <a:cubicBezTo>
                        <a:pt x="7597141" y="210812"/>
                        <a:pt x="7510550" y="164399"/>
                        <a:pt x="7418417" y="115215"/>
                      </a:cubicBezTo>
                      <a:cubicBezTo>
                        <a:pt x="7339446" y="72958"/>
                        <a:pt x="7257704" y="29316"/>
                        <a:pt x="7161415" y="7842"/>
                      </a:cubicBezTo>
                      <a:cubicBezTo>
                        <a:pt x="7109460" y="-3935"/>
                        <a:pt x="7024948" y="-2549"/>
                        <a:pt x="6974379" y="12691"/>
                      </a:cubicBezTo>
                      <a:cubicBezTo>
                        <a:pt x="6772102" y="72266"/>
                        <a:pt x="6499167" y="439413"/>
                        <a:pt x="6479771" y="462273"/>
                      </a:cubicBezTo>
                      <a:cubicBezTo>
                        <a:pt x="6337762" y="628528"/>
                        <a:pt x="6163195" y="609824"/>
                        <a:pt x="5969231" y="582808"/>
                      </a:cubicBezTo>
                      <a:cubicBezTo>
                        <a:pt x="5758642" y="553713"/>
                        <a:pt x="5545975" y="531546"/>
                        <a:pt x="5345777" y="458116"/>
                      </a:cubicBezTo>
                      <a:cubicBezTo>
                        <a:pt x="5115791" y="373603"/>
                        <a:pt x="4877493" y="285627"/>
                        <a:pt x="4611486" y="331347"/>
                      </a:cubicBezTo>
                      <a:cubicBezTo>
                        <a:pt x="4461857" y="356978"/>
                        <a:pt x="4312227" y="399234"/>
                        <a:pt x="4167447" y="440105"/>
                      </a:cubicBezTo>
                      <a:cubicBezTo>
                        <a:pt x="3816235" y="539166"/>
                        <a:pt x="3485111" y="632685"/>
                        <a:pt x="3139440" y="510071"/>
                      </a:cubicBezTo>
                      <a:cubicBezTo>
                        <a:pt x="3060469" y="481669"/>
                        <a:pt x="2980806" y="448418"/>
                        <a:pt x="2896293" y="412396"/>
                      </a:cubicBezTo>
                      <a:cubicBezTo>
                        <a:pt x="2678084" y="320263"/>
                        <a:pt x="2452947" y="225359"/>
                        <a:pt x="2218113" y="220510"/>
                      </a:cubicBezTo>
                      <a:cubicBezTo>
                        <a:pt x="2132215" y="219124"/>
                        <a:pt x="2044931" y="237828"/>
                        <a:pt x="1961804" y="255839"/>
                      </a:cubicBezTo>
                      <a:cubicBezTo>
                        <a:pt x="1868978" y="275928"/>
                        <a:pt x="1781002" y="295325"/>
                        <a:pt x="1700646" y="286319"/>
                      </a:cubicBezTo>
                      <a:cubicBezTo>
                        <a:pt x="1591887" y="273850"/>
                        <a:pt x="1505296" y="227437"/>
                        <a:pt x="1413164" y="178253"/>
                      </a:cubicBezTo>
                      <a:cubicBezTo>
                        <a:pt x="1334193" y="135997"/>
                        <a:pt x="1252451" y="92355"/>
                        <a:pt x="1156162" y="70880"/>
                      </a:cubicBezTo>
                      <a:cubicBezTo>
                        <a:pt x="1104207" y="59104"/>
                        <a:pt x="1019695" y="60489"/>
                        <a:pt x="969125" y="75729"/>
                      </a:cubicBezTo>
                      <a:cubicBezTo>
                        <a:pt x="766849" y="135304"/>
                        <a:pt x="493915" y="502451"/>
                        <a:pt x="474518" y="525311"/>
                      </a:cubicBezTo>
                      <a:cubicBezTo>
                        <a:pt x="389313" y="625065"/>
                        <a:pt x="226522" y="712349"/>
                        <a:pt x="0" y="665243"/>
                      </a:cubicBezTo>
                      <a:lnTo>
                        <a:pt x="0" y="715120"/>
                      </a:lnTo>
                      <a:cubicBezTo>
                        <a:pt x="693" y="715120"/>
                        <a:pt x="279169" y="864057"/>
                        <a:pt x="529244" y="564797"/>
                      </a:cubicBezTo>
                      <a:cubicBezTo>
                        <a:pt x="588818" y="493446"/>
                        <a:pt x="852747" y="218432"/>
                        <a:pt x="1032164" y="201806"/>
                      </a:cubicBezTo>
                      <a:cubicBezTo>
                        <a:pt x="1176944" y="187952"/>
                        <a:pt x="1282238" y="242677"/>
                        <a:pt x="1357746" y="282856"/>
                      </a:cubicBezTo>
                      <a:cubicBezTo>
                        <a:pt x="1455420" y="335503"/>
                        <a:pt x="1556558" y="389536"/>
                        <a:pt x="1687484" y="404776"/>
                      </a:cubicBezTo>
                      <a:cubicBezTo>
                        <a:pt x="1787236" y="415860"/>
                        <a:pt x="1889067" y="393693"/>
                        <a:pt x="1986742" y="372218"/>
                      </a:cubicBezTo>
                      <a:cubicBezTo>
                        <a:pt x="2067098" y="354900"/>
                        <a:pt x="2143991" y="338274"/>
                        <a:pt x="2216035" y="339660"/>
                      </a:cubicBezTo>
                      <a:cubicBezTo>
                        <a:pt x="2428702" y="343816"/>
                        <a:pt x="2643447" y="434564"/>
                        <a:pt x="2851266" y="522540"/>
                      </a:cubicBezTo>
                      <a:cubicBezTo>
                        <a:pt x="2933700" y="557177"/>
                        <a:pt x="3018213" y="593199"/>
                        <a:pt x="3100647" y="622294"/>
                      </a:cubicBezTo>
                      <a:cubicBezTo>
                        <a:pt x="3480955" y="757376"/>
                        <a:pt x="3846715" y="654159"/>
                        <a:pt x="4200006" y="554406"/>
                      </a:cubicBezTo>
                      <a:cubicBezTo>
                        <a:pt x="4342015" y="514228"/>
                        <a:pt x="4488180" y="472664"/>
                        <a:pt x="4631575" y="448418"/>
                      </a:cubicBezTo>
                      <a:cubicBezTo>
                        <a:pt x="4867102" y="408240"/>
                        <a:pt x="5090160" y="490675"/>
                        <a:pt x="5305598" y="569646"/>
                      </a:cubicBezTo>
                      <a:cubicBezTo>
                        <a:pt x="5548746" y="659008"/>
                        <a:pt x="5803670" y="660394"/>
                        <a:pt x="6057900" y="680483"/>
                      </a:cubicBezTo>
                      <a:cubicBezTo>
                        <a:pt x="6251864" y="695723"/>
                        <a:pt x="6402879" y="660394"/>
                        <a:pt x="6535189" y="502451"/>
                      </a:cubicBezTo>
                      <a:cubicBezTo>
                        <a:pt x="6594764" y="431100"/>
                        <a:pt x="6858693" y="156086"/>
                        <a:pt x="7038109" y="139460"/>
                      </a:cubicBezTo>
                      <a:cubicBezTo>
                        <a:pt x="7182889" y="125606"/>
                        <a:pt x="7288184" y="180332"/>
                        <a:pt x="7363691" y="220510"/>
                      </a:cubicBezTo>
                      <a:cubicBezTo>
                        <a:pt x="7461365" y="273157"/>
                        <a:pt x="7562504" y="327190"/>
                        <a:pt x="7693429" y="342430"/>
                      </a:cubicBezTo>
                      <a:cubicBezTo>
                        <a:pt x="7793182" y="353514"/>
                        <a:pt x="7895013" y="331347"/>
                        <a:pt x="7992688" y="309872"/>
                      </a:cubicBezTo>
                      <a:cubicBezTo>
                        <a:pt x="8073044" y="292554"/>
                        <a:pt x="8149936" y="275928"/>
                        <a:pt x="8221980" y="277314"/>
                      </a:cubicBezTo>
                      <a:cubicBezTo>
                        <a:pt x="8434647" y="281470"/>
                        <a:pt x="8649392" y="372218"/>
                        <a:pt x="8857211" y="460195"/>
                      </a:cubicBezTo>
                      <a:cubicBezTo>
                        <a:pt x="8939645" y="494831"/>
                        <a:pt x="9024159" y="530853"/>
                        <a:pt x="9106592" y="559948"/>
                      </a:cubicBezTo>
                      <a:cubicBezTo>
                        <a:pt x="9486900" y="695030"/>
                        <a:pt x="9852660" y="591813"/>
                        <a:pt x="10205951" y="492060"/>
                      </a:cubicBezTo>
                      <a:cubicBezTo>
                        <a:pt x="10347960" y="451882"/>
                        <a:pt x="10494125" y="410318"/>
                        <a:pt x="10637520" y="386073"/>
                      </a:cubicBezTo>
                      <a:cubicBezTo>
                        <a:pt x="10873047" y="345894"/>
                        <a:pt x="11096106" y="428329"/>
                        <a:pt x="11311544" y="507300"/>
                      </a:cubicBezTo>
                      <a:cubicBezTo>
                        <a:pt x="11547763" y="594584"/>
                        <a:pt x="11853256" y="659008"/>
                        <a:pt x="12130347" y="577266"/>
                      </a:cubicBezTo>
                      <a:lnTo>
                        <a:pt x="12189229" y="476127"/>
                      </a:lnTo>
                      <a:cubicBezTo>
                        <a:pt x="11825547" y="565490"/>
                        <a:pt x="11548456" y="467122"/>
                        <a:pt x="11351029" y="395078"/>
                      </a:cubicBezTo>
                      <a:close/>
                    </a:path>
                  </a:pathLst>
                </a:custGeom>
                <a:solidFill>
                  <a:srgbClr val="EBE4D9">
                    <a:alpha val="20000"/>
                  </a:srgbClr>
                </a:solidFill>
                <a:ln w="6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D4D69B7-477F-4447-A664-928F675EAA30}"/>
                  </a:ext>
                </a:extLst>
              </p:cNvPr>
              <p:cNvSpPr/>
              <p:nvPr/>
            </p:nvSpPr>
            <p:spPr>
              <a:xfrm>
                <a:off x="6957059" y="8407414"/>
                <a:ext cx="286789" cy="288175"/>
              </a:xfrm>
              <a:custGeom>
                <a:avLst/>
                <a:gdLst>
                  <a:gd name="connsiteX0" fmla="*/ 286789 w 286789"/>
                  <a:gd name="connsiteY0" fmla="*/ 144088 h 288175"/>
                  <a:gd name="connsiteX1" fmla="*/ 143395 w 286789"/>
                  <a:gd name="connsiteY1" fmla="*/ 288176 h 288175"/>
                  <a:gd name="connsiteX2" fmla="*/ 0 w 286789"/>
                  <a:gd name="connsiteY2" fmla="*/ 144088 h 288175"/>
                  <a:gd name="connsiteX3" fmla="*/ 143395 w 286789"/>
                  <a:gd name="connsiteY3" fmla="*/ 0 h 288175"/>
                  <a:gd name="connsiteX4" fmla="*/ 286789 w 286789"/>
                  <a:gd name="connsiteY4" fmla="*/ 144088 h 28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89" h="288175">
                    <a:moveTo>
                      <a:pt x="286789" y="144088"/>
                    </a:moveTo>
                    <a:cubicBezTo>
                      <a:pt x="286789" y="223665"/>
                      <a:pt x="222589" y="288176"/>
                      <a:pt x="143395" y="288176"/>
                    </a:cubicBezTo>
                    <a:cubicBezTo>
                      <a:pt x="64200" y="288176"/>
                      <a:pt x="0" y="223665"/>
                      <a:pt x="0" y="144088"/>
                    </a:cubicBezTo>
                    <a:cubicBezTo>
                      <a:pt x="0" y="64510"/>
                      <a:pt x="64200" y="0"/>
                      <a:pt x="143395" y="0"/>
                    </a:cubicBezTo>
                    <a:cubicBezTo>
                      <a:pt x="222589" y="0"/>
                      <a:pt x="286789" y="64510"/>
                      <a:pt x="286789" y="144088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6F8A63D-7311-4B2F-9984-033272612063}"/>
                  </a:ext>
                </a:extLst>
              </p:cNvPr>
              <p:cNvSpPr/>
              <p:nvPr/>
            </p:nvSpPr>
            <p:spPr>
              <a:xfrm>
                <a:off x="6343996" y="7328833"/>
                <a:ext cx="286789" cy="288175"/>
              </a:xfrm>
              <a:custGeom>
                <a:avLst/>
                <a:gdLst>
                  <a:gd name="connsiteX0" fmla="*/ 286789 w 286789"/>
                  <a:gd name="connsiteY0" fmla="*/ 144088 h 288175"/>
                  <a:gd name="connsiteX1" fmla="*/ 143395 w 286789"/>
                  <a:gd name="connsiteY1" fmla="*/ 288176 h 288175"/>
                  <a:gd name="connsiteX2" fmla="*/ 0 w 286789"/>
                  <a:gd name="connsiteY2" fmla="*/ 144088 h 288175"/>
                  <a:gd name="connsiteX3" fmla="*/ 143395 w 286789"/>
                  <a:gd name="connsiteY3" fmla="*/ 0 h 288175"/>
                  <a:gd name="connsiteX4" fmla="*/ 286789 w 286789"/>
                  <a:gd name="connsiteY4" fmla="*/ 144088 h 28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89" h="288175">
                    <a:moveTo>
                      <a:pt x="286789" y="144088"/>
                    </a:moveTo>
                    <a:cubicBezTo>
                      <a:pt x="286789" y="223666"/>
                      <a:pt x="222589" y="288176"/>
                      <a:pt x="143395" y="288176"/>
                    </a:cubicBezTo>
                    <a:cubicBezTo>
                      <a:pt x="64200" y="288176"/>
                      <a:pt x="0" y="223666"/>
                      <a:pt x="0" y="144088"/>
                    </a:cubicBezTo>
                    <a:cubicBezTo>
                      <a:pt x="0" y="64510"/>
                      <a:pt x="64200" y="0"/>
                      <a:pt x="143395" y="0"/>
                    </a:cubicBezTo>
                    <a:cubicBezTo>
                      <a:pt x="222589" y="0"/>
                      <a:pt x="286789" y="64510"/>
                      <a:pt x="286789" y="144088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01802CA-60F5-48AE-8AA8-9E56B4F490AB}"/>
                  </a:ext>
                </a:extLst>
              </p:cNvPr>
              <p:cNvSpPr/>
              <p:nvPr/>
            </p:nvSpPr>
            <p:spPr>
              <a:xfrm>
                <a:off x="6957044" y="6996724"/>
                <a:ext cx="286411" cy="287654"/>
              </a:xfrm>
              <a:custGeom>
                <a:avLst/>
                <a:gdLst>
                  <a:gd name="connsiteX0" fmla="*/ 248012 w 286411"/>
                  <a:gd name="connsiteY0" fmla="*/ 38391 h 287654"/>
                  <a:gd name="connsiteX1" fmla="*/ 38116 w 286411"/>
                  <a:gd name="connsiteY1" fmla="*/ 248981 h 287654"/>
                  <a:gd name="connsiteX2" fmla="*/ 248012 w 286411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11" h="287654">
                    <a:moveTo>
                      <a:pt x="248012" y="38391"/>
                    </a:moveTo>
                    <a:cubicBezTo>
                      <a:pt x="365083" y="192177"/>
                      <a:pt x="191209" y="366745"/>
                      <a:pt x="38116" y="248981"/>
                    </a:cubicBezTo>
                    <a:cubicBezTo>
                      <a:pt x="-78262" y="95195"/>
                      <a:pt x="94920" y="-78681"/>
                      <a:pt x="248012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59D6626-270B-4FAD-8DE9-87A19D227728}"/>
                  </a:ext>
                </a:extLst>
              </p:cNvPr>
              <p:cNvSpPr/>
              <p:nvPr/>
            </p:nvSpPr>
            <p:spPr>
              <a:xfrm>
                <a:off x="7433534" y="7141007"/>
                <a:ext cx="286339" cy="287674"/>
              </a:xfrm>
              <a:custGeom>
                <a:avLst/>
                <a:gdLst>
                  <a:gd name="connsiteX0" fmla="*/ 282062 w 286339"/>
                  <a:gd name="connsiteY0" fmla="*/ 107469 h 287674"/>
                  <a:gd name="connsiteX1" fmla="*/ 107494 w 286339"/>
                  <a:gd name="connsiteY1" fmla="*/ 283423 h 287674"/>
                  <a:gd name="connsiteX2" fmla="*/ 4277 w 286339"/>
                  <a:gd name="connsiteY2" fmla="*/ 180206 h 287674"/>
                  <a:gd name="connsiteX3" fmla="*/ 178845 w 286339"/>
                  <a:gd name="connsiteY3" fmla="*/ 4252 h 287674"/>
                  <a:gd name="connsiteX4" fmla="*/ 282062 w 286339"/>
                  <a:gd name="connsiteY4" fmla="*/ 107469 h 28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339" h="287674">
                    <a:moveTo>
                      <a:pt x="282062" y="107469"/>
                    </a:moveTo>
                    <a:cubicBezTo>
                      <a:pt x="307692" y="214842"/>
                      <a:pt x="214174" y="309053"/>
                      <a:pt x="107494" y="283423"/>
                    </a:cubicBezTo>
                    <a:cubicBezTo>
                      <a:pt x="57618" y="270953"/>
                      <a:pt x="16054" y="230082"/>
                      <a:pt x="4277" y="180206"/>
                    </a:cubicBezTo>
                    <a:cubicBezTo>
                      <a:pt x="-21353" y="72832"/>
                      <a:pt x="72165" y="-21379"/>
                      <a:pt x="178845" y="4252"/>
                    </a:cubicBezTo>
                    <a:cubicBezTo>
                      <a:pt x="229414" y="16029"/>
                      <a:pt x="270285" y="57592"/>
                      <a:pt x="282062" y="10746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7AAFB6A-0453-4984-8385-88CDBAC0E66A}"/>
                  </a:ext>
                </a:extLst>
              </p:cNvPr>
              <p:cNvSpPr/>
              <p:nvPr/>
            </p:nvSpPr>
            <p:spPr>
              <a:xfrm>
                <a:off x="7954204" y="7225325"/>
                <a:ext cx="286778" cy="287654"/>
              </a:xfrm>
              <a:custGeom>
                <a:avLst/>
                <a:gdLst>
                  <a:gd name="connsiteX0" fmla="*/ 248379 w 286778"/>
                  <a:gd name="connsiteY0" fmla="*/ 38391 h 287654"/>
                  <a:gd name="connsiteX1" fmla="*/ 38483 w 286778"/>
                  <a:gd name="connsiteY1" fmla="*/ 248981 h 287654"/>
                  <a:gd name="connsiteX2" fmla="*/ 248379 w 286778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654">
                    <a:moveTo>
                      <a:pt x="248379" y="38391"/>
                    </a:moveTo>
                    <a:cubicBezTo>
                      <a:pt x="365450" y="192177"/>
                      <a:pt x="191576" y="366745"/>
                      <a:pt x="38483" y="248981"/>
                    </a:cubicBezTo>
                    <a:cubicBezTo>
                      <a:pt x="-78588" y="95195"/>
                      <a:pt x="94594" y="-78681"/>
                      <a:pt x="248379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1D10639-B3C7-4EB8-BE57-2BBEF85B9100}"/>
                  </a:ext>
                </a:extLst>
              </p:cNvPr>
              <p:cNvSpPr/>
              <p:nvPr/>
            </p:nvSpPr>
            <p:spPr>
              <a:xfrm>
                <a:off x="8494531" y="7203851"/>
                <a:ext cx="286778" cy="287654"/>
              </a:xfrm>
              <a:custGeom>
                <a:avLst/>
                <a:gdLst>
                  <a:gd name="connsiteX0" fmla="*/ 248379 w 286778"/>
                  <a:gd name="connsiteY0" fmla="*/ 38391 h 287654"/>
                  <a:gd name="connsiteX1" fmla="*/ 38483 w 286778"/>
                  <a:gd name="connsiteY1" fmla="*/ 248981 h 287654"/>
                  <a:gd name="connsiteX2" fmla="*/ 248379 w 286778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654">
                    <a:moveTo>
                      <a:pt x="248379" y="38391"/>
                    </a:moveTo>
                    <a:cubicBezTo>
                      <a:pt x="365450" y="192177"/>
                      <a:pt x="191576" y="366745"/>
                      <a:pt x="38483" y="248981"/>
                    </a:cubicBezTo>
                    <a:cubicBezTo>
                      <a:pt x="-78588" y="95195"/>
                      <a:pt x="94594" y="-78681"/>
                      <a:pt x="248379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1927872-75D9-4FD0-9CE8-E1F97077D3BE}"/>
                  </a:ext>
                </a:extLst>
              </p:cNvPr>
              <p:cNvSpPr/>
              <p:nvPr/>
            </p:nvSpPr>
            <p:spPr>
              <a:xfrm>
                <a:off x="8999529" y="7442150"/>
                <a:ext cx="286778" cy="287654"/>
              </a:xfrm>
              <a:custGeom>
                <a:avLst/>
                <a:gdLst>
                  <a:gd name="connsiteX0" fmla="*/ 248380 w 286778"/>
                  <a:gd name="connsiteY0" fmla="*/ 38391 h 287654"/>
                  <a:gd name="connsiteX1" fmla="*/ 38483 w 286778"/>
                  <a:gd name="connsiteY1" fmla="*/ 248981 h 287654"/>
                  <a:gd name="connsiteX2" fmla="*/ 248380 w 286778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654">
                    <a:moveTo>
                      <a:pt x="248380" y="38391"/>
                    </a:moveTo>
                    <a:cubicBezTo>
                      <a:pt x="365451" y="192177"/>
                      <a:pt x="191576" y="366745"/>
                      <a:pt x="38483" y="248981"/>
                    </a:cubicBezTo>
                    <a:cubicBezTo>
                      <a:pt x="-78587" y="95195"/>
                      <a:pt x="94595" y="-78681"/>
                      <a:pt x="248380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4207280-29A8-4EC8-8171-A570A6D96CF0}"/>
                  </a:ext>
                </a:extLst>
              </p:cNvPr>
              <p:cNvSpPr/>
              <p:nvPr/>
            </p:nvSpPr>
            <p:spPr>
              <a:xfrm>
                <a:off x="9637531" y="7428705"/>
                <a:ext cx="286778" cy="287937"/>
              </a:xfrm>
              <a:custGeom>
                <a:avLst/>
                <a:gdLst>
                  <a:gd name="connsiteX0" fmla="*/ 248379 w 286778"/>
                  <a:gd name="connsiteY0" fmla="*/ 38674 h 287937"/>
                  <a:gd name="connsiteX1" fmla="*/ 38483 w 286778"/>
                  <a:gd name="connsiteY1" fmla="*/ 249264 h 287937"/>
                  <a:gd name="connsiteX2" fmla="*/ 248379 w 286778"/>
                  <a:gd name="connsiteY2" fmla="*/ 38674 h 28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937">
                    <a:moveTo>
                      <a:pt x="248379" y="38674"/>
                    </a:moveTo>
                    <a:cubicBezTo>
                      <a:pt x="365450" y="192460"/>
                      <a:pt x="191576" y="367028"/>
                      <a:pt x="38483" y="249264"/>
                    </a:cubicBezTo>
                    <a:cubicBezTo>
                      <a:pt x="-78588" y="95478"/>
                      <a:pt x="94594" y="-79090"/>
                      <a:pt x="248379" y="38674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9B07B9D-3484-4067-8E43-2804495CC9C2}"/>
                  </a:ext>
                </a:extLst>
              </p:cNvPr>
              <p:cNvSpPr/>
              <p:nvPr/>
            </p:nvSpPr>
            <p:spPr>
              <a:xfrm>
                <a:off x="10295622" y="7340035"/>
                <a:ext cx="286778" cy="287937"/>
              </a:xfrm>
              <a:custGeom>
                <a:avLst/>
                <a:gdLst>
                  <a:gd name="connsiteX0" fmla="*/ 248379 w 286778"/>
                  <a:gd name="connsiteY0" fmla="*/ 38674 h 287937"/>
                  <a:gd name="connsiteX1" fmla="*/ 38483 w 286778"/>
                  <a:gd name="connsiteY1" fmla="*/ 249264 h 287937"/>
                  <a:gd name="connsiteX2" fmla="*/ 248379 w 286778"/>
                  <a:gd name="connsiteY2" fmla="*/ 38674 h 28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937">
                    <a:moveTo>
                      <a:pt x="248379" y="38674"/>
                    </a:moveTo>
                    <a:cubicBezTo>
                      <a:pt x="365450" y="192460"/>
                      <a:pt x="191576" y="367028"/>
                      <a:pt x="38483" y="249264"/>
                    </a:cubicBezTo>
                    <a:cubicBezTo>
                      <a:pt x="-78588" y="95478"/>
                      <a:pt x="94594" y="-79090"/>
                      <a:pt x="248379" y="38674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B96C6F1-2D56-4C9D-9460-F890D5C39C44}"/>
                  </a:ext>
                </a:extLst>
              </p:cNvPr>
              <p:cNvSpPr/>
              <p:nvPr/>
            </p:nvSpPr>
            <p:spPr>
              <a:xfrm>
                <a:off x="10926004" y="7203851"/>
                <a:ext cx="286778" cy="287654"/>
              </a:xfrm>
              <a:custGeom>
                <a:avLst/>
                <a:gdLst>
                  <a:gd name="connsiteX0" fmla="*/ 248379 w 286778"/>
                  <a:gd name="connsiteY0" fmla="*/ 38391 h 287654"/>
                  <a:gd name="connsiteX1" fmla="*/ 38483 w 286778"/>
                  <a:gd name="connsiteY1" fmla="*/ 248981 h 287654"/>
                  <a:gd name="connsiteX2" fmla="*/ 248379 w 286778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654">
                    <a:moveTo>
                      <a:pt x="248379" y="38391"/>
                    </a:moveTo>
                    <a:cubicBezTo>
                      <a:pt x="365450" y="192177"/>
                      <a:pt x="191576" y="366745"/>
                      <a:pt x="38483" y="248981"/>
                    </a:cubicBezTo>
                    <a:cubicBezTo>
                      <a:pt x="-78588" y="95195"/>
                      <a:pt x="94594" y="-78681"/>
                      <a:pt x="248379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D0211EB-2028-4324-84F6-EF0A645C7319}"/>
                  </a:ext>
                </a:extLst>
              </p:cNvPr>
              <p:cNvSpPr/>
              <p:nvPr/>
            </p:nvSpPr>
            <p:spPr>
              <a:xfrm>
                <a:off x="11624965" y="7492026"/>
                <a:ext cx="286778" cy="287654"/>
              </a:xfrm>
              <a:custGeom>
                <a:avLst/>
                <a:gdLst>
                  <a:gd name="connsiteX0" fmla="*/ 248380 w 286778"/>
                  <a:gd name="connsiteY0" fmla="*/ 38391 h 287654"/>
                  <a:gd name="connsiteX1" fmla="*/ 38483 w 286778"/>
                  <a:gd name="connsiteY1" fmla="*/ 248981 h 287654"/>
                  <a:gd name="connsiteX2" fmla="*/ 248380 w 286778"/>
                  <a:gd name="connsiteY2" fmla="*/ 38391 h 28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778" h="287654">
                    <a:moveTo>
                      <a:pt x="248380" y="38391"/>
                    </a:moveTo>
                    <a:cubicBezTo>
                      <a:pt x="365451" y="192177"/>
                      <a:pt x="191576" y="366745"/>
                      <a:pt x="38483" y="248981"/>
                    </a:cubicBezTo>
                    <a:cubicBezTo>
                      <a:pt x="-78587" y="95195"/>
                      <a:pt x="94595" y="-78681"/>
                      <a:pt x="248380" y="38391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24F6F21-2D45-4584-A3C7-021789EFCAF3}"/>
                  </a:ext>
                </a:extLst>
              </p:cNvPr>
              <p:cNvSpPr/>
              <p:nvPr/>
            </p:nvSpPr>
            <p:spPr>
              <a:xfrm>
                <a:off x="7159336" y="7585836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6 w 191192"/>
                  <a:gd name="connsiteY1" fmla="*/ 192579 h 192579"/>
                  <a:gd name="connsiteX2" fmla="*/ -1 w 191192"/>
                  <a:gd name="connsiteY2" fmla="*/ 96289 h 192579"/>
                  <a:gd name="connsiteX3" fmla="*/ 95596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799" y="192579"/>
                      <a:pt x="-1" y="149469"/>
                      <a:pt x="-1" y="96289"/>
                    </a:cubicBezTo>
                    <a:cubicBezTo>
                      <a:pt x="-1" y="43110"/>
                      <a:pt x="42799" y="0"/>
                      <a:pt x="95596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CD4CA57-15A5-4218-BE53-09598D81DF95}"/>
                  </a:ext>
                </a:extLst>
              </p:cNvPr>
              <p:cNvSpPr/>
              <p:nvPr/>
            </p:nvSpPr>
            <p:spPr>
              <a:xfrm>
                <a:off x="7633854" y="7718840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90 h 192579"/>
                  <a:gd name="connsiteX1" fmla="*/ 95596 w 191192"/>
                  <a:gd name="connsiteY1" fmla="*/ 192579 h 192579"/>
                  <a:gd name="connsiteX2" fmla="*/ -1 w 191192"/>
                  <a:gd name="connsiteY2" fmla="*/ 96290 h 192579"/>
                  <a:gd name="connsiteX3" fmla="*/ 95596 w 191192"/>
                  <a:gd name="connsiteY3" fmla="*/ 0 h 192579"/>
                  <a:gd name="connsiteX4" fmla="*/ 191193 w 191192"/>
                  <a:gd name="connsiteY4" fmla="*/ 96290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90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799" y="192579"/>
                      <a:pt x="-1" y="149469"/>
                      <a:pt x="-1" y="96290"/>
                    </a:cubicBezTo>
                    <a:cubicBezTo>
                      <a:pt x="-1" y="43110"/>
                      <a:pt x="42799" y="0"/>
                      <a:pt x="95596" y="0"/>
                    </a:cubicBezTo>
                    <a:cubicBezTo>
                      <a:pt x="148393" y="0"/>
                      <a:pt x="191193" y="43110"/>
                      <a:pt x="191193" y="96290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5D69846-0E92-45D7-8F33-721A379DD2E3}"/>
                  </a:ext>
                </a:extLst>
              </p:cNvPr>
              <p:cNvSpPr/>
              <p:nvPr/>
            </p:nvSpPr>
            <p:spPr>
              <a:xfrm>
                <a:off x="8228907" y="7826906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90 h 192579"/>
                  <a:gd name="connsiteX1" fmla="*/ 95596 w 191192"/>
                  <a:gd name="connsiteY1" fmla="*/ 192579 h 192579"/>
                  <a:gd name="connsiteX2" fmla="*/ -1 w 191192"/>
                  <a:gd name="connsiteY2" fmla="*/ 96290 h 192579"/>
                  <a:gd name="connsiteX3" fmla="*/ 95596 w 191192"/>
                  <a:gd name="connsiteY3" fmla="*/ 0 h 192579"/>
                  <a:gd name="connsiteX4" fmla="*/ 191193 w 191192"/>
                  <a:gd name="connsiteY4" fmla="*/ 96290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90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799" y="192579"/>
                      <a:pt x="-1" y="149469"/>
                      <a:pt x="-1" y="96290"/>
                    </a:cubicBezTo>
                    <a:cubicBezTo>
                      <a:pt x="-1" y="43110"/>
                      <a:pt x="42799" y="0"/>
                      <a:pt x="95596" y="0"/>
                    </a:cubicBezTo>
                    <a:cubicBezTo>
                      <a:pt x="148393" y="0"/>
                      <a:pt x="191193" y="43110"/>
                      <a:pt x="191193" y="96290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77E191F-DDB1-4913-8245-92A5E101342F}"/>
                  </a:ext>
                </a:extLst>
              </p:cNvPr>
              <p:cNvSpPr/>
              <p:nvPr/>
            </p:nvSpPr>
            <p:spPr>
              <a:xfrm>
                <a:off x="8787938" y="7969608"/>
                <a:ext cx="191192" cy="192579"/>
              </a:xfrm>
              <a:custGeom>
                <a:avLst/>
                <a:gdLst>
                  <a:gd name="connsiteX0" fmla="*/ 191192 w 191192"/>
                  <a:gd name="connsiteY0" fmla="*/ 96289 h 192579"/>
                  <a:gd name="connsiteX1" fmla="*/ 95596 w 191192"/>
                  <a:gd name="connsiteY1" fmla="*/ 192579 h 192579"/>
                  <a:gd name="connsiteX2" fmla="*/ -1 w 191192"/>
                  <a:gd name="connsiteY2" fmla="*/ 96289 h 192579"/>
                  <a:gd name="connsiteX3" fmla="*/ 95596 w 191192"/>
                  <a:gd name="connsiteY3" fmla="*/ 0 h 192579"/>
                  <a:gd name="connsiteX4" fmla="*/ 191192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2" y="96289"/>
                    </a:moveTo>
                    <a:cubicBezTo>
                      <a:pt x="191192" y="149469"/>
                      <a:pt x="148392" y="192579"/>
                      <a:pt x="95596" y="192579"/>
                    </a:cubicBezTo>
                    <a:cubicBezTo>
                      <a:pt x="42799" y="192579"/>
                      <a:pt x="-1" y="149469"/>
                      <a:pt x="-1" y="96289"/>
                    </a:cubicBezTo>
                    <a:cubicBezTo>
                      <a:pt x="-1" y="43110"/>
                      <a:pt x="42799" y="0"/>
                      <a:pt x="95596" y="0"/>
                    </a:cubicBezTo>
                    <a:cubicBezTo>
                      <a:pt x="148392" y="0"/>
                      <a:pt x="191192" y="43110"/>
                      <a:pt x="191192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F5B3776-E952-48F9-9E48-BC95F7C57343}"/>
                  </a:ext>
                </a:extLst>
              </p:cNvPr>
              <p:cNvSpPr/>
              <p:nvPr/>
            </p:nvSpPr>
            <p:spPr>
              <a:xfrm>
                <a:off x="9420398" y="8150411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6 w 191192"/>
                  <a:gd name="connsiteY1" fmla="*/ 192579 h 192579"/>
                  <a:gd name="connsiteX2" fmla="*/ -1 w 191192"/>
                  <a:gd name="connsiteY2" fmla="*/ 96289 h 192579"/>
                  <a:gd name="connsiteX3" fmla="*/ 95596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799" y="192579"/>
                      <a:pt x="-1" y="149469"/>
                      <a:pt x="-1" y="96289"/>
                    </a:cubicBezTo>
                    <a:cubicBezTo>
                      <a:pt x="-1" y="43110"/>
                      <a:pt x="42799" y="0"/>
                      <a:pt x="95596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8940025-3945-450A-ACEF-80BC1E86820F}"/>
                  </a:ext>
                </a:extLst>
              </p:cNvPr>
              <p:cNvSpPr/>
              <p:nvPr/>
            </p:nvSpPr>
            <p:spPr>
              <a:xfrm>
                <a:off x="10079874" y="7969608"/>
                <a:ext cx="191192" cy="192579"/>
              </a:xfrm>
              <a:custGeom>
                <a:avLst/>
                <a:gdLst>
                  <a:gd name="connsiteX0" fmla="*/ 191192 w 191192"/>
                  <a:gd name="connsiteY0" fmla="*/ 96289 h 192579"/>
                  <a:gd name="connsiteX1" fmla="*/ 95596 w 191192"/>
                  <a:gd name="connsiteY1" fmla="*/ 192579 h 192579"/>
                  <a:gd name="connsiteX2" fmla="*/ -1 w 191192"/>
                  <a:gd name="connsiteY2" fmla="*/ 96289 h 192579"/>
                  <a:gd name="connsiteX3" fmla="*/ 95596 w 191192"/>
                  <a:gd name="connsiteY3" fmla="*/ 0 h 192579"/>
                  <a:gd name="connsiteX4" fmla="*/ 191192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2" y="96289"/>
                    </a:moveTo>
                    <a:cubicBezTo>
                      <a:pt x="191192" y="149469"/>
                      <a:pt x="148392" y="192579"/>
                      <a:pt x="95596" y="192579"/>
                    </a:cubicBezTo>
                    <a:cubicBezTo>
                      <a:pt x="42799" y="192579"/>
                      <a:pt x="-1" y="149469"/>
                      <a:pt x="-1" y="96289"/>
                    </a:cubicBezTo>
                    <a:cubicBezTo>
                      <a:pt x="-1" y="43110"/>
                      <a:pt x="42799" y="0"/>
                      <a:pt x="95596" y="0"/>
                    </a:cubicBezTo>
                    <a:cubicBezTo>
                      <a:pt x="148392" y="0"/>
                      <a:pt x="191192" y="43110"/>
                      <a:pt x="191192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9A006C3-25BB-4F89-9529-4ACC29A252D2}"/>
                  </a:ext>
                </a:extLst>
              </p:cNvPr>
              <p:cNvSpPr/>
              <p:nvPr/>
            </p:nvSpPr>
            <p:spPr>
              <a:xfrm>
                <a:off x="10837025" y="7945363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6 w 191192"/>
                  <a:gd name="connsiteY1" fmla="*/ 192579 h 192579"/>
                  <a:gd name="connsiteX2" fmla="*/ -1 w 191192"/>
                  <a:gd name="connsiteY2" fmla="*/ 96289 h 192579"/>
                  <a:gd name="connsiteX3" fmla="*/ 95596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799" y="192579"/>
                      <a:pt x="-1" y="149469"/>
                      <a:pt x="-1" y="96289"/>
                    </a:cubicBezTo>
                    <a:cubicBezTo>
                      <a:pt x="-1" y="43110"/>
                      <a:pt x="42799" y="0"/>
                      <a:pt x="95596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BD55F0E-4D2C-4B11-A427-9B53E4433307}"/>
                  </a:ext>
                </a:extLst>
              </p:cNvPr>
              <p:cNvSpPr/>
              <p:nvPr/>
            </p:nvSpPr>
            <p:spPr>
              <a:xfrm>
                <a:off x="11468792" y="8065898"/>
                <a:ext cx="191192" cy="192579"/>
              </a:xfrm>
              <a:custGeom>
                <a:avLst/>
                <a:gdLst>
                  <a:gd name="connsiteX0" fmla="*/ 191192 w 191192"/>
                  <a:gd name="connsiteY0" fmla="*/ 96290 h 192579"/>
                  <a:gd name="connsiteX1" fmla="*/ 95596 w 191192"/>
                  <a:gd name="connsiteY1" fmla="*/ 192579 h 192579"/>
                  <a:gd name="connsiteX2" fmla="*/ -1 w 191192"/>
                  <a:gd name="connsiteY2" fmla="*/ 96290 h 192579"/>
                  <a:gd name="connsiteX3" fmla="*/ 95596 w 191192"/>
                  <a:gd name="connsiteY3" fmla="*/ 0 h 192579"/>
                  <a:gd name="connsiteX4" fmla="*/ 191192 w 191192"/>
                  <a:gd name="connsiteY4" fmla="*/ 96290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2" y="96290"/>
                    </a:moveTo>
                    <a:cubicBezTo>
                      <a:pt x="191192" y="149469"/>
                      <a:pt x="148392" y="192579"/>
                      <a:pt x="95596" y="192579"/>
                    </a:cubicBezTo>
                    <a:cubicBezTo>
                      <a:pt x="42799" y="192579"/>
                      <a:pt x="-1" y="149469"/>
                      <a:pt x="-1" y="96290"/>
                    </a:cubicBezTo>
                    <a:cubicBezTo>
                      <a:pt x="-1" y="43110"/>
                      <a:pt x="42799" y="0"/>
                      <a:pt x="95596" y="0"/>
                    </a:cubicBezTo>
                    <a:cubicBezTo>
                      <a:pt x="148392" y="0"/>
                      <a:pt x="191192" y="43110"/>
                      <a:pt x="191192" y="96290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04D5A67-0E3E-4AE7-A5F2-E4C35866B35A}"/>
                  </a:ext>
                </a:extLst>
              </p:cNvPr>
              <p:cNvSpPr/>
              <p:nvPr/>
            </p:nvSpPr>
            <p:spPr>
              <a:xfrm>
                <a:off x="6761018" y="7682125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6 w 191192"/>
                  <a:gd name="connsiteY1" fmla="*/ 192579 h 192579"/>
                  <a:gd name="connsiteX2" fmla="*/ 0 w 191192"/>
                  <a:gd name="connsiteY2" fmla="*/ 96289 h 192579"/>
                  <a:gd name="connsiteX3" fmla="*/ 95596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6" y="192579"/>
                    </a:cubicBezTo>
                    <a:cubicBezTo>
                      <a:pt x="42800" y="192579"/>
                      <a:pt x="0" y="149469"/>
                      <a:pt x="0" y="96289"/>
                    </a:cubicBezTo>
                    <a:cubicBezTo>
                      <a:pt x="0" y="43110"/>
                      <a:pt x="42800" y="0"/>
                      <a:pt x="95596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4767765-63F4-44ED-A430-86320C6C4401}"/>
                  </a:ext>
                </a:extLst>
              </p:cNvPr>
              <p:cNvSpPr/>
              <p:nvPr/>
            </p:nvSpPr>
            <p:spPr>
              <a:xfrm>
                <a:off x="6429201" y="7923195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90 h 192579"/>
                  <a:gd name="connsiteX1" fmla="*/ 95597 w 191192"/>
                  <a:gd name="connsiteY1" fmla="*/ 192579 h 192579"/>
                  <a:gd name="connsiteX2" fmla="*/ 0 w 191192"/>
                  <a:gd name="connsiteY2" fmla="*/ 96290 h 192579"/>
                  <a:gd name="connsiteX3" fmla="*/ 95597 w 191192"/>
                  <a:gd name="connsiteY3" fmla="*/ 0 h 192579"/>
                  <a:gd name="connsiteX4" fmla="*/ 191193 w 191192"/>
                  <a:gd name="connsiteY4" fmla="*/ 96290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90"/>
                    </a:moveTo>
                    <a:cubicBezTo>
                      <a:pt x="191193" y="149469"/>
                      <a:pt x="148393" y="192579"/>
                      <a:pt x="95597" y="192579"/>
                    </a:cubicBezTo>
                    <a:cubicBezTo>
                      <a:pt x="42800" y="192579"/>
                      <a:pt x="0" y="149469"/>
                      <a:pt x="0" y="96290"/>
                    </a:cubicBezTo>
                    <a:cubicBezTo>
                      <a:pt x="0" y="43110"/>
                      <a:pt x="42800" y="0"/>
                      <a:pt x="95597" y="0"/>
                    </a:cubicBezTo>
                    <a:cubicBezTo>
                      <a:pt x="148393" y="0"/>
                      <a:pt x="191193" y="43110"/>
                      <a:pt x="191193" y="96290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5E37B9C-913A-4929-A387-ABD0B09680C1}"/>
                  </a:ext>
                </a:extLst>
              </p:cNvPr>
              <p:cNvSpPr/>
              <p:nvPr/>
            </p:nvSpPr>
            <p:spPr>
              <a:xfrm>
                <a:off x="6089765" y="8150411"/>
                <a:ext cx="191192" cy="192579"/>
              </a:xfrm>
              <a:custGeom>
                <a:avLst/>
                <a:gdLst>
                  <a:gd name="connsiteX0" fmla="*/ 191193 w 191192"/>
                  <a:gd name="connsiteY0" fmla="*/ 96289 h 192579"/>
                  <a:gd name="connsiteX1" fmla="*/ 95597 w 191192"/>
                  <a:gd name="connsiteY1" fmla="*/ 192579 h 192579"/>
                  <a:gd name="connsiteX2" fmla="*/ 0 w 191192"/>
                  <a:gd name="connsiteY2" fmla="*/ 96289 h 192579"/>
                  <a:gd name="connsiteX3" fmla="*/ 95597 w 191192"/>
                  <a:gd name="connsiteY3" fmla="*/ 0 h 192579"/>
                  <a:gd name="connsiteX4" fmla="*/ 191193 w 191192"/>
                  <a:gd name="connsiteY4" fmla="*/ 96289 h 19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2" h="192579">
                    <a:moveTo>
                      <a:pt x="191193" y="96289"/>
                    </a:moveTo>
                    <a:cubicBezTo>
                      <a:pt x="191193" y="149469"/>
                      <a:pt x="148393" y="192579"/>
                      <a:pt x="95597" y="192579"/>
                    </a:cubicBezTo>
                    <a:cubicBezTo>
                      <a:pt x="42800" y="192579"/>
                      <a:pt x="0" y="149469"/>
                      <a:pt x="0" y="96289"/>
                    </a:cubicBezTo>
                    <a:cubicBezTo>
                      <a:pt x="0" y="43110"/>
                      <a:pt x="42800" y="0"/>
                      <a:pt x="95597" y="0"/>
                    </a:cubicBezTo>
                    <a:cubicBezTo>
                      <a:pt x="148393" y="0"/>
                      <a:pt x="191193" y="43110"/>
                      <a:pt x="191193" y="96289"/>
                    </a:cubicBezTo>
                    <a:close/>
                  </a:path>
                </a:pathLst>
              </a:custGeom>
              <a:solidFill>
                <a:srgbClr val="EBE4D9">
                  <a:alpha val="50000"/>
                </a:srgbClr>
              </a:solidFill>
              <a:ln w="6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10F6855-AE22-4A5B-9DA4-C731512362F9}"/>
                </a:ext>
              </a:extLst>
            </p:cNvPr>
            <p:cNvSpPr/>
            <p:nvPr/>
          </p:nvSpPr>
          <p:spPr>
            <a:xfrm>
              <a:off x="8156863" y="8514094"/>
              <a:ext cx="191192" cy="192579"/>
            </a:xfrm>
            <a:custGeom>
              <a:avLst/>
              <a:gdLst>
                <a:gd name="connsiteX0" fmla="*/ 191193 w 191192"/>
                <a:gd name="connsiteY0" fmla="*/ 96289 h 192579"/>
                <a:gd name="connsiteX1" fmla="*/ 95596 w 191192"/>
                <a:gd name="connsiteY1" fmla="*/ 192579 h 192579"/>
                <a:gd name="connsiteX2" fmla="*/ -1 w 191192"/>
                <a:gd name="connsiteY2" fmla="*/ 96289 h 192579"/>
                <a:gd name="connsiteX3" fmla="*/ 95596 w 191192"/>
                <a:gd name="connsiteY3" fmla="*/ 0 h 192579"/>
                <a:gd name="connsiteX4" fmla="*/ 191193 w 191192"/>
                <a:gd name="connsiteY4" fmla="*/ 96289 h 1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2" h="192579">
                  <a:moveTo>
                    <a:pt x="191193" y="96289"/>
                  </a:moveTo>
                  <a:cubicBezTo>
                    <a:pt x="191193" y="149469"/>
                    <a:pt x="148393" y="192579"/>
                    <a:pt x="95596" y="192579"/>
                  </a:cubicBezTo>
                  <a:cubicBezTo>
                    <a:pt x="42799" y="192579"/>
                    <a:pt x="-1" y="149469"/>
                    <a:pt x="-1" y="96289"/>
                  </a:cubicBezTo>
                  <a:cubicBezTo>
                    <a:pt x="-1" y="43110"/>
                    <a:pt x="42799" y="0"/>
                    <a:pt x="95596" y="0"/>
                  </a:cubicBezTo>
                  <a:cubicBezTo>
                    <a:pt x="148393" y="0"/>
                    <a:pt x="191193" y="43110"/>
                    <a:pt x="191193" y="96289"/>
                  </a:cubicBezTo>
                  <a:close/>
                </a:path>
              </a:pathLst>
            </a:custGeom>
            <a:solidFill>
              <a:srgbClr val="EBE4D9">
                <a:alpha val="20000"/>
              </a:srgbClr>
            </a:solidFill>
            <a:ln w="69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434282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grpSp>
        <p:nvGrpSpPr>
          <p:cNvPr id="216" name="Grafikk 9">
            <a:extLst>
              <a:ext uri="{FF2B5EF4-FFF2-40B4-BE49-F238E27FC236}">
                <a16:creationId xmlns:a16="http://schemas.microsoft.com/office/drawing/2014/main" id="{7E0367F7-DFE1-4B34-8DC2-2FC0435CB9BE}"/>
              </a:ext>
            </a:extLst>
          </p:cNvPr>
          <p:cNvGrpSpPr/>
          <p:nvPr/>
        </p:nvGrpSpPr>
        <p:grpSpPr>
          <a:xfrm>
            <a:off x="10331671" y="6236509"/>
            <a:ext cx="1641264" cy="672758"/>
            <a:chOff x="6841121" y="1846046"/>
            <a:chExt cx="1641264" cy="672758"/>
          </a:xfrm>
        </p:grpSpPr>
        <p:grpSp>
          <p:nvGrpSpPr>
            <p:cNvPr id="217" name="Grafikk 9">
              <a:extLst>
                <a:ext uri="{FF2B5EF4-FFF2-40B4-BE49-F238E27FC236}">
                  <a16:creationId xmlns:a16="http://schemas.microsoft.com/office/drawing/2014/main" id="{F0689436-47F5-4E01-B3BA-CDFD1E90A0BB}"/>
                </a:ext>
              </a:extLst>
            </p:cNvPr>
            <p:cNvGrpSpPr/>
            <p:nvPr/>
          </p:nvGrpSpPr>
          <p:grpSpPr>
            <a:xfrm>
              <a:off x="6841121" y="1901797"/>
              <a:ext cx="705644" cy="584508"/>
              <a:chOff x="6841121" y="1901797"/>
              <a:chExt cx="705644" cy="584508"/>
            </a:xfrm>
            <a:solidFill>
              <a:srgbClr val="020E50"/>
            </a:solidFill>
          </p:grpSpPr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C7C3A7C-4288-416D-B136-5283E1EA39B1}"/>
                  </a:ext>
                </a:extLst>
              </p:cNvPr>
              <p:cNvSpPr/>
              <p:nvPr/>
            </p:nvSpPr>
            <p:spPr>
              <a:xfrm>
                <a:off x="6841121" y="1906760"/>
                <a:ext cx="193576" cy="364813"/>
              </a:xfrm>
              <a:custGeom>
                <a:avLst/>
                <a:gdLst>
                  <a:gd name="connsiteX0" fmla="*/ 44672 w 193576"/>
                  <a:gd name="connsiteY0" fmla="*/ 71970 h 364813"/>
                  <a:gd name="connsiteX1" fmla="*/ 44672 w 193576"/>
                  <a:gd name="connsiteY1" fmla="*/ 364814 h 364813"/>
                  <a:gd name="connsiteX2" fmla="*/ 0 w 193576"/>
                  <a:gd name="connsiteY2" fmla="*/ 364814 h 364813"/>
                  <a:gd name="connsiteX3" fmla="*/ 0 w 193576"/>
                  <a:gd name="connsiteY3" fmla="*/ 827 h 364813"/>
                  <a:gd name="connsiteX4" fmla="*/ 65353 w 193576"/>
                  <a:gd name="connsiteY4" fmla="*/ 827 h 364813"/>
                  <a:gd name="connsiteX5" fmla="*/ 148905 w 193576"/>
                  <a:gd name="connsiteY5" fmla="*/ 293671 h 364813"/>
                  <a:gd name="connsiteX6" fmla="*/ 148905 w 193576"/>
                  <a:gd name="connsiteY6" fmla="*/ 0 h 364813"/>
                  <a:gd name="connsiteX7" fmla="*/ 193577 w 193576"/>
                  <a:gd name="connsiteY7" fmla="*/ 0 h 364813"/>
                  <a:gd name="connsiteX8" fmla="*/ 193577 w 193576"/>
                  <a:gd name="connsiteY8" fmla="*/ 363987 h 364813"/>
                  <a:gd name="connsiteX9" fmla="*/ 128224 w 193576"/>
                  <a:gd name="connsiteY9" fmla="*/ 363987 h 364813"/>
                  <a:gd name="connsiteX10" fmla="*/ 44672 w 193576"/>
                  <a:gd name="connsiteY10" fmla="*/ 71970 h 364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576" h="364813">
                    <a:moveTo>
                      <a:pt x="44672" y="71970"/>
                    </a:moveTo>
                    <a:lnTo>
                      <a:pt x="44672" y="364814"/>
                    </a:lnTo>
                    <a:lnTo>
                      <a:pt x="0" y="364814"/>
                    </a:lnTo>
                    <a:lnTo>
                      <a:pt x="0" y="827"/>
                    </a:lnTo>
                    <a:lnTo>
                      <a:pt x="65353" y="827"/>
                    </a:lnTo>
                    <a:lnTo>
                      <a:pt x="148905" y="293671"/>
                    </a:lnTo>
                    <a:lnTo>
                      <a:pt x="148905" y="0"/>
                    </a:lnTo>
                    <a:lnTo>
                      <a:pt x="193577" y="0"/>
                    </a:lnTo>
                    <a:lnTo>
                      <a:pt x="193577" y="363987"/>
                    </a:lnTo>
                    <a:lnTo>
                      <a:pt x="128224" y="363987"/>
                    </a:lnTo>
                    <a:lnTo>
                      <a:pt x="44672" y="71970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776F9335-E18A-481A-B767-34171AA95329}"/>
                  </a:ext>
                </a:extLst>
              </p:cNvPr>
              <p:cNvSpPr/>
              <p:nvPr/>
            </p:nvSpPr>
            <p:spPr>
              <a:xfrm>
                <a:off x="7109977" y="1901797"/>
                <a:ext cx="186958" cy="373913"/>
              </a:xfrm>
              <a:custGeom>
                <a:avLst/>
                <a:gdLst>
                  <a:gd name="connsiteX0" fmla="*/ 85207 w 186958"/>
                  <a:gd name="connsiteY0" fmla="*/ 330070 h 373913"/>
                  <a:gd name="connsiteX1" fmla="*/ 100097 w 186958"/>
                  <a:gd name="connsiteY1" fmla="*/ 330070 h 373913"/>
                  <a:gd name="connsiteX2" fmla="*/ 137324 w 186958"/>
                  <a:gd name="connsiteY2" fmla="*/ 291189 h 373913"/>
                  <a:gd name="connsiteX3" fmla="*/ 137324 w 186958"/>
                  <a:gd name="connsiteY3" fmla="*/ 274645 h 373913"/>
                  <a:gd name="connsiteX4" fmla="*/ 185304 w 186958"/>
                  <a:gd name="connsiteY4" fmla="*/ 274645 h 373913"/>
                  <a:gd name="connsiteX5" fmla="*/ 185304 w 186958"/>
                  <a:gd name="connsiteY5" fmla="*/ 291189 h 373913"/>
                  <a:gd name="connsiteX6" fmla="*/ 100925 w 186958"/>
                  <a:gd name="connsiteY6" fmla="*/ 373914 h 373913"/>
                  <a:gd name="connsiteX7" fmla="*/ 86034 w 186958"/>
                  <a:gd name="connsiteY7" fmla="*/ 373914 h 373913"/>
                  <a:gd name="connsiteX8" fmla="*/ 0 w 186958"/>
                  <a:gd name="connsiteY8" fmla="*/ 290362 h 373913"/>
                  <a:gd name="connsiteX9" fmla="*/ 0 w 186958"/>
                  <a:gd name="connsiteY9" fmla="*/ 82724 h 373913"/>
                  <a:gd name="connsiteX10" fmla="*/ 86034 w 186958"/>
                  <a:gd name="connsiteY10" fmla="*/ 0 h 373913"/>
                  <a:gd name="connsiteX11" fmla="*/ 100925 w 186958"/>
                  <a:gd name="connsiteY11" fmla="*/ 0 h 373913"/>
                  <a:gd name="connsiteX12" fmla="*/ 186959 w 186958"/>
                  <a:gd name="connsiteY12" fmla="*/ 82724 h 373913"/>
                  <a:gd name="connsiteX13" fmla="*/ 186959 w 186958"/>
                  <a:gd name="connsiteY13" fmla="*/ 98442 h 373913"/>
                  <a:gd name="connsiteX14" fmla="*/ 138978 w 186958"/>
                  <a:gd name="connsiteY14" fmla="*/ 98442 h 373913"/>
                  <a:gd name="connsiteX15" fmla="*/ 138978 w 186958"/>
                  <a:gd name="connsiteY15" fmla="*/ 82724 h 373913"/>
                  <a:gd name="connsiteX16" fmla="*/ 100925 w 186958"/>
                  <a:gd name="connsiteY16" fmla="*/ 43844 h 373913"/>
                  <a:gd name="connsiteX17" fmla="*/ 86034 w 186958"/>
                  <a:gd name="connsiteY17" fmla="*/ 43844 h 373913"/>
                  <a:gd name="connsiteX18" fmla="*/ 48808 w 186958"/>
                  <a:gd name="connsiteY18" fmla="*/ 82724 h 373913"/>
                  <a:gd name="connsiteX19" fmla="*/ 48808 w 186958"/>
                  <a:gd name="connsiteY19" fmla="*/ 290362 h 373913"/>
                  <a:gd name="connsiteX20" fmla="*/ 85207 w 186958"/>
                  <a:gd name="connsiteY20" fmla="*/ 330070 h 37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6958" h="373913">
                    <a:moveTo>
                      <a:pt x="85207" y="330070"/>
                    </a:moveTo>
                    <a:lnTo>
                      <a:pt x="100097" y="330070"/>
                    </a:lnTo>
                    <a:cubicBezTo>
                      <a:pt x="120779" y="330070"/>
                      <a:pt x="137324" y="311870"/>
                      <a:pt x="137324" y="291189"/>
                    </a:cubicBezTo>
                    <a:lnTo>
                      <a:pt x="137324" y="274645"/>
                    </a:lnTo>
                    <a:lnTo>
                      <a:pt x="185304" y="274645"/>
                    </a:lnTo>
                    <a:lnTo>
                      <a:pt x="185304" y="291189"/>
                    </a:lnTo>
                    <a:cubicBezTo>
                      <a:pt x="186131" y="336688"/>
                      <a:pt x="148078" y="373914"/>
                      <a:pt x="100925" y="373914"/>
                    </a:cubicBezTo>
                    <a:lnTo>
                      <a:pt x="86034" y="373914"/>
                    </a:lnTo>
                    <a:cubicBezTo>
                      <a:pt x="38881" y="373914"/>
                      <a:pt x="0" y="336688"/>
                      <a:pt x="0" y="290362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6034" y="0"/>
                    </a:cubicBezTo>
                    <a:lnTo>
                      <a:pt x="100925" y="0"/>
                    </a:lnTo>
                    <a:cubicBezTo>
                      <a:pt x="148078" y="0"/>
                      <a:pt x="186959" y="37226"/>
                      <a:pt x="186959" y="82724"/>
                    </a:cubicBezTo>
                    <a:lnTo>
                      <a:pt x="186959" y="98442"/>
                    </a:lnTo>
                    <a:lnTo>
                      <a:pt x="138978" y="98442"/>
                    </a:lnTo>
                    <a:lnTo>
                      <a:pt x="138978" y="82724"/>
                    </a:lnTo>
                    <a:cubicBezTo>
                      <a:pt x="138978" y="61216"/>
                      <a:pt x="121606" y="43844"/>
                      <a:pt x="100925" y="43844"/>
                    </a:cubicBezTo>
                    <a:lnTo>
                      <a:pt x="86034" y="43844"/>
                    </a:lnTo>
                    <a:cubicBezTo>
                      <a:pt x="65353" y="43844"/>
                      <a:pt x="48808" y="62043"/>
                      <a:pt x="48808" y="82724"/>
                    </a:cubicBezTo>
                    <a:lnTo>
                      <a:pt x="48808" y="290362"/>
                    </a:lnTo>
                    <a:cubicBezTo>
                      <a:pt x="47981" y="311870"/>
                      <a:pt x="64526" y="330070"/>
                      <a:pt x="85207" y="330070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A8746238-5349-4CD2-BEFF-042C82D0F9FF}"/>
                  </a:ext>
                </a:extLst>
              </p:cNvPr>
              <p:cNvSpPr/>
              <p:nvPr/>
            </p:nvSpPr>
            <p:spPr>
              <a:xfrm>
                <a:off x="7360634" y="1901797"/>
                <a:ext cx="186131" cy="374740"/>
              </a:xfrm>
              <a:custGeom>
                <a:avLst/>
                <a:gdLst>
                  <a:gd name="connsiteX0" fmla="*/ 101752 w 186131"/>
                  <a:gd name="connsiteY0" fmla="*/ 164621 h 374740"/>
                  <a:gd name="connsiteX1" fmla="*/ 186131 w 186131"/>
                  <a:gd name="connsiteY1" fmla="*/ 257272 h 374740"/>
                  <a:gd name="connsiteX2" fmla="*/ 186131 w 186131"/>
                  <a:gd name="connsiteY2" fmla="*/ 291189 h 374740"/>
                  <a:gd name="connsiteX3" fmla="*/ 100925 w 186131"/>
                  <a:gd name="connsiteY3" fmla="*/ 374741 h 374740"/>
                  <a:gd name="connsiteX4" fmla="*/ 86034 w 186131"/>
                  <a:gd name="connsiteY4" fmla="*/ 374741 h 374740"/>
                  <a:gd name="connsiteX5" fmla="*/ 827 w 186131"/>
                  <a:gd name="connsiteY5" fmla="*/ 291189 h 374740"/>
                  <a:gd name="connsiteX6" fmla="*/ 827 w 186131"/>
                  <a:gd name="connsiteY6" fmla="*/ 279608 h 374740"/>
                  <a:gd name="connsiteX7" fmla="*/ 49635 w 186131"/>
                  <a:gd name="connsiteY7" fmla="*/ 279608 h 374740"/>
                  <a:gd name="connsiteX8" fmla="*/ 49635 w 186131"/>
                  <a:gd name="connsiteY8" fmla="*/ 291189 h 374740"/>
                  <a:gd name="connsiteX9" fmla="*/ 86034 w 186131"/>
                  <a:gd name="connsiteY9" fmla="*/ 330070 h 374740"/>
                  <a:gd name="connsiteX10" fmla="*/ 100925 w 186131"/>
                  <a:gd name="connsiteY10" fmla="*/ 330070 h 374740"/>
                  <a:gd name="connsiteX11" fmla="*/ 138151 w 186131"/>
                  <a:gd name="connsiteY11" fmla="*/ 291189 h 374740"/>
                  <a:gd name="connsiteX12" fmla="*/ 138151 w 186131"/>
                  <a:gd name="connsiteY12" fmla="*/ 258927 h 374740"/>
                  <a:gd name="connsiteX13" fmla="*/ 79416 w 186131"/>
                  <a:gd name="connsiteY13" fmla="*/ 205156 h 374740"/>
                  <a:gd name="connsiteX14" fmla="*/ 0 w 186131"/>
                  <a:gd name="connsiteY14" fmla="*/ 112505 h 374740"/>
                  <a:gd name="connsiteX15" fmla="*/ 0 w 186131"/>
                  <a:gd name="connsiteY15" fmla="*/ 82724 h 374740"/>
                  <a:gd name="connsiteX16" fmla="*/ 85207 w 186131"/>
                  <a:gd name="connsiteY16" fmla="*/ 0 h 374740"/>
                  <a:gd name="connsiteX17" fmla="*/ 100097 w 186131"/>
                  <a:gd name="connsiteY17" fmla="*/ 0 h 374740"/>
                  <a:gd name="connsiteX18" fmla="*/ 185304 w 186131"/>
                  <a:gd name="connsiteY18" fmla="*/ 82724 h 374740"/>
                  <a:gd name="connsiteX19" fmla="*/ 185304 w 186131"/>
                  <a:gd name="connsiteY19" fmla="*/ 95133 h 374740"/>
                  <a:gd name="connsiteX20" fmla="*/ 137324 w 186131"/>
                  <a:gd name="connsiteY20" fmla="*/ 95133 h 374740"/>
                  <a:gd name="connsiteX21" fmla="*/ 137324 w 186131"/>
                  <a:gd name="connsiteY21" fmla="*/ 83551 h 374740"/>
                  <a:gd name="connsiteX22" fmla="*/ 100097 w 186131"/>
                  <a:gd name="connsiteY22" fmla="*/ 43844 h 374740"/>
                  <a:gd name="connsiteX23" fmla="*/ 85207 w 186131"/>
                  <a:gd name="connsiteY23" fmla="*/ 43844 h 374740"/>
                  <a:gd name="connsiteX24" fmla="*/ 48808 w 186131"/>
                  <a:gd name="connsiteY24" fmla="*/ 83551 h 374740"/>
                  <a:gd name="connsiteX25" fmla="*/ 48808 w 186131"/>
                  <a:gd name="connsiteY25" fmla="*/ 110851 h 374740"/>
                  <a:gd name="connsiteX26" fmla="*/ 101752 w 186131"/>
                  <a:gd name="connsiteY26" fmla="*/ 164621 h 37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131" h="374740">
                    <a:moveTo>
                      <a:pt x="101752" y="164621"/>
                    </a:moveTo>
                    <a:cubicBezTo>
                      <a:pt x="143942" y="181993"/>
                      <a:pt x="186131" y="195229"/>
                      <a:pt x="186131" y="257272"/>
                    </a:cubicBezTo>
                    <a:lnTo>
                      <a:pt x="186131" y="291189"/>
                    </a:lnTo>
                    <a:cubicBezTo>
                      <a:pt x="186131" y="337515"/>
                      <a:pt x="148078" y="374741"/>
                      <a:pt x="100925" y="374741"/>
                    </a:cubicBezTo>
                    <a:lnTo>
                      <a:pt x="86034" y="374741"/>
                    </a:lnTo>
                    <a:cubicBezTo>
                      <a:pt x="39708" y="374741"/>
                      <a:pt x="827" y="337515"/>
                      <a:pt x="827" y="291189"/>
                    </a:cubicBezTo>
                    <a:lnTo>
                      <a:pt x="827" y="279608"/>
                    </a:lnTo>
                    <a:lnTo>
                      <a:pt x="49635" y="279608"/>
                    </a:lnTo>
                    <a:lnTo>
                      <a:pt x="49635" y="291189"/>
                    </a:lnTo>
                    <a:cubicBezTo>
                      <a:pt x="49635" y="312698"/>
                      <a:pt x="66180" y="330070"/>
                      <a:pt x="86034" y="330070"/>
                    </a:cubicBezTo>
                    <a:lnTo>
                      <a:pt x="100925" y="330070"/>
                    </a:lnTo>
                    <a:cubicBezTo>
                      <a:pt x="121606" y="330070"/>
                      <a:pt x="138151" y="311870"/>
                      <a:pt x="138151" y="291189"/>
                    </a:cubicBezTo>
                    <a:lnTo>
                      <a:pt x="138151" y="258927"/>
                    </a:lnTo>
                    <a:cubicBezTo>
                      <a:pt x="138151" y="227492"/>
                      <a:pt x="109197" y="217565"/>
                      <a:pt x="79416" y="205156"/>
                    </a:cubicBezTo>
                    <a:cubicBezTo>
                      <a:pt x="40535" y="189439"/>
                      <a:pt x="0" y="171239"/>
                      <a:pt x="0" y="112505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5207" y="0"/>
                    </a:cubicBezTo>
                    <a:lnTo>
                      <a:pt x="100097" y="0"/>
                    </a:lnTo>
                    <a:cubicBezTo>
                      <a:pt x="147251" y="0"/>
                      <a:pt x="185304" y="37226"/>
                      <a:pt x="185304" y="82724"/>
                    </a:cubicBezTo>
                    <a:lnTo>
                      <a:pt x="185304" y="95133"/>
                    </a:lnTo>
                    <a:lnTo>
                      <a:pt x="137324" y="95133"/>
                    </a:lnTo>
                    <a:lnTo>
                      <a:pt x="137324" y="83551"/>
                    </a:lnTo>
                    <a:cubicBezTo>
                      <a:pt x="137324" y="62043"/>
                      <a:pt x="120779" y="43844"/>
                      <a:pt x="100097" y="43844"/>
                    </a:cubicBezTo>
                    <a:lnTo>
                      <a:pt x="85207" y="43844"/>
                    </a:lnTo>
                    <a:cubicBezTo>
                      <a:pt x="65353" y="43844"/>
                      <a:pt x="48808" y="62043"/>
                      <a:pt x="48808" y="83551"/>
                    </a:cubicBezTo>
                    <a:lnTo>
                      <a:pt x="48808" y="110851"/>
                    </a:lnTo>
                    <a:cubicBezTo>
                      <a:pt x="48808" y="143940"/>
                      <a:pt x="74453" y="153867"/>
                      <a:pt x="101752" y="164621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221" name="Grafikk 9">
              <a:extLst>
                <a:ext uri="{FF2B5EF4-FFF2-40B4-BE49-F238E27FC236}">
                  <a16:creationId xmlns:a16="http://schemas.microsoft.com/office/drawing/2014/main" id="{EE1904A4-FBA8-433F-BB53-B50CEAB2D0CF}"/>
                </a:ext>
              </a:extLst>
            </p:cNvPr>
            <p:cNvGrpSpPr/>
            <p:nvPr/>
          </p:nvGrpSpPr>
          <p:grpSpPr>
            <a:xfrm>
              <a:off x="7876838" y="2058973"/>
              <a:ext cx="599756" cy="340641"/>
              <a:chOff x="7876838" y="2058973"/>
              <a:chExt cx="599756" cy="340641"/>
            </a:xfrm>
            <a:solidFill>
              <a:srgbClr val="020E50"/>
            </a:solidFill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4702B95-7655-4CF2-85A7-EE8A94043C5C}"/>
                  </a:ext>
                </a:extLst>
              </p:cNvPr>
              <p:cNvSpPr/>
              <p:nvPr/>
            </p:nvSpPr>
            <p:spPr>
              <a:xfrm>
                <a:off x="7876838" y="2059800"/>
                <a:ext cx="121605" cy="214255"/>
              </a:xfrm>
              <a:custGeom>
                <a:avLst/>
                <a:gdLst>
                  <a:gd name="connsiteX0" fmla="*/ 2482 w 121605"/>
                  <a:gd name="connsiteY0" fmla="*/ 188611 h 214255"/>
                  <a:gd name="connsiteX1" fmla="*/ 76107 w 121605"/>
                  <a:gd name="connsiteY1" fmla="*/ 90169 h 214255"/>
                  <a:gd name="connsiteX2" fmla="*/ 86034 w 121605"/>
                  <a:gd name="connsiteY2" fmla="*/ 72797 h 214255"/>
                  <a:gd name="connsiteX3" fmla="*/ 89343 w 121605"/>
                  <a:gd name="connsiteY3" fmla="*/ 55425 h 214255"/>
                  <a:gd name="connsiteX4" fmla="*/ 89343 w 121605"/>
                  <a:gd name="connsiteY4" fmla="*/ 55425 h 214255"/>
                  <a:gd name="connsiteX5" fmla="*/ 81898 w 121605"/>
                  <a:gd name="connsiteY5" fmla="*/ 35571 h 214255"/>
                  <a:gd name="connsiteX6" fmla="*/ 61216 w 121605"/>
                  <a:gd name="connsiteY6" fmla="*/ 28953 h 214255"/>
                  <a:gd name="connsiteX7" fmla="*/ 40535 w 121605"/>
                  <a:gd name="connsiteY7" fmla="*/ 36399 h 214255"/>
                  <a:gd name="connsiteX8" fmla="*/ 30608 w 121605"/>
                  <a:gd name="connsiteY8" fmla="*/ 57907 h 214255"/>
                  <a:gd name="connsiteX9" fmla="*/ 30608 w 121605"/>
                  <a:gd name="connsiteY9" fmla="*/ 57907 h 214255"/>
                  <a:gd name="connsiteX10" fmla="*/ 0 w 121605"/>
                  <a:gd name="connsiteY10" fmla="*/ 57907 h 214255"/>
                  <a:gd name="connsiteX11" fmla="*/ 0 w 121605"/>
                  <a:gd name="connsiteY11" fmla="*/ 57907 h 214255"/>
                  <a:gd name="connsiteX12" fmla="*/ 10754 w 121605"/>
                  <a:gd name="connsiteY12" fmla="*/ 26472 h 214255"/>
                  <a:gd name="connsiteX13" fmla="*/ 31436 w 121605"/>
                  <a:gd name="connsiteY13" fmla="*/ 6618 h 214255"/>
                  <a:gd name="connsiteX14" fmla="*/ 61216 w 121605"/>
                  <a:gd name="connsiteY14" fmla="*/ 0 h 214255"/>
                  <a:gd name="connsiteX15" fmla="*/ 93479 w 121605"/>
                  <a:gd name="connsiteY15" fmla="*/ 6618 h 214255"/>
                  <a:gd name="connsiteX16" fmla="*/ 114161 w 121605"/>
                  <a:gd name="connsiteY16" fmla="*/ 25645 h 214255"/>
                  <a:gd name="connsiteX17" fmla="*/ 120778 w 121605"/>
                  <a:gd name="connsiteY17" fmla="*/ 55425 h 214255"/>
                  <a:gd name="connsiteX18" fmla="*/ 120778 w 121605"/>
                  <a:gd name="connsiteY18" fmla="*/ 55425 h 214255"/>
                  <a:gd name="connsiteX19" fmla="*/ 115815 w 121605"/>
                  <a:gd name="connsiteY19" fmla="*/ 78588 h 214255"/>
                  <a:gd name="connsiteX20" fmla="*/ 102579 w 121605"/>
                  <a:gd name="connsiteY20" fmla="*/ 102578 h 214255"/>
                  <a:gd name="connsiteX21" fmla="*/ 41363 w 121605"/>
                  <a:gd name="connsiteY21" fmla="*/ 186130 h 214255"/>
                  <a:gd name="connsiteX22" fmla="*/ 121606 w 121605"/>
                  <a:gd name="connsiteY22" fmla="*/ 186130 h 214255"/>
                  <a:gd name="connsiteX23" fmla="*/ 121606 w 121605"/>
                  <a:gd name="connsiteY23" fmla="*/ 214256 h 214255"/>
                  <a:gd name="connsiteX24" fmla="*/ 2482 w 121605"/>
                  <a:gd name="connsiteY24" fmla="*/ 214256 h 214255"/>
                  <a:gd name="connsiteX25" fmla="*/ 2482 w 121605"/>
                  <a:gd name="connsiteY25" fmla="*/ 188611 h 2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1605" h="214255">
                    <a:moveTo>
                      <a:pt x="2482" y="188611"/>
                    </a:moveTo>
                    <a:lnTo>
                      <a:pt x="76107" y="90169"/>
                    </a:lnTo>
                    <a:cubicBezTo>
                      <a:pt x="80243" y="84379"/>
                      <a:pt x="83552" y="78588"/>
                      <a:pt x="86034" y="72797"/>
                    </a:cubicBezTo>
                    <a:cubicBezTo>
                      <a:pt x="88516" y="67007"/>
                      <a:pt x="89343" y="61216"/>
                      <a:pt x="89343" y="55425"/>
                    </a:cubicBezTo>
                    <a:lnTo>
                      <a:pt x="89343" y="55425"/>
                    </a:lnTo>
                    <a:cubicBezTo>
                      <a:pt x="89343" y="47153"/>
                      <a:pt x="86861" y="40535"/>
                      <a:pt x="81898" y="35571"/>
                    </a:cubicBezTo>
                    <a:cubicBezTo>
                      <a:pt x="76934" y="30608"/>
                      <a:pt x="70316" y="28953"/>
                      <a:pt x="61216" y="28953"/>
                    </a:cubicBezTo>
                    <a:cubicBezTo>
                      <a:pt x="52944" y="28953"/>
                      <a:pt x="45499" y="31435"/>
                      <a:pt x="40535" y="36399"/>
                    </a:cubicBezTo>
                    <a:cubicBezTo>
                      <a:pt x="35572" y="41362"/>
                      <a:pt x="32263" y="48807"/>
                      <a:pt x="30608" y="57907"/>
                    </a:cubicBezTo>
                    <a:lnTo>
                      <a:pt x="30608" y="57907"/>
                    </a:lnTo>
                    <a:lnTo>
                      <a:pt x="0" y="57907"/>
                    </a:lnTo>
                    <a:lnTo>
                      <a:pt x="0" y="57907"/>
                    </a:lnTo>
                    <a:cubicBezTo>
                      <a:pt x="1654" y="45498"/>
                      <a:pt x="4963" y="35571"/>
                      <a:pt x="10754" y="26472"/>
                    </a:cubicBezTo>
                    <a:cubicBezTo>
                      <a:pt x="15718" y="18199"/>
                      <a:pt x="23163" y="11581"/>
                      <a:pt x="31436" y="6618"/>
                    </a:cubicBezTo>
                    <a:cubicBezTo>
                      <a:pt x="39708" y="2482"/>
                      <a:pt x="49635" y="0"/>
                      <a:pt x="61216" y="0"/>
                    </a:cubicBezTo>
                    <a:cubicBezTo>
                      <a:pt x="73625" y="0"/>
                      <a:pt x="84380" y="2482"/>
                      <a:pt x="93479" y="6618"/>
                    </a:cubicBezTo>
                    <a:cubicBezTo>
                      <a:pt x="102579" y="10754"/>
                      <a:pt x="109197" y="17372"/>
                      <a:pt x="114161" y="25645"/>
                    </a:cubicBezTo>
                    <a:cubicBezTo>
                      <a:pt x="119124" y="33917"/>
                      <a:pt x="120778" y="43844"/>
                      <a:pt x="120778" y="55425"/>
                    </a:cubicBezTo>
                    <a:lnTo>
                      <a:pt x="120778" y="55425"/>
                    </a:lnTo>
                    <a:cubicBezTo>
                      <a:pt x="120778" y="62870"/>
                      <a:pt x="119124" y="71143"/>
                      <a:pt x="115815" y="78588"/>
                    </a:cubicBezTo>
                    <a:cubicBezTo>
                      <a:pt x="112506" y="86860"/>
                      <a:pt x="108370" y="94306"/>
                      <a:pt x="102579" y="102578"/>
                    </a:cubicBezTo>
                    <a:lnTo>
                      <a:pt x="41363" y="186130"/>
                    </a:lnTo>
                    <a:lnTo>
                      <a:pt x="121606" y="186130"/>
                    </a:lnTo>
                    <a:lnTo>
                      <a:pt x="121606" y="214256"/>
                    </a:lnTo>
                    <a:lnTo>
                      <a:pt x="2482" y="214256"/>
                    </a:lnTo>
                    <a:lnTo>
                      <a:pt x="2482" y="188611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E274CAC-2849-439A-92AE-9D52550C40AD}"/>
                  </a:ext>
                </a:extLst>
              </p:cNvPr>
              <p:cNvSpPr/>
              <p:nvPr/>
            </p:nvSpPr>
            <p:spPr>
              <a:xfrm>
                <a:off x="8035670" y="2059800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4380 w 120778"/>
                  <a:gd name="connsiteY11" fmla="*/ 180339 h 217564"/>
                  <a:gd name="connsiteX12" fmla="*/ 91825 w 120778"/>
                  <a:gd name="connsiteY12" fmla="*/ 156349 h 217564"/>
                  <a:gd name="connsiteX13" fmla="*/ 91825 w 120778"/>
                  <a:gd name="connsiteY13" fmla="*/ 60389 h 217564"/>
                  <a:gd name="connsiteX14" fmla="*/ 84380 w 120778"/>
                  <a:gd name="connsiteY14" fmla="*/ 36399 h 217564"/>
                  <a:gd name="connsiteX15" fmla="*/ 61216 w 120778"/>
                  <a:gd name="connsiteY15" fmla="*/ 28126 h 217564"/>
                  <a:gd name="connsiteX16" fmla="*/ 38054 w 120778"/>
                  <a:gd name="connsiteY16" fmla="*/ 36399 h 217564"/>
                  <a:gd name="connsiteX17" fmla="*/ 30608 w 120778"/>
                  <a:gd name="connsiteY17" fmla="*/ 60389 h 217564"/>
                  <a:gd name="connsiteX18" fmla="*/ 30608 w 120778"/>
                  <a:gd name="connsiteY18" fmla="*/ 157176 h 217564"/>
                  <a:gd name="connsiteX19" fmla="*/ 38054 w 120778"/>
                  <a:gd name="connsiteY19" fmla="*/ 181166 h 217564"/>
                  <a:gd name="connsiteX20" fmla="*/ 61216 w 120778"/>
                  <a:gd name="connsiteY20" fmla="*/ 189439 h 217564"/>
                  <a:gd name="connsiteX21" fmla="*/ 84380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6472" y="211774"/>
                      <a:pt x="15718" y="201020"/>
                    </a:cubicBezTo>
                    <a:close/>
                    <a:moveTo>
                      <a:pt x="84380" y="180339"/>
                    </a:moveTo>
                    <a:cubicBezTo>
                      <a:pt x="89343" y="174548"/>
                      <a:pt x="91825" y="167103"/>
                      <a:pt x="91825" y="156349"/>
                    </a:cubicBezTo>
                    <a:lnTo>
                      <a:pt x="91825" y="60389"/>
                    </a:lnTo>
                    <a:cubicBezTo>
                      <a:pt x="91825" y="50462"/>
                      <a:pt x="89343" y="42189"/>
                      <a:pt x="84380" y="36399"/>
                    </a:cubicBezTo>
                    <a:cubicBezTo>
                      <a:pt x="79416" y="30608"/>
                      <a:pt x="71971" y="28126"/>
                      <a:pt x="61216" y="28126"/>
                    </a:cubicBezTo>
                    <a:cubicBezTo>
                      <a:pt x="50462" y="28126"/>
                      <a:pt x="43017" y="30608"/>
                      <a:pt x="38054" y="36399"/>
                    </a:cubicBezTo>
                    <a:cubicBezTo>
                      <a:pt x="33090" y="42189"/>
                      <a:pt x="30608" y="49635"/>
                      <a:pt x="30608" y="60389"/>
                    </a:cubicBezTo>
                    <a:lnTo>
                      <a:pt x="30608" y="157176"/>
                    </a:lnTo>
                    <a:cubicBezTo>
                      <a:pt x="30608" y="167103"/>
                      <a:pt x="33090" y="175375"/>
                      <a:pt x="38054" y="181166"/>
                    </a:cubicBezTo>
                    <a:cubicBezTo>
                      <a:pt x="43017" y="186957"/>
                      <a:pt x="50462" y="189439"/>
                      <a:pt x="61216" y="189439"/>
                    </a:cubicBezTo>
                    <a:cubicBezTo>
                      <a:pt x="71971" y="189439"/>
                      <a:pt x="79416" y="186130"/>
                      <a:pt x="84380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937F79D-D6EA-457D-BC6A-844063D17203}"/>
                  </a:ext>
                </a:extLst>
              </p:cNvPr>
              <p:cNvSpPr/>
              <p:nvPr/>
            </p:nvSpPr>
            <p:spPr>
              <a:xfrm>
                <a:off x="8190366" y="2058973"/>
                <a:ext cx="126569" cy="216896"/>
              </a:xfrm>
              <a:custGeom>
                <a:avLst/>
                <a:gdLst>
                  <a:gd name="connsiteX0" fmla="*/ 32263 w 126569"/>
                  <a:gd name="connsiteY0" fmla="*/ 210947 h 216896"/>
                  <a:gd name="connsiteX1" fmla="*/ 10754 w 126569"/>
                  <a:gd name="connsiteY1" fmla="*/ 191920 h 216896"/>
                  <a:gd name="connsiteX2" fmla="*/ 0 w 126569"/>
                  <a:gd name="connsiteY2" fmla="*/ 162140 h 216896"/>
                  <a:gd name="connsiteX3" fmla="*/ 30608 w 126569"/>
                  <a:gd name="connsiteY3" fmla="*/ 162140 h 216896"/>
                  <a:gd name="connsiteX4" fmla="*/ 36399 w 126569"/>
                  <a:gd name="connsiteY4" fmla="*/ 177030 h 216896"/>
                  <a:gd name="connsiteX5" fmla="*/ 47981 w 126569"/>
                  <a:gd name="connsiteY5" fmla="*/ 185302 h 216896"/>
                  <a:gd name="connsiteX6" fmla="*/ 64526 w 126569"/>
                  <a:gd name="connsiteY6" fmla="*/ 187784 h 216896"/>
                  <a:gd name="connsiteX7" fmla="*/ 87689 w 126569"/>
                  <a:gd name="connsiteY7" fmla="*/ 179512 h 216896"/>
                  <a:gd name="connsiteX8" fmla="*/ 95961 w 126569"/>
                  <a:gd name="connsiteY8" fmla="*/ 157176 h 216896"/>
                  <a:gd name="connsiteX9" fmla="*/ 95961 w 126569"/>
                  <a:gd name="connsiteY9" fmla="*/ 150558 h 216896"/>
                  <a:gd name="connsiteX10" fmla="*/ 88516 w 126569"/>
                  <a:gd name="connsiteY10" fmla="*/ 125741 h 216896"/>
                  <a:gd name="connsiteX11" fmla="*/ 67007 w 126569"/>
                  <a:gd name="connsiteY11" fmla="*/ 117468 h 216896"/>
                  <a:gd name="connsiteX12" fmla="*/ 52117 w 126569"/>
                  <a:gd name="connsiteY12" fmla="*/ 117468 h 216896"/>
                  <a:gd name="connsiteX13" fmla="*/ 52117 w 126569"/>
                  <a:gd name="connsiteY13" fmla="*/ 89342 h 216896"/>
                  <a:gd name="connsiteX14" fmla="*/ 67007 w 126569"/>
                  <a:gd name="connsiteY14" fmla="*/ 89342 h 216896"/>
                  <a:gd name="connsiteX15" fmla="*/ 86034 w 126569"/>
                  <a:gd name="connsiteY15" fmla="*/ 81897 h 216896"/>
                  <a:gd name="connsiteX16" fmla="*/ 92652 w 126569"/>
                  <a:gd name="connsiteY16" fmla="*/ 61216 h 216896"/>
                  <a:gd name="connsiteX17" fmla="*/ 92652 w 126569"/>
                  <a:gd name="connsiteY17" fmla="*/ 54598 h 216896"/>
                  <a:gd name="connsiteX18" fmla="*/ 85207 w 126569"/>
                  <a:gd name="connsiteY18" fmla="*/ 35571 h 216896"/>
                  <a:gd name="connsiteX19" fmla="*/ 64526 w 126569"/>
                  <a:gd name="connsiteY19" fmla="*/ 28953 h 216896"/>
                  <a:gd name="connsiteX20" fmla="*/ 51289 w 126569"/>
                  <a:gd name="connsiteY20" fmla="*/ 31435 h 216896"/>
                  <a:gd name="connsiteX21" fmla="*/ 41363 w 126569"/>
                  <a:gd name="connsiteY21" fmla="*/ 40535 h 216896"/>
                  <a:gd name="connsiteX22" fmla="*/ 35572 w 126569"/>
                  <a:gd name="connsiteY22" fmla="*/ 55425 h 216896"/>
                  <a:gd name="connsiteX23" fmla="*/ 5791 w 126569"/>
                  <a:gd name="connsiteY23" fmla="*/ 55425 h 216896"/>
                  <a:gd name="connsiteX24" fmla="*/ 16545 w 126569"/>
                  <a:gd name="connsiteY24" fmla="*/ 25645 h 216896"/>
                  <a:gd name="connsiteX25" fmla="*/ 37226 w 126569"/>
                  <a:gd name="connsiteY25" fmla="*/ 6618 h 216896"/>
                  <a:gd name="connsiteX26" fmla="*/ 65353 w 126569"/>
                  <a:gd name="connsiteY26" fmla="*/ 0 h 216896"/>
                  <a:gd name="connsiteX27" fmla="*/ 107543 w 126569"/>
                  <a:gd name="connsiteY27" fmla="*/ 14063 h 216896"/>
                  <a:gd name="connsiteX28" fmla="*/ 122433 w 126569"/>
                  <a:gd name="connsiteY28" fmla="*/ 54598 h 216896"/>
                  <a:gd name="connsiteX29" fmla="*/ 122433 w 126569"/>
                  <a:gd name="connsiteY29" fmla="*/ 59561 h 216896"/>
                  <a:gd name="connsiteX30" fmla="*/ 114161 w 126569"/>
                  <a:gd name="connsiteY30" fmla="*/ 87688 h 216896"/>
                  <a:gd name="connsiteX31" fmla="*/ 90170 w 126569"/>
                  <a:gd name="connsiteY31" fmla="*/ 105060 h 216896"/>
                  <a:gd name="connsiteX32" fmla="*/ 116642 w 126569"/>
                  <a:gd name="connsiteY32" fmla="*/ 122432 h 216896"/>
                  <a:gd name="connsiteX33" fmla="*/ 126569 w 126569"/>
                  <a:gd name="connsiteY33" fmla="*/ 156349 h 216896"/>
                  <a:gd name="connsiteX34" fmla="*/ 126569 w 126569"/>
                  <a:gd name="connsiteY34" fmla="*/ 158831 h 216896"/>
                  <a:gd name="connsiteX35" fmla="*/ 119124 w 126569"/>
                  <a:gd name="connsiteY35" fmla="*/ 190266 h 216896"/>
                  <a:gd name="connsiteX36" fmla="*/ 98443 w 126569"/>
                  <a:gd name="connsiteY36" fmla="*/ 210120 h 216896"/>
                  <a:gd name="connsiteX37" fmla="*/ 65353 w 126569"/>
                  <a:gd name="connsiteY37" fmla="*/ 216738 h 216896"/>
                  <a:gd name="connsiteX38" fmla="*/ 32263 w 126569"/>
                  <a:gd name="connsiteY38" fmla="*/ 210947 h 21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6569" h="216896">
                    <a:moveTo>
                      <a:pt x="32263" y="210947"/>
                    </a:moveTo>
                    <a:cubicBezTo>
                      <a:pt x="23163" y="206811"/>
                      <a:pt x="15718" y="200193"/>
                      <a:pt x="10754" y="191920"/>
                    </a:cubicBezTo>
                    <a:cubicBezTo>
                      <a:pt x="4964" y="183648"/>
                      <a:pt x="1654" y="173721"/>
                      <a:pt x="0" y="162140"/>
                    </a:cubicBezTo>
                    <a:lnTo>
                      <a:pt x="30608" y="162140"/>
                    </a:lnTo>
                    <a:cubicBezTo>
                      <a:pt x="31436" y="167930"/>
                      <a:pt x="33090" y="172894"/>
                      <a:pt x="36399" y="177030"/>
                    </a:cubicBezTo>
                    <a:cubicBezTo>
                      <a:pt x="39708" y="181166"/>
                      <a:pt x="43017" y="183648"/>
                      <a:pt x="47981" y="185302"/>
                    </a:cubicBezTo>
                    <a:cubicBezTo>
                      <a:pt x="52944" y="186957"/>
                      <a:pt x="57908" y="187784"/>
                      <a:pt x="64526" y="187784"/>
                    </a:cubicBezTo>
                    <a:cubicBezTo>
                      <a:pt x="74453" y="187784"/>
                      <a:pt x="81898" y="185302"/>
                      <a:pt x="87689" y="179512"/>
                    </a:cubicBezTo>
                    <a:cubicBezTo>
                      <a:pt x="93479" y="174548"/>
                      <a:pt x="95961" y="167103"/>
                      <a:pt x="95961" y="157176"/>
                    </a:cubicBezTo>
                    <a:lnTo>
                      <a:pt x="95961" y="150558"/>
                    </a:lnTo>
                    <a:cubicBezTo>
                      <a:pt x="95961" y="139804"/>
                      <a:pt x="93479" y="131532"/>
                      <a:pt x="88516" y="125741"/>
                    </a:cubicBezTo>
                    <a:cubicBezTo>
                      <a:pt x="83552" y="119950"/>
                      <a:pt x="76107" y="117468"/>
                      <a:pt x="67007" y="117468"/>
                    </a:cubicBezTo>
                    <a:lnTo>
                      <a:pt x="52117" y="117468"/>
                    </a:lnTo>
                    <a:lnTo>
                      <a:pt x="52117" y="89342"/>
                    </a:lnTo>
                    <a:lnTo>
                      <a:pt x="67007" y="89342"/>
                    </a:lnTo>
                    <a:cubicBezTo>
                      <a:pt x="75280" y="89342"/>
                      <a:pt x="81898" y="86860"/>
                      <a:pt x="86034" y="81897"/>
                    </a:cubicBezTo>
                    <a:cubicBezTo>
                      <a:pt x="90998" y="76934"/>
                      <a:pt x="92652" y="70316"/>
                      <a:pt x="92652" y="61216"/>
                    </a:cubicBezTo>
                    <a:lnTo>
                      <a:pt x="92652" y="54598"/>
                    </a:lnTo>
                    <a:cubicBezTo>
                      <a:pt x="92652" y="46326"/>
                      <a:pt x="90170" y="39708"/>
                      <a:pt x="85207" y="35571"/>
                    </a:cubicBezTo>
                    <a:cubicBezTo>
                      <a:pt x="80243" y="30608"/>
                      <a:pt x="73625" y="28953"/>
                      <a:pt x="64526" y="28953"/>
                    </a:cubicBezTo>
                    <a:cubicBezTo>
                      <a:pt x="59562" y="28953"/>
                      <a:pt x="54599" y="29781"/>
                      <a:pt x="51289" y="31435"/>
                    </a:cubicBezTo>
                    <a:cubicBezTo>
                      <a:pt x="47981" y="33090"/>
                      <a:pt x="43844" y="36399"/>
                      <a:pt x="41363" y="40535"/>
                    </a:cubicBezTo>
                    <a:cubicBezTo>
                      <a:pt x="38881" y="44671"/>
                      <a:pt x="36399" y="49635"/>
                      <a:pt x="35572" y="55425"/>
                    </a:cubicBezTo>
                    <a:lnTo>
                      <a:pt x="5791" y="55425"/>
                    </a:lnTo>
                    <a:cubicBezTo>
                      <a:pt x="7445" y="43844"/>
                      <a:pt x="11582" y="33917"/>
                      <a:pt x="16545" y="25645"/>
                    </a:cubicBezTo>
                    <a:cubicBezTo>
                      <a:pt x="21509" y="17372"/>
                      <a:pt x="28954" y="10754"/>
                      <a:pt x="37226" y="6618"/>
                    </a:cubicBezTo>
                    <a:cubicBezTo>
                      <a:pt x="45499" y="2482"/>
                      <a:pt x="54599" y="0"/>
                      <a:pt x="65353" y="0"/>
                    </a:cubicBezTo>
                    <a:cubicBezTo>
                      <a:pt x="83552" y="0"/>
                      <a:pt x="97616" y="4963"/>
                      <a:pt x="107543" y="14063"/>
                    </a:cubicBezTo>
                    <a:cubicBezTo>
                      <a:pt x="117470" y="23163"/>
                      <a:pt x="122433" y="37226"/>
                      <a:pt x="122433" y="54598"/>
                    </a:cubicBezTo>
                    <a:lnTo>
                      <a:pt x="122433" y="59561"/>
                    </a:lnTo>
                    <a:cubicBezTo>
                      <a:pt x="122433" y="70316"/>
                      <a:pt x="119951" y="79415"/>
                      <a:pt x="114161" y="87688"/>
                    </a:cubicBezTo>
                    <a:cubicBezTo>
                      <a:pt x="108370" y="95960"/>
                      <a:pt x="100097" y="100924"/>
                      <a:pt x="90170" y="105060"/>
                    </a:cubicBezTo>
                    <a:cubicBezTo>
                      <a:pt x="101752" y="107542"/>
                      <a:pt x="110852" y="113332"/>
                      <a:pt x="116642" y="122432"/>
                    </a:cubicBezTo>
                    <a:cubicBezTo>
                      <a:pt x="123260" y="131532"/>
                      <a:pt x="126569" y="142286"/>
                      <a:pt x="126569" y="156349"/>
                    </a:cubicBezTo>
                    <a:lnTo>
                      <a:pt x="126569" y="158831"/>
                    </a:lnTo>
                    <a:cubicBezTo>
                      <a:pt x="126569" y="171239"/>
                      <a:pt x="124088" y="181993"/>
                      <a:pt x="119124" y="190266"/>
                    </a:cubicBezTo>
                    <a:cubicBezTo>
                      <a:pt x="114161" y="198538"/>
                      <a:pt x="107543" y="205983"/>
                      <a:pt x="98443" y="210120"/>
                    </a:cubicBezTo>
                    <a:cubicBezTo>
                      <a:pt x="89343" y="215083"/>
                      <a:pt x="78589" y="216738"/>
                      <a:pt x="65353" y="216738"/>
                    </a:cubicBezTo>
                    <a:cubicBezTo>
                      <a:pt x="51289" y="217565"/>
                      <a:pt x="41363" y="215083"/>
                      <a:pt x="32263" y="210947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238BA771-B7D1-422D-B343-AE875473E791}"/>
                  </a:ext>
                </a:extLst>
              </p:cNvPr>
              <p:cNvSpPr/>
              <p:nvPr/>
            </p:nvSpPr>
            <p:spPr>
              <a:xfrm>
                <a:off x="8355816" y="2059800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3552 w 120778"/>
                  <a:gd name="connsiteY11" fmla="*/ 180339 h 217564"/>
                  <a:gd name="connsiteX12" fmla="*/ 90998 w 120778"/>
                  <a:gd name="connsiteY12" fmla="*/ 156349 h 217564"/>
                  <a:gd name="connsiteX13" fmla="*/ 90998 w 120778"/>
                  <a:gd name="connsiteY13" fmla="*/ 60389 h 217564"/>
                  <a:gd name="connsiteX14" fmla="*/ 83552 w 120778"/>
                  <a:gd name="connsiteY14" fmla="*/ 36399 h 217564"/>
                  <a:gd name="connsiteX15" fmla="*/ 60389 w 120778"/>
                  <a:gd name="connsiteY15" fmla="*/ 28126 h 217564"/>
                  <a:gd name="connsiteX16" fmla="*/ 37226 w 120778"/>
                  <a:gd name="connsiteY16" fmla="*/ 36399 h 217564"/>
                  <a:gd name="connsiteX17" fmla="*/ 29781 w 120778"/>
                  <a:gd name="connsiteY17" fmla="*/ 60389 h 217564"/>
                  <a:gd name="connsiteX18" fmla="*/ 29781 w 120778"/>
                  <a:gd name="connsiteY18" fmla="*/ 157176 h 217564"/>
                  <a:gd name="connsiteX19" fmla="*/ 37226 w 120778"/>
                  <a:gd name="connsiteY19" fmla="*/ 181166 h 217564"/>
                  <a:gd name="connsiteX20" fmla="*/ 60389 w 120778"/>
                  <a:gd name="connsiteY20" fmla="*/ 189439 h 217564"/>
                  <a:gd name="connsiteX21" fmla="*/ 83552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5645" y="211774"/>
                      <a:pt x="15718" y="201020"/>
                    </a:cubicBezTo>
                    <a:close/>
                    <a:moveTo>
                      <a:pt x="83552" y="180339"/>
                    </a:moveTo>
                    <a:cubicBezTo>
                      <a:pt x="88516" y="174548"/>
                      <a:pt x="90998" y="167103"/>
                      <a:pt x="90998" y="156349"/>
                    </a:cubicBezTo>
                    <a:lnTo>
                      <a:pt x="90998" y="60389"/>
                    </a:lnTo>
                    <a:cubicBezTo>
                      <a:pt x="90998" y="50462"/>
                      <a:pt x="88516" y="42189"/>
                      <a:pt x="83552" y="36399"/>
                    </a:cubicBezTo>
                    <a:cubicBezTo>
                      <a:pt x="78589" y="30608"/>
                      <a:pt x="71144" y="28126"/>
                      <a:pt x="60389" y="28126"/>
                    </a:cubicBezTo>
                    <a:cubicBezTo>
                      <a:pt x="49635" y="28126"/>
                      <a:pt x="42190" y="30608"/>
                      <a:pt x="37226" y="36399"/>
                    </a:cubicBezTo>
                    <a:cubicBezTo>
                      <a:pt x="32263" y="42189"/>
                      <a:pt x="29781" y="49635"/>
                      <a:pt x="29781" y="60389"/>
                    </a:cubicBezTo>
                    <a:lnTo>
                      <a:pt x="29781" y="157176"/>
                    </a:lnTo>
                    <a:cubicBezTo>
                      <a:pt x="29781" y="167103"/>
                      <a:pt x="32263" y="175375"/>
                      <a:pt x="37226" y="181166"/>
                    </a:cubicBezTo>
                    <a:cubicBezTo>
                      <a:pt x="42190" y="186957"/>
                      <a:pt x="49635" y="189439"/>
                      <a:pt x="60389" y="189439"/>
                    </a:cubicBezTo>
                    <a:cubicBezTo>
                      <a:pt x="71144" y="189439"/>
                      <a:pt x="78589" y="186130"/>
                      <a:pt x="83552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226" name="Grafikk 9">
              <a:extLst>
                <a:ext uri="{FF2B5EF4-FFF2-40B4-BE49-F238E27FC236}">
                  <a16:creationId xmlns:a16="http://schemas.microsoft.com/office/drawing/2014/main" id="{CCE0E7B5-F699-4CCE-A660-8CADA3966D8F}"/>
                </a:ext>
              </a:extLst>
            </p:cNvPr>
            <p:cNvGrpSpPr/>
            <p:nvPr/>
          </p:nvGrpSpPr>
          <p:grpSpPr>
            <a:xfrm>
              <a:off x="7617909" y="1846046"/>
              <a:ext cx="864476" cy="671789"/>
              <a:chOff x="7617909" y="1846046"/>
              <a:chExt cx="864476" cy="671789"/>
            </a:xfrm>
          </p:grpSpPr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44FACEB1-068D-4E13-AA8C-B90D96073470}"/>
                  </a:ext>
                </a:extLst>
              </p:cNvPr>
              <p:cNvSpPr/>
              <p:nvPr/>
            </p:nvSpPr>
            <p:spPr>
              <a:xfrm>
                <a:off x="7617909" y="1915534"/>
                <a:ext cx="864476" cy="96492"/>
              </a:xfrm>
              <a:custGeom>
                <a:avLst/>
                <a:gdLst>
                  <a:gd name="connsiteX0" fmla="*/ 864477 w 864476"/>
                  <a:gd name="connsiteY0" fmla="*/ 65678 h 96492"/>
                  <a:gd name="connsiteX1" fmla="*/ 747834 w 864476"/>
                  <a:gd name="connsiteY1" fmla="*/ 54097 h 96492"/>
                  <a:gd name="connsiteX2" fmla="*/ 645255 w 864476"/>
                  <a:gd name="connsiteY2" fmla="*/ 36725 h 96492"/>
                  <a:gd name="connsiteX3" fmla="*/ 583212 w 864476"/>
                  <a:gd name="connsiteY3" fmla="*/ 51615 h 96492"/>
                  <a:gd name="connsiteX4" fmla="*/ 439270 w 864476"/>
                  <a:gd name="connsiteY4" fmla="*/ 61542 h 96492"/>
                  <a:gd name="connsiteX5" fmla="*/ 405353 w 864476"/>
                  <a:gd name="connsiteY5" fmla="*/ 48306 h 96492"/>
                  <a:gd name="connsiteX6" fmla="*/ 310219 w 864476"/>
                  <a:gd name="connsiteY6" fmla="*/ 21834 h 96492"/>
                  <a:gd name="connsiteX7" fmla="*/ 274647 w 864476"/>
                  <a:gd name="connsiteY7" fmla="*/ 26798 h 96492"/>
                  <a:gd name="connsiteX8" fmla="*/ 238248 w 864476"/>
                  <a:gd name="connsiteY8" fmla="*/ 30934 h 96492"/>
                  <a:gd name="connsiteX9" fmla="*/ 197713 w 864476"/>
                  <a:gd name="connsiteY9" fmla="*/ 16043 h 96492"/>
                  <a:gd name="connsiteX10" fmla="*/ 162141 w 864476"/>
                  <a:gd name="connsiteY10" fmla="*/ 1153 h 96492"/>
                  <a:gd name="connsiteX11" fmla="*/ 135669 w 864476"/>
                  <a:gd name="connsiteY11" fmla="*/ 1980 h 96492"/>
                  <a:gd name="connsiteX12" fmla="*/ 66180 w 864476"/>
                  <a:gd name="connsiteY12" fmla="*/ 64851 h 96492"/>
                  <a:gd name="connsiteX13" fmla="*/ 0 w 864476"/>
                  <a:gd name="connsiteY13" fmla="*/ 84705 h 96492"/>
                  <a:gd name="connsiteX14" fmla="*/ 0 w 864476"/>
                  <a:gd name="connsiteY14" fmla="*/ 91323 h 96492"/>
                  <a:gd name="connsiteX15" fmla="*/ 73625 w 864476"/>
                  <a:gd name="connsiteY15" fmla="*/ 70641 h 96492"/>
                  <a:gd name="connsiteX16" fmla="*/ 143942 w 864476"/>
                  <a:gd name="connsiteY16" fmla="*/ 20180 h 96492"/>
                  <a:gd name="connsiteX17" fmla="*/ 189440 w 864476"/>
                  <a:gd name="connsiteY17" fmla="*/ 31761 h 96492"/>
                  <a:gd name="connsiteX18" fmla="*/ 235766 w 864476"/>
                  <a:gd name="connsiteY18" fmla="*/ 49133 h 96492"/>
                  <a:gd name="connsiteX19" fmla="*/ 277956 w 864476"/>
                  <a:gd name="connsiteY19" fmla="*/ 44997 h 96492"/>
                  <a:gd name="connsiteX20" fmla="*/ 310219 w 864476"/>
                  <a:gd name="connsiteY20" fmla="*/ 40033 h 96492"/>
                  <a:gd name="connsiteX21" fmla="*/ 398735 w 864476"/>
                  <a:gd name="connsiteY21" fmla="*/ 65678 h 96492"/>
                  <a:gd name="connsiteX22" fmla="*/ 433479 w 864476"/>
                  <a:gd name="connsiteY22" fmla="*/ 79741 h 96492"/>
                  <a:gd name="connsiteX23" fmla="*/ 587348 w 864476"/>
                  <a:gd name="connsiteY23" fmla="*/ 70641 h 96492"/>
                  <a:gd name="connsiteX24" fmla="*/ 647737 w 864476"/>
                  <a:gd name="connsiteY24" fmla="*/ 55751 h 96492"/>
                  <a:gd name="connsiteX25" fmla="*/ 742044 w 864476"/>
                  <a:gd name="connsiteY25" fmla="*/ 73123 h 96492"/>
                  <a:gd name="connsiteX26" fmla="*/ 856204 w 864476"/>
                  <a:gd name="connsiteY26" fmla="*/ 83050 h 96492"/>
                  <a:gd name="connsiteX27" fmla="*/ 864477 w 864476"/>
                  <a:gd name="connsiteY27" fmla="*/ 65678 h 9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6492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4404" y="65678"/>
                      <a:pt x="488078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1323"/>
                    </a:lnTo>
                    <a:cubicBezTo>
                      <a:pt x="0" y="91323"/>
                      <a:pt x="38881" y="112004"/>
                      <a:pt x="73625" y="70641"/>
                    </a:cubicBezTo>
                    <a:cubicBezTo>
                      <a:pt x="81898" y="60715"/>
                      <a:pt x="119124" y="22661"/>
                      <a:pt x="143942" y="20180"/>
                    </a:cubicBezTo>
                    <a:cubicBezTo>
                      <a:pt x="163796" y="18525"/>
                      <a:pt x="178686" y="25970"/>
                      <a:pt x="189440" y="31761"/>
                    </a:cubicBezTo>
                    <a:cubicBezTo>
                      <a:pt x="203504" y="39206"/>
                      <a:pt x="217567" y="46651"/>
                      <a:pt x="235766" y="49133"/>
                    </a:cubicBezTo>
                    <a:cubicBezTo>
                      <a:pt x="249830" y="50788"/>
                      <a:pt x="263893" y="47479"/>
                      <a:pt x="277956" y="44997"/>
                    </a:cubicBezTo>
                    <a:cubicBezTo>
                      <a:pt x="289538" y="42515"/>
                      <a:pt x="300292" y="40033"/>
                      <a:pt x="310219" y="40033"/>
                    </a:cubicBezTo>
                    <a:cubicBezTo>
                      <a:pt x="340000" y="40861"/>
                      <a:pt x="369781" y="53269"/>
                      <a:pt x="398735" y="65678"/>
                    </a:cubicBezTo>
                    <a:cubicBezTo>
                      <a:pt x="410316" y="70641"/>
                      <a:pt x="421898" y="75605"/>
                      <a:pt x="433479" y="79741"/>
                    </a:cubicBezTo>
                    <a:cubicBezTo>
                      <a:pt x="486423" y="98768"/>
                      <a:pt x="537713" y="83877"/>
                      <a:pt x="587348" y="70641"/>
                    </a:cubicBezTo>
                    <a:cubicBezTo>
                      <a:pt x="607202" y="64851"/>
                      <a:pt x="627883" y="59060"/>
                      <a:pt x="647737" y="55751"/>
                    </a:cubicBezTo>
                    <a:cubicBezTo>
                      <a:pt x="680827" y="49960"/>
                      <a:pt x="711435" y="61542"/>
                      <a:pt x="742044" y="73123"/>
                    </a:cubicBezTo>
                    <a:cubicBezTo>
                      <a:pt x="775134" y="85532"/>
                      <a:pt x="817323" y="94631"/>
                      <a:pt x="856204" y="83050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7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47ABEAC9-C618-4481-8F22-BD30AC324AF5}"/>
                  </a:ext>
                </a:extLst>
              </p:cNvPr>
              <p:cNvSpPr/>
              <p:nvPr/>
            </p:nvSpPr>
            <p:spPr>
              <a:xfrm>
                <a:off x="7617909" y="1846046"/>
                <a:ext cx="864476" cy="95665"/>
              </a:xfrm>
              <a:custGeom>
                <a:avLst/>
                <a:gdLst>
                  <a:gd name="connsiteX0" fmla="*/ 864477 w 864476"/>
                  <a:gd name="connsiteY0" fmla="*/ 65678 h 95665"/>
                  <a:gd name="connsiteX1" fmla="*/ 747834 w 864476"/>
                  <a:gd name="connsiteY1" fmla="*/ 54097 h 95665"/>
                  <a:gd name="connsiteX2" fmla="*/ 645255 w 864476"/>
                  <a:gd name="connsiteY2" fmla="*/ 36725 h 95665"/>
                  <a:gd name="connsiteX3" fmla="*/ 583212 w 864476"/>
                  <a:gd name="connsiteY3" fmla="*/ 51615 h 95665"/>
                  <a:gd name="connsiteX4" fmla="*/ 439270 w 864476"/>
                  <a:gd name="connsiteY4" fmla="*/ 61542 h 95665"/>
                  <a:gd name="connsiteX5" fmla="*/ 405353 w 864476"/>
                  <a:gd name="connsiteY5" fmla="*/ 48306 h 95665"/>
                  <a:gd name="connsiteX6" fmla="*/ 310219 w 864476"/>
                  <a:gd name="connsiteY6" fmla="*/ 21834 h 95665"/>
                  <a:gd name="connsiteX7" fmla="*/ 274647 w 864476"/>
                  <a:gd name="connsiteY7" fmla="*/ 26798 h 95665"/>
                  <a:gd name="connsiteX8" fmla="*/ 238248 w 864476"/>
                  <a:gd name="connsiteY8" fmla="*/ 30934 h 95665"/>
                  <a:gd name="connsiteX9" fmla="*/ 197713 w 864476"/>
                  <a:gd name="connsiteY9" fmla="*/ 16043 h 95665"/>
                  <a:gd name="connsiteX10" fmla="*/ 162141 w 864476"/>
                  <a:gd name="connsiteY10" fmla="*/ 1153 h 95665"/>
                  <a:gd name="connsiteX11" fmla="*/ 135669 w 864476"/>
                  <a:gd name="connsiteY11" fmla="*/ 1980 h 95665"/>
                  <a:gd name="connsiteX12" fmla="*/ 66180 w 864476"/>
                  <a:gd name="connsiteY12" fmla="*/ 64851 h 95665"/>
                  <a:gd name="connsiteX13" fmla="*/ 0 w 864476"/>
                  <a:gd name="connsiteY13" fmla="*/ 84705 h 95665"/>
                  <a:gd name="connsiteX14" fmla="*/ 0 w 864476"/>
                  <a:gd name="connsiteY14" fmla="*/ 90495 h 95665"/>
                  <a:gd name="connsiteX15" fmla="*/ 73625 w 864476"/>
                  <a:gd name="connsiteY15" fmla="*/ 69814 h 95665"/>
                  <a:gd name="connsiteX16" fmla="*/ 143942 w 864476"/>
                  <a:gd name="connsiteY16" fmla="*/ 19352 h 95665"/>
                  <a:gd name="connsiteX17" fmla="*/ 189440 w 864476"/>
                  <a:gd name="connsiteY17" fmla="*/ 30934 h 95665"/>
                  <a:gd name="connsiteX18" fmla="*/ 235766 w 864476"/>
                  <a:gd name="connsiteY18" fmla="*/ 48306 h 95665"/>
                  <a:gd name="connsiteX19" fmla="*/ 277956 w 864476"/>
                  <a:gd name="connsiteY19" fmla="*/ 44170 h 95665"/>
                  <a:gd name="connsiteX20" fmla="*/ 310219 w 864476"/>
                  <a:gd name="connsiteY20" fmla="*/ 39206 h 95665"/>
                  <a:gd name="connsiteX21" fmla="*/ 398735 w 864476"/>
                  <a:gd name="connsiteY21" fmla="*/ 64851 h 95665"/>
                  <a:gd name="connsiteX22" fmla="*/ 433479 w 864476"/>
                  <a:gd name="connsiteY22" fmla="*/ 78914 h 95665"/>
                  <a:gd name="connsiteX23" fmla="*/ 587348 w 864476"/>
                  <a:gd name="connsiteY23" fmla="*/ 69814 h 95665"/>
                  <a:gd name="connsiteX24" fmla="*/ 647737 w 864476"/>
                  <a:gd name="connsiteY24" fmla="*/ 54924 h 95665"/>
                  <a:gd name="connsiteX25" fmla="*/ 742044 w 864476"/>
                  <a:gd name="connsiteY25" fmla="*/ 72296 h 95665"/>
                  <a:gd name="connsiteX26" fmla="*/ 856204 w 864476"/>
                  <a:gd name="connsiteY26" fmla="*/ 82223 h 95665"/>
                  <a:gd name="connsiteX27" fmla="*/ 864477 w 864476"/>
                  <a:gd name="connsiteY27" fmla="*/ 65678 h 9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5665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3576" y="65678"/>
                      <a:pt x="487250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0495"/>
                    </a:lnTo>
                    <a:cubicBezTo>
                      <a:pt x="0" y="90495"/>
                      <a:pt x="38881" y="111176"/>
                      <a:pt x="73625" y="69814"/>
                    </a:cubicBezTo>
                    <a:cubicBezTo>
                      <a:pt x="81898" y="59887"/>
                      <a:pt x="119124" y="21834"/>
                      <a:pt x="143942" y="19352"/>
                    </a:cubicBezTo>
                    <a:cubicBezTo>
                      <a:pt x="163796" y="17698"/>
                      <a:pt x="178686" y="25143"/>
                      <a:pt x="189440" y="30934"/>
                    </a:cubicBezTo>
                    <a:cubicBezTo>
                      <a:pt x="203504" y="38379"/>
                      <a:pt x="217567" y="45824"/>
                      <a:pt x="235766" y="48306"/>
                    </a:cubicBezTo>
                    <a:cubicBezTo>
                      <a:pt x="249830" y="49960"/>
                      <a:pt x="263893" y="46651"/>
                      <a:pt x="277956" y="44170"/>
                    </a:cubicBezTo>
                    <a:cubicBezTo>
                      <a:pt x="289538" y="41688"/>
                      <a:pt x="300292" y="39206"/>
                      <a:pt x="310219" y="39206"/>
                    </a:cubicBezTo>
                    <a:cubicBezTo>
                      <a:pt x="340000" y="40033"/>
                      <a:pt x="369781" y="52442"/>
                      <a:pt x="398735" y="64851"/>
                    </a:cubicBezTo>
                    <a:cubicBezTo>
                      <a:pt x="410316" y="69814"/>
                      <a:pt x="421898" y="74778"/>
                      <a:pt x="433479" y="78914"/>
                    </a:cubicBezTo>
                    <a:cubicBezTo>
                      <a:pt x="486423" y="97940"/>
                      <a:pt x="537713" y="83050"/>
                      <a:pt x="587348" y="69814"/>
                    </a:cubicBezTo>
                    <a:cubicBezTo>
                      <a:pt x="607202" y="64024"/>
                      <a:pt x="627883" y="58233"/>
                      <a:pt x="647737" y="54924"/>
                    </a:cubicBezTo>
                    <a:cubicBezTo>
                      <a:pt x="680827" y="49133"/>
                      <a:pt x="711435" y="60715"/>
                      <a:pt x="742044" y="72296"/>
                    </a:cubicBezTo>
                    <a:cubicBezTo>
                      <a:pt x="775134" y="84705"/>
                      <a:pt x="817323" y="93804"/>
                      <a:pt x="856204" y="82223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2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F089451B-D8B2-4448-95CC-6489BDFBE992}"/>
                  </a:ext>
                </a:extLst>
              </p:cNvPr>
              <p:cNvSpPr/>
              <p:nvPr/>
            </p:nvSpPr>
            <p:spPr>
              <a:xfrm>
                <a:off x="7622873" y="2188524"/>
                <a:ext cx="177031" cy="88220"/>
              </a:xfrm>
              <a:custGeom>
                <a:avLst/>
                <a:gdLst>
                  <a:gd name="connsiteX0" fmla="*/ 177032 w 177031"/>
                  <a:gd name="connsiteY0" fmla="*/ 6117 h 88220"/>
                  <a:gd name="connsiteX1" fmla="*/ 162141 w 177031"/>
                  <a:gd name="connsiteY1" fmla="*/ 1153 h 88220"/>
                  <a:gd name="connsiteX2" fmla="*/ 135669 w 177031"/>
                  <a:gd name="connsiteY2" fmla="*/ 1980 h 88220"/>
                  <a:gd name="connsiteX3" fmla="*/ 66180 w 177031"/>
                  <a:gd name="connsiteY3" fmla="*/ 56578 h 88220"/>
                  <a:gd name="connsiteX4" fmla="*/ 0 w 177031"/>
                  <a:gd name="connsiteY4" fmla="*/ 76432 h 88220"/>
                  <a:gd name="connsiteX5" fmla="*/ 0 w 177031"/>
                  <a:gd name="connsiteY5" fmla="*/ 83050 h 88220"/>
                  <a:gd name="connsiteX6" fmla="*/ 73625 w 177031"/>
                  <a:gd name="connsiteY6" fmla="*/ 62369 h 88220"/>
                  <a:gd name="connsiteX7" fmla="*/ 143942 w 177031"/>
                  <a:gd name="connsiteY7" fmla="*/ 11907 h 88220"/>
                  <a:gd name="connsiteX8" fmla="*/ 175377 w 177031"/>
                  <a:gd name="connsiteY8" fmla="*/ 16871 h 88220"/>
                  <a:gd name="connsiteX9" fmla="*/ 175377 w 177031"/>
                  <a:gd name="connsiteY9" fmla="*/ 6117 h 88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031" h="88220">
                    <a:moveTo>
                      <a:pt x="177032" y="6117"/>
                    </a:moveTo>
                    <a:cubicBezTo>
                      <a:pt x="172068" y="4462"/>
                      <a:pt x="167932" y="2808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53269"/>
                      <a:pt x="66180" y="56578"/>
                    </a:cubicBezTo>
                    <a:cubicBezTo>
                      <a:pt x="54599" y="70641"/>
                      <a:pt x="31436" y="83050"/>
                      <a:pt x="0" y="76432"/>
                    </a:cubicBezTo>
                    <a:lnTo>
                      <a:pt x="0" y="83050"/>
                    </a:lnTo>
                    <a:cubicBezTo>
                      <a:pt x="0" y="83050"/>
                      <a:pt x="38881" y="103731"/>
                      <a:pt x="73625" y="62369"/>
                    </a:cubicBezTo>
                    <a:cubicBezTo>
                      <a:pt x="81898" y="52442"/>
                      <a:pt x="119124" y="14389"/>
                      <a:pt x="143942" y="11907"/>
                    </a:cubicBezTo>
                    <a:cubicBezTo>
                      <a:pt x="156350" y="11080"/>
                      <a:pt x="167105" y="13562"/>
                      <a:pt x="175377" y="16871"/>
                    </a:cubicBezTo>
                    <a:lnTo>
                      <a:pt x="175377" y="6117"/>
                    </a:lnTo>
                    <a:close/>
                  </a:path>
                </a:pathLst>
              </a:custGeom>
              <a:solidFill>
                <a:srgbClr val="020E50">
                  <a:alpha val="4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B9FE2BD4-0E04-4329-971A-0468CF0E81E9}"/>
                </a:ext>
              </a:extLst>
            </p:cNvPr>
            <p:cNvSpPr/>
            <p:nvPr/>
          </p:nvSpPr>
          <p:spPr>
            <a:xfrm>
              <a:off x="7751924" y="2236003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7378FB01-D268-4FD8-B20C-A3040BD2CA81}"/>
                </a:ext>
              </a:extLst>
            </p:cNvPr>
            <p:cNvSpPr/>
            <p:nvPr/>
          </p:nvSpPr>
          <p:spPr>
            <a:xfrm>
              <a:off x="7687398" y="2078827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D1F6FE52-DBF9-4A07-99C5-96A9D3B36DF6}"/>
                </a:ext>
              </a:extLst>
            </p:cNvPr>
            <p:cNvSpPr/>
            <p:nvPr/>
          </p:nvSpPr>
          <p:spPr>
            <a:xfrm>
              <a:off x="7618736" y="2116053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ACD7F08-B09C-4438-8150-F1CBE76123EA}"/>
                </a:ext>
              </a:extLst>
            </p:cNvPr>
            <p:cNvSpPr/>
            <p:nvPr/>
          </p:nvSpPr>
          <p:spPr>
            <a:xfrm>
              <a:off x="7751924" y="2039119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B4CBED10-B8DA-4497-B792-878003D61A7C}"/>
                </a:ext>
              </a:extLst>
            </p:cNvPr>
            <p:cNvSpPr/>
            <p:nvPr/>
          </p:nvSpPr>
          <p:spPr>
            <a:xfrm>
              <a:off x="7771778" y="2121016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9A8BB52F-4F7A-4B40-ADEB-4BFB5C6BC7DA}"/>
                </a:ext>
              </a:extLst>
            </p:cNvPr>
            <p:cNvSpPr/>
            <p:nvPr/>
          </p:nvSpPr>
          <p:spPr>
            <a:xfrm>
              <a:off x="7723797" y="2134252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92C5750-3B1A-40CB-8647-791BD7569170}"/>
                </a:ext>
              </a:extLst>
            </p:cNvPr>
            <p:cNvSpPr/>
            <p:nvPr/>
          </p:nvSpPr>
          <p:spPr>
            <a:xfrm>
              <a:off x="7677471" y="2168169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AA246AD2-D3AB-4E82-BF8B-88F949022356}"/>
                </a:ext>
              </a:extLst>
            </p:cNvPr>
            <p:cNvSpPr/>
            <p:nvPr/>
          </p:nvSpPr>
          <p:spPr>
            <a:xfrm>
              <a:off x="7630318" y="2199604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7D6C5D7-389E-4FF1-AA5B-C9BB4789D6F8}"/>
                </a:ext>
              </a:extLst>
            </p:cNvPr>
            <p:cNvSpPr/>
            <p:nvPr/>
          </p:nvSpPr>
          <p:spPr>
            <a:xfrm>
              <a:off x="7617909" y="1990813"/>
              <a:ext cx="181995" cy="88220"/>
            </a:xfrm>
            <a:custGeom>
              <a:avLst/>
              <a:gdLst>
                <a:gd name="connsiteX0" fmla="*/ 181995 w 181995"/>
                <a:gd name="connsiteY0" fmla="*/ 7771 h 88220"/>
                <a:gd name="connsiteX1" fmla="*/ 162141 w 181995"/>
                <a:gd name="connsiteY1" fmla="*/ 1153 h 88220"/>
                <a:gd name="connsiteX2" fmla="*/ 135669 w 181995"/>
                <a:gd name="connsiteY2" fmla="*/ 1980 h 88220"/>
                <a:gd name="connsiteX3" fmla="*/ 66180 w 181995"/>
                <a:gd name="connsiteY3" fmla="*/ 56578 h 88220"/>
                <a:gd name="connsiteX4" fmla="*/ 0 w 181995"/>
                <a:gd name="connsiteY4" fmla="*/ 76432 h 88220"/>
                <a:gd name="connsiteX5" fmla="*/ 0 w 181995"/>
                <a:gd name="connsiteY5" fmla="*/ 83050 h 88220"/>
                <a:gd name="connsiteX6" fmla="*/ 74453 w 181995"/>
                <a:gd name="connsiteY6" fmla="*/ 62369 h 88220"/>
                <a:gd name="connsiteX7" fmla="*/ 144769 w 181995"/>
                <a:gd name="connsiteY7" fmla="*/ 11907 h 88220"/>
                <a:gd name="connsiteX8" fmla="*/ 181995 w 181995"/>
                <a:gd name="connsiteY8" fmla="*/ 19352 h 88220"/>
                <a:gd name="connsiteX9" fmla="*/ 181995 w 181995"/>
                <a:gd name="connsiteY9" fmla="*/ 7771 h 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95" h="88220">
                  <a:moveTo>
                    <a:pt x="181995" y="7771"/>
                  </a:moveTo>
                  <a:cubicBezTo>
                    <a:pt x="175377" y="5289"/>
                    <a:pt x="168759" y="2808"/>
                    <a:pt x="162141" y="1153"/>
                  </a:cubicBezTo>
                  <a:cubicBezTo>
                    <a:pt x="154696" y="-501"/>
                    <a:pt x="143114" y="-501"/>
                    <a:pt x="135669" y="1980"/>
                  </a:cubicBezTo>
                  <a:cubicBezTo>
                    <a:pt x="107543" y="10253"/>
                    <a:pt x="69489" y="53269"/>
                    <a:pt x="66180" y="56578"/>
                  </a:cubicBezTo>
                  <a:cubicBezTo>
                    <a:pt x="54599" y="70641"/>
                    <a:pt x="31436" y="83050"/>
                    <a:pt x="0" y="76432"/>
                  </a:cubicBezTo>
                  <a:lnTo>
                    <a:pt x="0" y="83050"/>
                  </a:lnTo>
                  <a:cubicBezTo>
                    <a:pt x="0" y="83050"/>
                    <a:pt x="38881" y="103731"/>
                    <a:pt x="74453" y="62369"/>
                  </a:cubicBezTo>
                  <a:cubicBezTo>
                    <a:pt x="82725" y="52442"/>
                    <a:pt x="119951" y="13562"/>
                    <a:pt x="144769" y="11907"/>
                  </a:cubicBezTo>
                  <a:cubicBezTo>
                    <a:pt x="160487" y="10253"/>
                    <a:pt x="172895" y="14389"/>
                    <a:pt x="181995" y="19352"/>
                  </a:cubicBezTo>
                  <a:lnTo>
                    <a:pt x="181995" y="7771"/>
                  </a:lnTo>
                  <a:close/>
                </a:path>
              </a:pathLst>
            </a:custGeom>
            <a:solidFill>
              <a:srgbClr val="020E50">
                <a:alpha val="4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3110032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0">
            <a:extLst>
              <a:ext uri="{FF2B5EF4-FFF2-40B4-BE49-F238E27FC236}">
                <a16:creationId xmlns:a16="http://schemas.microsoft.com/office/drawing/2014/main" id="{4B1B4355-9397-47F0-8A4A-64A5CCE58E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9322" y="790831"/>
            <a:ext cx="11373104" cy="547826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image</a:t>
            </a:r>
          </a:p>
        </p:txBody>
      </p:sp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EB05377D-5500-48C2-9F68-25CBE888D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9322" y="6550559"/>
            <a:ext cx="27432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E4AA692E-DEA7-4749-AD62-BB18AF54669B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3D5C43EB-67DF-44AB-B67C-A6ED5F7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0559"/>
            <a:ext cx="41148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r>
              <a:rPr lang="nb-NO" err="1"/>
              <a:t>Footer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E1101841-F273-4DED-B9D9-2BA76F30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5779" y="6550559"/>
            <a:ext cx="1866647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4C10F147-E146-4785-9F8B-4F4295B42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764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EB05377D-5500-48C2-9F68-25CBE888D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9322" y="6550559"/>
            <a:ext cx="27432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E4AA692E-DEA7-4749-AD62-BB18AF54669B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3D5C43EB-67DF-44AB-B67C-A6ED5F7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0559"/>
            <a:ext cx="41148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r>
              <a:rPr lang="nb-NO" err="1"/>
              <a:t>Footer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E1101841-F273-4DED-B9D9-2BA76F30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5779" y="6550559"/>
            <a:ext cx="1866647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E5A7967F-31C7-46AF-B68D-4E70BD66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tekst 11">
            <a:extLst>
              <a:ext uri="{FF2B5EF4-FFF2-40B4-BE49-F238E27FC236}">
                <a16:creationId xmlns:a16="http://schemas.microsoft.com/office/drawing/2014/main" id="{B37C1ECE-8565-4147-82CB-948E9F7CBD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6C5AF36-CA23-4944-8C1D-F96EFD22F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306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A7F6F480-53AB-4FCD-83E3-35016C37B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  <p:sp>
        <p:nvSpPr>
          <p:cNvPr id="8" name="Plassholder for bilde 10">
            <a:extLst>
              <a:ext uri="{FF2B5EF4-FFF2-40B4-BE49-F238E27FC236}">
                <a16:creationId xmlns:a16="http://schemas.microsoft.com/office/drawing/2014/main" id="{0FD09182-761A-4ED2-B9EA-8035EB9512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07676" y="891163"/>
            <a:ext cx="5974750" cy="523113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image</a:t>
            </a:r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206A0312-F4D8-4F6A-8F7D-E3C483D14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9322" y="6550559"/>
            <a:ext cx="27432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E4AA692E-DEA7-4749-AD62-BB18AF54669B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986E214D-8E4B-4033-A482-1CF2617D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0559"/>
            <a:ext cx="41148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r>
              <a:rPr lang="nb-NO" err="1"/>
              <a:t>Footer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D799ACDA-45B2-4449-9639-8889AA47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5779" y="6550559"/>
            <a:ext cx="1866647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C822744-9F40-4897-8A5F-E8FFE3107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45" y="869014"/>
            <a:ext cx="5089167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4" name="Plassholder for tekst 11">
            <a:extLst>
              <a:ext uri="{FF2B5EF4-FFF2-40B4-BE49-F238E27FC236}">
                <a16:creationId xmlns:a16="http://schemas.microsoft.com/office/drawing/2014/main" id="{224CEFE2-D945-43BF-80DB-C793752F5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9322" y="1927457"/>
            <a:ext cx="5089435" cy="395350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731929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D5AFA357-3769-40AA-ADF0-6468D013AFA6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9" name="Grafikk 28">
            <a:extLst>
              <a:ext uri="{FF2B5EF4-FFF2-40B4-BE49-F238E27FC236}">
                <a16:creationId xmlns:a16="http://schemas.microsoft.com/office/drawing/2014/main" id="{601E72DD-3B8E-498E-B0E6-F4D08E6A1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560" y="155642"/>
            <a:ext cx="12381491" cy="6239273"/>
          </a:xfrm>
          <a:prstGeom prst="rect">
            <a:avLst/>
          </a:prstGeom>
        </p:spPr>
      </p:pic>
      <p:pic>
        <p:nvPicPr>
          <p:cNvPr id="30" name="Grafikk 29">
            <a:extLst>
              <a:ext uri="{FF2B5EF4-FFF2-40B4-BE49-F238E27FC236}">
                <a16:creationId xmlns:a16="http://schemas.microsoft.com/office/drawing/2014/main" id="{173776D3-DC99-4177-84AB-729A1182E1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0065" y="1450023"/>
            <a:ext cx="6470498" cy="1308016"/>
          </a:xfrm>
          <a:prstGeom prst="rect">
            <a:avLst/>
          </a:prstGeom>
        </p:spPr>
      </p:pic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161BBD70-709F-499D-B1D8-7D5973FBFD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0065" y="3451812"/>
            <a:ext cx="6470498" cy="27512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err="1"/>
              <a:t>Contact</a:t>
            </a:r>
            <a:r>
              <a:rPr lang="nb-NO"/>
              <a:t> </a:t>
            </a:r>
            <a:r>
              <a:rPr lang="nb-NO" err="1"/>
              <a:t>information</a:t>
            </a:r>
            <a:r>
              <a:rPr lang="nb-NO"/>
              <a:t> –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45714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A501C0F-E78C-4F61-8741-091694826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678383"/>
            <a:ext cx="12192000" cy="3179618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044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8152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910379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9932A09E-F6B7-40D1-B2C2-51A3C0B923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6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1442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nummerer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39BF78-66E1-4089-ACB5-287EA3839E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1535" y="1962377"/>
            <a:ext cx="7008139" cy="3981910"/>
          </a:xfrm>
        </p:spPr>
        <p:txBody>
          <a:bodyPr/>
          <a:lstStyle>
            <a:lvl1pPr marL="252050" indent="-288058">
              <a:buSzPct val="100000"/>
              <a:buFont typeface="+mj-lt"/>
              <a:buAutoNum type="arabicPeriod"/>
              <a:defRPr/>
            </a:lvl1pPr>
            <a:lvl2pPr marL="531106" indent="-252050">
              <a:buSzPct val="100000"/>
              <a:buFont typeface="+mj-lt"/>
              <a:buAutoNum type="arabicPeriod"/>
              <a:defRPr/>
            </a:lvl2pPr>
            <a:lvl3pPr marL="864173" indent="-288058">
              <a:buSzPct val="100000"/>
              <a:buFont typeface="+mj-lt"/>
              <a:buAutoNum type="arabicPeriod"/>
              <a:defRPr/>
            </a:lvl3pPr>
          </a:lstStyle>
          <a:p>
            <a:pPr lvl="0"/>
            <a:r>
              <a:rPr lang="nb-NO"/>
              <a:t>Nivå 1</a:t>
            </a:r>
          </a:p>
          <a:p>
            <a:pPr lvl="1"/>
            <a:r>
              <a:rPr lang="nb-NO"/>
              <a:t>Nivå 2</a:t>
            </a:r>
          </a:p>
          <a:p>
            <a:pPr lvl="2"/>
            <a:r>
              <a:rPr lang="nb-NO"/>
              <a:t>Nivå 3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403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930A-C5E2-492D-9369-DA7BEA0497B2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0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120175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 over to linjer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2375327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1" y="2743200"/>
            <a:ext cx="5132716" cy="3386201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35494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92987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Page </a:t>
            </a:r>
            <a:fld id="{32DB7A06-B698-4560-B19D-BDD2A4F9FA1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7600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Page </a:t>
            </a:r>
            <a:fld id="{32DB7A06-B698-4560-B19D-BDD2A4F9FA1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29067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Page </a:t>
            </a:r>
            <a:fld id="{32DB7A06-B698-4560-B19D-BDD2A4F9FA1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57446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Page </a:t>
            </a:r>
            <a:fld id="{32DB7A06-B698-4560-B19D-BDD2A4F9FA1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35747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Page </a:t>
            </a:r>
            <a:fld id="{32DB7A06-B698-4560-B19D-BDD2A4F9FA1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27791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Page </a:t>
            </a:r>
            <a:fld id="{32DB7A06-B698-4560-B19D-BDD2A4F9FA1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18411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Page </a:t>
            </a:r>
            <a:fld id="{32DB7A06-B698-4560-B19D-BDD2A4F9FA1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98902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Page </a:t>
            </a:r>
            <a:fld id="{32DB7A06-B698-4560-B19D-BDD2A4F9FA1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27041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Page </a:t>
            </a:r>
            <a:fld id="{32DB7A06-B698-4560-B19D-BDD2A4F9FA1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8799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409322" y="428263"/>
            <a:ext cx="11373104" cy="600147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272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Page </a:t>
            </a:r>
            <a:fld id="{32DB7A06-B698-4560-B19D-BDD2A4F9FA1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52862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02516-3E6E-4A57-A97C-5114D0D1E04F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45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D80D-D55F-4B6C-BDE3-0DE7307A0408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70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930A-C5E2-492D-9369-DA7BEA0497B2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0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DC82-66C4-481A-BA66-69248A6A2C1F}" type="datetime1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8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87A076E-5C2B-430C-8E75-D4A51196C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91271" y="5528126"/>
            <a:ext cx="2169341" cy="620602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7F1A417B-4114-4C28-B6AF-C991019F2D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4173" y="5299951"/>
            <a:ext cx="1051374" cy="1051374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12C8B8F-70B6-4C13-9E61-7B9B8508E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21322" y="5627821"/>
            <a:ext cx="544794" cy="4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22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438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4721-7763-4CA5-BE8E-CC7D549E22B2}" type="datetime1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53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CA8B9B4-4AC9-FA4D-89F2-98956A403903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17332" y="1101159"/>
            <a:ext cx="8757335" cy="17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0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87A076E-5C2B-430C-8E75-D4A51196C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91271" y="5528126"/>
            <a:ext cx="2169341" cy="620602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7F1A417B-4114-4C28-B6AF-C991019F2D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4173" y="5299951"/>
            <a:ext cx="1051374" cy="1051374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12C8B8F-70B6-4C13-9E61-7B9B8508E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21322" y="5627821"/>
            <a:ext cx="544794" cy="4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64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B29450-FBA2-40BD-8B20-C63D3138EC28}"/>
              </a:ext>
            </a:extLst>
          </p:cNvPr>
          <p:cNvSpPr/>
          <p:nvPr userDrawn="1"/>
        </p:nvSpPr>
        <p:spPr>
          <a:xfrm>
            <a:off x="0" y="5321030"/>
            <a:ext cx="12192161" cy="153697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8227"/>
          <a:stretch/>
        </p:blipFill>
        <p:spPr>
          <a:xfrm>
            <a:off x="0" y="5529800"/>
            <a:ext cx="12192000" cy="1328202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584606"/>
            <a:ext cx="4785247" cy="967341"/>
          </a:xfrm>
          <a:prstGeom prst="rect">
            <a:avLst/>
          </a:prstGeom>
        </p:spPr>
      </p:pic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87A076E-5C2B-430C-8E75-D4A51196C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91271" y="5757975"/>
            <a:ext cx="2169341" cy="620602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7F1A417B-4114-4C28-B6AF-C991019F2D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4173" y="5529800"/>
            <a:ext cx="1051374" cy="1051374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12C8B8F-70B6-4C13-9E61-7B9B8508E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21322" y="5857670"/>
            <a:ext cx="544794" cy="4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69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CA8B9B4-4AC9-FA4D-89F2-98956A403903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6028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6136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2138363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k 10">
            <a:extLst>
              <a:ext uri="{FF2B5EF4-FFF2-40B4-BE49-F238E27FC236}">
                <a16:creationId xmlns:a16="http://schemas.microsoft.com/office/drawing/2014/main" id="{5BB9E39E-5D2A-498E-847D-1932BAC0C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621" y="4718464"/>
            <a:ext cx="5193674" cy="10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80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A501C0F-E78C-4F61-8741-091694826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2743"/>
            <a:ext cx="12192000" cy="3179618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044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8152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910379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9932A09E-F6B7-40D1-B2C2-51A3C0B923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10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A501C0F-E78C-4F61-8741-091694826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2743"/>
            <a:ext cx="12192000" cy="3179618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7150" y="3982113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2619377" y="3738301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3958AA77-1E61-4110-9AD5-4A87CAAC1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5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D5AFA357-3769-40AA-ADF0-6468D013AFA6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9" name="Grafikk 28">
            <a:extLst>
              <a:ext uri="{FF2B5EF4-FFF2-40B4-BE49-F238E27FC236}">
                <a16:creationId xmlns:a16="http://schemas.microsoft.com/office/drawing/2014/main" id="{601E72DD-3B8E-498E-B0E6-F4D08E6A1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560" y="155642"/>
            <a:ext cx="12381491" cy="6239273"/>
          </a:xfrm>
          <a:prstGeom prst="rect">
            <a:avLst/>
          </a:prstGeom>
        </p:spPr>
      </p:pic>
      <p:pic>
        <p:nvPicPr>
          <p:cNvPr id="30" name="Grafikk 29">
            <a:extLst>
              <a:ext uri="{FF2B5EF4-FFF2-40B4-BE49-F238E27FC236}">
                <a16:creationId xmlns:a16="http://schemas.microsoft.com/office/drawing/2014/main" id="{173776D3-DC99-4177-84AB-729A1182E1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5233" b="23472"/>
          <a:stretch/>
        </p:blipFill>
        <p:spPr>
          <a:xfrm>
            <a:off x="10805851" y="6334456"/>
            <a:ext cx="1250682" cy="4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47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2E65B5E0-AD28-4E4C-8FE7-693927AEB743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3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B29450-FBA2-40BD-8B20-C63D3138EC28}"/>
              </a:ext>
            </a:extLst>
          </p:cNvPr>
          <p:cNvSpPr/>
          <p:nvPr userDrawn="1"/>
        </p:nvSpPr>
        <p:spPr>
          <a:xfrm>
            <a:off x="0" y="5321030"/>
            <a:ext cx="12192161" cy="153697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8227"/>
          <a:stretch/>
        </p:blipFill>
        <p:spPr>
          <a:xfrm>
            <a:off x="0" y="5529800"/>
            <a:ext cx="12192000" cy="1328202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584606"/>
            <a:ext cx="4785247" cy="967341"/>
          </a:xfrm>
          <a:prstGeom prst="rect">
            <a:avLst/>
          </a:prstGeom>
        </p:spPr>
      </p:pic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87A076E-5C2B-430C-8E75-D4A51196C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91271" y="5757975"/>
            <a:ext cx="2169341" cy="620602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7F1A417B-4114-4C28-B6AF-C991019F2D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4173" y="5529800"/>
            <a:ext cx="1051374" cy="1051374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12C8B8F-70B6-4C13-9E61-7B9B8508E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21322" y="5857670"/>
            <a:ext cx="544794" cy="4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1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2E65B5E0-AD28-4E4C-8FE7-693927AEB743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34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05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41099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(mø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90633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3"/>
          </a:xfrm>
          <a:solidFill>
            <a:schemeClr val="bg1"/>
          </a:solidFill>
        </p:spPr>
        <p:txBody>
          <a:bodyPr/>
          <a:lstStyle/>
          <a:p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0" y="2175898"/>
            <a:ext cx="5141343" cy="395350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51866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0" y="2175898"/>
            <a:ext cx="5132717" cy="3953503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56673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120175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 over to linjer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2375327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0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1130061" y="2743200"/>
            <a:ext cx="5132716" cy="3386201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8091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409322" y="428263"/>
            <a:ext cx="11373104" cy="6001474"/>
          </a:xfrm>
          <a:solidFill>
            <a:schemeClr val="bg1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692E-DEA7-4749-AD62-BB18AF54669B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2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98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CA8B9B4-4AC9-FA4D-89F2-98956A403903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6028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6136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2138363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k 10">
            <a:extLst>
              <a:ext uri="{FF2B5EF4-FFF2-40B4-BE49-F238E27FC236}">
                <a16:creationId xmlns:a16="http://schemas.microsoft.com/office/drawing/2014/main" id="{5BB9E39E-5D2A-498E-847D-1932BAC0C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621" y="4718464"/>
            <a:ext cx="5193674" cy="10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6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57A01902-2C80-489C-A063-93B6C18D13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2DFA4C5-57F0-490B-BA77-3FCFDDCA15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516429" y="5495324"/>
            <a:ext cx="2053272" cy="587397"/>
          </a:xfrm>
          <a:prstGeom prst="rect">
            <a:avLst/>
          </a:prstGeom>
          <a:noFill/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8A39C273-55C4-4EC6-A3F2-FD2E6D2DF4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8288" y="5512623"/>
            <a:ext cx="627871" cy="552799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952F42D2-C8EF-4040-95CB-1C3CA2AA53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2385" y="5349351"/>
            <a:ext cx="2646907" cy="879342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04264324-72E9-40EC-AA90-2D2D033CA2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30" y="5452466"/>
            <a:ext cx="3329759" cy="6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57A01902-2C80-489C-A063-93B6C18D13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413037BD-CDA8-49AD-9FFD-FE8C4DCF4C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516429" y="5888060"/>
            <a:ext cx="2053272" cy="668645"/>
          </a:xfrm>
          <a:prstGeom prst="rect">
            <a:avLst/>
          </a:prstGeom>
          <a:noFill/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97AAE1B2-4E1D-4ECD-B76C-F26FC03970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8288" y="5800964"/>
            <a:ext cx="627871" cy="552799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C80D288E-B81F-4407-B284-A4DACAE55CC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2385" y="5474421"/>
            <a:ext cx="2646907" cy="879342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C1802EF7-B9BA-40B0-BFB7-A43B307E36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30" y="5680650"/>
            <a:ext cx="3329759" cy="6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52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EE5D3474-F970-4535-803F-5680981B4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61721"/>
            <a:ext cx="12192000" cy="317961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4B5067B-4322-4141-86CF-8794F7023B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16429" y="5495324"/>
            <a:ext cx="2053272" cy="587397"/>
          </a:xfrm>
          <a:prstGeom prst="rect">
            <a:avLst/>
          </a:prstGeom>
          <a:noFill/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A030495F-3F32-4F2E-9838-302A45ACCD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8288" y="5512623"/>
            <a:ext cx="627871" cy="552799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72335C84-D7EC-4498-8384-1C98B1168E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2385" y="5349351"/>
            <a:ext cx="2646907" cy="879342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0A8A63EE-B808-47CF-B0AE-67D559CCA2F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630" y="5452466"/>
            <a:ext cx="3329759" cy="67311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EDE16D6-B998-4FFD-B6AC-BB4009114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2778"/>
            <a:ext cx="10515600" cy="241893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1 –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98819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4B5067B-4322-4141-86CF-8794F7023B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16429" y="5888060"/>
            <a:ext cx="2053272" cy="668645"/>
          </a:xfrm>
          <a:prstGeom prst="rect">
            <a:avLst/>
          </a:prstGeom>
          <a:noFill/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A030495F-3F32-4F2E-9838-302A45ACCD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8288" y="5800964"/>
            <a:ext cx="627871" cy="552799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72335C84-D7EC-4498-8384-1C98B1168E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2385" y="5474421"/>
            <a:ext cx="2646907" cy="879342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0A8A63EE-B808-47CF-B0AE-67D559CCA2F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630" y="5680650"/>
            <a:ext cx="3329759" cy="67311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EDE16D6-B998-4FFD-B6AC-BB4009114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2778"/>
            <a:ext cx="10515600" cy="241893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2 –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6666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Grafikk 19">
            <a:extLst>
              <a:ext uri="{FF2B5EF4-FFF2-40B4-BE49-F238E27FC236}">
                <a16:creationId xmlns:a16="http://schemas.microsoft.com/office/drawing/2014/main" id="{86D8DA5C-2613-4964-8F85-E60F8BBF0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47E3DCA4-4866-4E78-A4DC-C2EAABE5AA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6028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3 -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E542AD9A-49C6-44F2-84FF-9A48DDA60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6136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59D03F27-AC8E-49ED-BD3F-EEA7682EE665}"/>
              </a:ext>
            </a:extLst>
          </p:cNvPr>
          <p:cNvCxnSpPr/>
          <p:nvPr userDrawn="1"/>
        </p:nvCxnSpPr>
        <p:spPr>
          <a:xfrm flipH="1">
            <a:off x="2138363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e 15">
            <a:extLst>
              <a:ext uri="{FF2B5EF4-FFF2-40B4-BE49-F238E27FC236}">
                <a16:creationId xmlns:a16="http://schemas.microsoft.com/office/drawing/2014/main" id="{B981DDED-2095-4755-9E75-BEE313038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82001" y="5949085"/>
            <a:ext cx="1634876" cy="467703"/>
          </a:xfrm>
          <a:prstGeom prst="rect">
            <a:avLst/>
          </a:prstGeom>
          <a:noFill/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91002398-2DE9-418D-93CE-0913E5DFD5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4115" y="5949085"/>
            <a:ext cx="499930" cy="440155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EC14A8AA-4519-4E01-B2F9-18587ABA019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58614" y="5793947"/>
            <a:ext cx="2107545" cy="700158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A5447E45-26D9-44A2-A42C-2488F2DC70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760" y="5913444"/>
            <a:ext cx="2651255" cy="5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5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Grafikk 19">
            <a:extLst>
              <a:ext uri="{FF2B5EF4-FFF2-40B4-BE49-F238E27FC236}">
                <a16:creationId xmlns:a16="http://schemas.microsoft.com/office/drawing/2014/main" id="{120192E0-A06F-4917-854F-9DB7CB814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47E3DCA4-4866-4E78-A4DC-C2EAABE5AA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6028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rgbClr val="020E50"/>
                </a:solidFill>
              </a:defRPr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4 -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E542AD9A-49C6-44F2-84FF-9A48DDA60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6136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rgbClr val="020E50"/>
                </a:solidFill>
              </a:defRPr>
            </a:lvl1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59D03F27-AC8E-49ED-BD3F-EEA7682EE665}"/>
              </a:ext>
            </a:extLst>
          </p:cNvPr>
          <p:cNvCxnSpPr/>
          <p:nvPr userDrawn="1"/>
        </p:nvCxnSpPr>
        <p:spPr>
          <a:xfrm flipH="1">
            <a:off x="2138363" y="2772625"/>
            <a:ext cx="7915273" cy="0"/>
          </a:xfrm>
          <a:prstGeom prst="line">
            <a:avLst/>
          </a:prstGeom>
          <a:ln w="19050">
            <a:solidFill>
              <a:srgbClr val="020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e 15">
            <a:extLst>
              <a:ext uri="{FF2B5EF4-FFF2-40B4-BE49-F238E27FC236}">
                <a16:creationId xmlns:a16="http://schemas.microsoft.com/office/drawing/2014/main" id="{58F7166E-B5BC-4ED8-B1B9-73CB241E3F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48500" y="6145665"/>
            <a:ext cx="1530512" cy="498409"/>
          </a:xfrm>
          <a:prstGeom prst="rect">
            <a:avLst/>
          </a:prstGeom>
          <a:noFill/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3E46AB02-5041-4B8B-AA8B-F82AEDEAE9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0318" y="6149116"/>
            <a:ext cx="468016" cy="412057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EB27BCCE-5AAC-4A73-A525-C3330F0C81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87144" y="5905709"/>
            <a:ext cx="1973008" cy="655463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84BFCA96-A7CF-4044-966E-266BEBB9E94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6227" y="6059434"/>
            <a:ext cx="2482007" cy="5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99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-8475" y="-8313"/>
            <a:ext cx="12269747" cy="6941128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0CAB4AE4-F68A-4AE7-8B1E-59BB1A776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2" y="3678383"/>
            <a:ext cx="12192161" cy="3179660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EDE16D6-B998-4FFD-B6AC-BB4009114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826" y="1292778"/>
            <a:ext cx="10389973" cy="410218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nb-NO" err="1"/>
              <a:t>Section</a:t>
            </a:r>
            <a:r>
              <a:rPr lang="nb-NO"/>
              <a:t> header -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7683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26AE2E7-1A9C-4C60-A2B4-BEAD0E9547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48500" y="6145665"/>
            <a:ext cx="1530512" cy="498409"/>
          </a:xfrm>
          <a:prstGeom prst="rect">
            <a:avLst/>
          </a:prstGeom>
          <a:noFill/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D0C4A8E8-141A-4751-AF4C-F5C0DCB7CA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0318" y="6149116"/>
            <a:ext cx="468016" cy="412057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73872FD1-A3F4-429F-9E3F-E36A11ADF09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87144" y="5905709"/>
            <a:ext cx="1973008" cy="655463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F8C9BAF4-34AA-448C-8943-1BB45BAAE1D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6227" y="6059434"/>
            <a:ext cx="2482007" cy="5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50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grpSp>
        <p:nvGrpSpPr>
          <p:cNvPr id="89" name="Grafikk 9">
            <a:extLst>
              <a:ext uri="{FF2B5EF4-FFF2-40B4-BE49-F238E27FC236}">
                <a16:creationId xmlns:a16="http://schemas.microsoft.com/office/drawing/2014/main" id="{C4AB9266-E187-46EE-AB61-7ABCCE874E56}"/>
              </a:ext>
            </a:extLst>
          </p:cNvPr>
          <p:cNvGrpSpPr/>
          <p:nvPr/>
        </p:nvGrpSpPr>
        <p:grpSpPr>
          <a:xfrm>
            <a:off x="10336983" y="6214330"/>
            <a:ext cx="1641264" cy="672758"/>
            <a:chOff x="8175797" y="6237010"/>
            <a:chExt cx="1641264" cy="672758"/>
          </a:xfrm>
        </p:grpSpPr>
        <p:grpSp>
          <p:nvGrpSpPr>
            <p:cNvPr id="90" name="Grafikk 9">
              <a:extLst>
                <a:ext uri="{FF2B5EF4-FFF2-40B4-BE49-F238E27FC236}">
                  <a16:creationId xmlns:a16="http://schemas.microsoft.com/office/drawing/2014/main" id="{DDFB9FAF-6458-4F3C-AE2A-E6C135260483}"/>
                </a:ext>
              </a:extLst>
            </p:cNvPr>
            <p:cNvGrpSpPr/>
            <p:nvPr/>
          </p:nvGrpSpPr>
          <p:grpSpPr>
            <a:xfrm>
              <a:off x="8175797" y="6292761"/>
              <a:ext cx="705644" cy="584508"/>
              <a:chOff x="8175797" y="6292761"/>
              <a:chExt cx="705644" cy="584508"/>
            </a:xfrm>
            <a:solidFill>
              <a:srgbClr val="020E50"/>
            </a:solidFill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CECF40B-DD1A-4143-B9F4-C63D72A8656D}"/>
                  </a:ext>
                </a:extLst>
              </p:cNvPr>
              <p:cNvSpPr/>
              <p:nvPr/>
            </p:nvSpPr>
            <p:spPr>
              <a:xfrm>
                <a:off x="8175797" y="6297724"/>
                <a:ext cx="193576" cy="364813"/>
              </a:xfrm>
              <a:custGeom>
                <a:avLst/>
                <a:gdLst>
                  <a:gd name="connsiteX0" fmla="*/ 44672 w 193576"/>
                  <a:gd name="connsiteY0" fmla="*/ 71970 h 364813"/>
                  <a:gd name="connsiteX1" fmla="*/ 44672 w 193576"/>
                  <a:gd name="connsiteY1" fmla="*/ 364814 h 364813"/>
                  <a:gd name="connsiteX2" fmla="*/ 0 w 193576"/>
                  <a:gd name="connsiteY2" fmla="*/ 364814 h 364813"/>
                  <a:gd name="connsiteX3" fmla="*/ 0 w 193576"/>
                  <a:gd name="connsiteY3" fmla="*/ 827 h 364813"/>
                  <a:gd name="connsiteX4" fmla="*/ 65353 w 193576"/>
                  <a:gd name="connsiteY4" fmla="*/ 827 h 364813"/>
                  <a:gd name="connsiteX5" fmla="*/ 148905 w 193576"/>
                  <a:gd name="connsiteY5" fmla="*/ 293671 h 364813"/>
                  <a:gd name="connsiteX6" fmla="*/ 148905 w 193576"/>
                  <a:gd name="connsiteY6" fmla="*/ 0 h 364813"/>
                  <a:gd name="connsiteX7" fmla="*/ 193577 w 193576"/>
                  <a:gd name="connsiteY7" fmla="*/ 0 h 364813"/>
                  <a:gd name="connsiteX8" fmla="*/ 193577 w 193576"/>
                  <a:gd name="connsiteY8" fmla="*/ 363987 h 364813"/>
                  <a:gd name="connsiteX9" fmla="*/ 128224 w 193576"/>
                  <a:gd name="connsiteY9" fmla="*/ 363987 h 364813"/>
                  <a:gd name="connsiteX10" fmla="*/ 44672 w 193576"/>
                  <a:gd name="connsiteY10" fmla="*/ 71970 h 364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576" h="364813">
                    <a:moveTo>
                      <a:pt x="44672" y="71970"/>
                    </a:moveTo>
                    <a:lnTo>
                      <a:pt x="44672" y="364814"/>
                    </a:lnTo>
                    <a:lnTo>
                      <a:pt x="0" y="364814"/>
                    </a:lnTo>
                    <a:lnTo>
                      <a:pt x="0" y="827"/>
                    </a:lnTo>
                    <a:lnTo>
                      <a:pt x="65353" y="827"/>
                    </a:lnTo>
                    <a:lnTo>
                      <a:pt x="148905" y="293671"/>
                    </a:lnTo>
                    <a:lnTo>
                      <a:pt x="148905" y="0"/>
                    </a:lnTo>
                    <a:lnTo>
                      <a:pt x="193577" y="0"/>
                    </a:lnTo>
                    <a:lnTo>
                      <a:pt x="193577" y="363987"/>
                    </a:lnTo>
                    <a:lnTo>
                      <a:pt x="128224" y="363987"/>
                    </a:lnTo>
                    <a:lnTo>
                      <a:pt x="44672" y="71970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9AF6D3B-5071-4EB5-AD0F-74CAD8DDCD3B}"/>
                  </a:ext>
                </a:extLst>
              </p:cNvPr>
              <p:cNvSpPr/>
              <p:nvPr/>
            </p:nvSpPr>
            <p:spPr>
              <a:xfrm>
                <a:off x="8444653" y="6292761"/>
                <a:ext cx="186958" cy="373913"/>
              </a:xfrm>
              <a:custGeom>
                <a:avLst/>
                <a:gdLst>
                  <a:gd name="connsiteX0" fmla="*/ 85207 w 186958"/>
                  <a:gd name="connsiteY0" fmla="*/ 330070 h 373913"/>
                  <a:gd name="connsiteX1" fmla="*/ 100097 w 186958"/>
                  <a:gd name="connsiteY1" fmla="*/ 330070 h 373913"/>
                  <a:gd name="connsiteX2" fmla="*/ 137324 w 186958"/>
                  <a:gd name="connsiteY2" fmla="*/ 291189 h 373913"/>
                  <a:gd name="connsiteX3" fmla="*/ 137324 w 186958"/>
                  <a:gd name="connsiteY3" fmla="*/ 274645 h 373913"/>
                  <a:gd name="connsiteX4" fmla="*/ 185304 w 186958"/>
                  <a:gd name="connsiteY4" fmla="*/ 274645 h 373913"/>
                  <a:gd name="connsiteX5" fmla="*/ 185304 w 186958"/>
                  <a:gd name="connsiteY5" fmla="*/ 291189 h 373913"/>
                  <a:gd name="connsiteX6" fmla="*/ 100925 w 186958"/>
                  <a:gd name="connsiteY6" fmla="*/ 373914 h 373913"/>
                  <a:gd name="connsiteX7" fmla="*/ 86034 w 186958"/>
                  <a:gd name="connsiteY7" fmla="*/ 373914 h 373913"/>
                  <a:gd name="connsiteX8" fmla="*/ 0 w 186958"/>
                  <a:gd name="connsiteY8" fmla="*/ 290362 h 373913"/>
                  <a:gd name="connsiteX9" fmla="*/ 0 w 186958"/>
                  <a:gd name="connsiteY9" fmla="*/ 82724 h 373913"/>
                  <a:gd name="connsiteX10" fmla="*/ 86034 w 186958"/>
                  <a:gd name="connsiteY10" fmla="*/ 0 h 373913"/>
                  <a:gd name="connsiteX11" fmla="*/ 100925 w 186958"/>
                  <a:gd name="connsiteY11" fmla="*/ 0 h 373913"/>
                  <a:gd name="connsiteX12" fmla="*/ 186959 w 186958"/>
                  <a:gd name="connsiteY12" fmla="*/ 82724 h 373913"/>
                  <a:gd name="connsiteX13" fmla="*/ 186959 w 186958"/>
                  <a:gd name="connsiteY13" fmla="*/ 98442 h 373913"/>
                  <a:gd name="connsiteX14" fmla="*/ 138978 w 186958"/>
                  <a:gd name="connsiteY14" fmla="*/ 98442 h 373913"/>
                  <a:gd name="connsiteX15" fmla="*/ 138978 w 186958"/>
                  <a:gd name="connsiteY15" fmla="*/ 82724 h 373913"/>
                  <a:gd name="connsiteX16" fmla="*/ 100925 w 186958"/>
                  <a:gd name="connsiteY16" fmla="*/ 43844 h 373913"/>
                  <a:gd name="connsiteX17" fmla="*/ 86034 w 186958"/>
                  <a:gd name="connsiteY17" fmla="*/ 43844 h 373913"/>
                  <a:gd name="connsiteX18" fmla="*/ 48808 w 186958"/>
                  <a:gd name="connsiteY18" fmla="*/ 82724 h 373913"/>
                  <a:gd name="connsiteX19" fmla="*/ 48808 w 186958"/>
                  <a:gd name="connsiteY19" fmla="*/ 290362 h 373913"/>
                  <a:gd name="connsiteX20" fmla="*/ 85207 w 186958"/>
                  <a:gd name="connsiteY20" fmla="*/ 330070 h 37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6958" h="373913">
                    <a:moveTo>
                      <a:pt x="85207" y="330070"/>
                    </a:moveTo>
                    <a:lnTo>
                      <a:pt x="100097" y="330070"/>
                    </a:lnTo>
                    <a:cubicBezTo>
                      <a:pt x="120779" y="330070"/>
                      <a:pt x="137324" y="311870"/>
                      <a:pt x="137324" y="291189"/>
                    </a:cubicBezTo>
                    <a:lnTo>
                      <a:pt x="137324" y="274645"/>
                    </a:lnTo>
                    <a:lnTo>
                      <a:pt x="185304" y="274645"/>
                    </a:lnTo>
                    <a:lnTo>
                      <a:pt x="185304" y="291189"/>
                    </a:lnTo>
                    <a:cubicBezTo>
                      <a:pt x="186131" y="336688"/>
                      <a:pt x="148078" y="373914"/>
                      <a:pt x="100925" y="373914"/>
                    </a:cubicBezTo>
                    <a:lnTo>
                      <a:pt x="86034" y="373914"/>
                    </a:lnTo>
                    <a:cubicBezTo>
                      <a:pt x="38881" y="373914"/>
                      <a:pt x="0" y="336688"/>
                      <a:pt x="0" y="290362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6034" y="0"/>
                    </a:cubicBezTo>
                    <a:lnTo>
                      <a:pt x="100925" y="0"/>
                    </a:lnTo>
                    <a:cubicBezTo>
                      <a:pt x="148078" y="0"/>
                      <a:pt x="186959" y="37226"/>
                      <a:pt x="186959" y="82724"/>
                    </a:cubicBezTo>
                    <a:lnTo>
                      <a:pt x="186959" y="98442"/>
                    </a:lnTo>
                    <a:lnTo>
                      <a:pt x="138978" y="98442"/>
                    </a:lnTo>
                    <a:lnTo>
                      <a:pt x="138978" y="82724"/>
                    </a:lnTo>
                    <a:cubicBezTo>
                      <a:pt x="138978" y="61216"/>
                      <a:pt x="121606" y="43844"/>
                      <a:pt x="100925" y="43844"/>
                    </a:cubicBezTo>
                    <a:lnTo>
                      <a:pt x="86034" y="43844"/>
                    </a:lnTo>
                    <a:cubicBezTo>
                      <a:pt x="65353" y="43844"/>
                      <a:pt x="48808" y="62043"/>
                      <a:pt x="48808" y="82724"/>
                    </a:cubicBezTo>
                    <a:lnTo>
                      <a:pt x="48808" y="290362"/>
                    </a:lnTo>
                    <a:cubicBezTo>
                      <a:pt x="47981" y="311870"/>
                      <a:pt x="64526" y="330070"/>
                      <a:pt x="85207" y="330070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83EB060-3BE5-4DDD-AA12-2F181B965201}"/>
                  </a:ext>
                </a:extLst>
              </p:cNvPr>
              <p:cNvSpPr/>
              <p:nvPr/>
            </p:nvSpPr>
            <p:spPr>
              <a:xfrm>
                <a:off x="8695310" y="6292761"/>
                <a:ext cx="186131" cy="374740"/>
              </a:xfrm>
              <a:custGeom>
                <a:avLst/>
                <a:gdLst>
                  <a:gd name="connsiteX0" fmla="*/ 101752 w 186131"/>
                  <a:gd name="connsiteY0" fmla="*/ 164621 h 374740"/>
                  <a:gd name="connsiteX1" fmla="*/ 186131 w 186131"/>
                  <a:gd name="connsiteY1" fmla="*/ 257272 h 374740"/>
                  <a:gd name="connsiteX2" fmla="*/ 186131 w 186131"/>
                  <a:gd name="connsiteY2" fmla="*/ 291189 h 374740"/>
                  <a:gd name="connsiteX3" fmla="*/ 100925 w 186131"/>
                  <a:gd name="connsiteY3" fmla="*/ 374741 h 374740"/>
                  <a:gd name="connsiteX4" fmla="*/ 86034 w 186131"/>
                  <a:gd name="connsiteY4" fmla="*/ 374741 h 374740"/>
                  <a:gd name="connsiteX5" fmla="*/ 827 w 186131"/>
                  <a:gd name="connsiteY5" fmla="*/ 291189 h 374740"/>
                  <a:gd name="connsiteX6" fmla="*/ 827 w 186131"/>
                  <a:gd name="connsiteY6" fmla="*/ 279608 h 374740"/>
                  <a:gd name="connsiteX7" fmla="*/ 49635 w 186131"/>
                  <a:gd name="connsiteY7" fmla="*/ 279608 h 374740"/>
                  <a:gd name="connsiteX8" fmla="*/ 49635 w 186131"/>
                  <a:gd name="connsiteY8" fmla="*/ 291189 h 374740"/>
                  <a:gd name="connsiteX9" fmla="*/ 86034 w 186131"/>
                  <a:gd name="connsiteY9" fmla="*/ 330070 h 374740"/>
                  <a:gd name="connsiteX10" fmla="*/ 100925 w 186131"/>
                  <a:gd name="connsiteY10" fmla="*/ 330070 h 374740"/>
                  <a:gd name="connsiteX11" fmla="*/ 138151 w 186131"/>
                  <a:gd name="connsiteY11" fmla="*/ 291189 h 374740"/>
                  <a:gd name="connsiteX12" fmla="*/ 138151 w 186131"/>
                  <a:gd name="connsiteY12" fmla="*/ 258927 h 374740"/>
                  <a:gd name="connsiteX13" fmla="*/ 79416 w 186131"/>
                  <a:gd name="connsiteY13" fmla="*/ 205156 h 374740"/>
                  <a:gd name="connsiteX14" fmla="*/ 0 w 186131"/>
                  <a:gd name="connsiteY14" fmla="*/ 112505 h 374740"/>
                  <a:gd name="connsiteX15" fmla="*/ 0 w 186131"/>
                  <a:gd name="connsiteY15" fmla="*/ 82724 h 374740"/>
                  <a:gd name="connsiteX16" fmla="*/ 85207 w 186131"/>
                  <a:gd name="connsiteY16" fmla="*/ 0 h 374740"/>
                  <a:gd name="connsiteX17" fmla="*/ 100097 w 186131"/>
                  <a:gd name="connsiteY17" fmla="*/ 0 h 374740"/>
                  <a:gd name="connsiteX18" fmla="*/ 185304 w 186131"/>
                  <a:gd name="connsiteY18" fmla="*/ 82724 h 374740"/>
                  <a:gd name="connsiteX19" fmla="*/ 185304 w 186131"/>
                  <a:gd name="connsiteY19" fmla="*/ 95133 h 374740"/>
                  <a:gd name="connsiteX20" fmla="*/ 137324 w 186131"/>
                  <a:gd name="connsiteY20" fmla="*/ 95133 h 374740"/>
                  <a:gd name="connsiteX21" fmla="*/ 137324 w 186131"/>
                  <a:gd name="connsiteY21" fmla="*/ 83551 h 374740"/>
                  <a:gd name="connsiteX22" fmla="*/ 100097 w 186131"/>
                  <a:gd name="connsiteY22" fmla="*/ 43844 h 374740"/>
                  <a:gd name="connsiteX23" fmla="*/ 85207 w 186131"/>
                  <a:gd name="connsiteY23" fmla="*/ 43844 h 374740"/>
                  <a:gd name="connsiteX24" fmla="*/ 48808 w 186131"/>
                  <a:gd name="connsiteY24" fmla="*/ 83551 h 374740"/>
                  <a:gd name="connsiteX25" fmla="*/ 48808 w 186131"/>
                  <a:gd name="connsiteY25" fmla="*/ 110851 h 374740"/>
                  <a:gd name="connsiteX26" fmla="*/ 101752 w 186131"/>
                  <a:gd name="connsiteY26" fmla="*/ 164621 h 37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131" h="374740">
                    <a:moveTo>
                      <a:pt x="101752" y="164621"/>
                    </a:moveTo>
                    <a:cubicBezTo>
                      <a:pt x="143942" y="181993"/>
                      <a:pt x="186131" y="195229"/>
                      <a:pt x="186131" y="257272"/>
                    </a:cubicBezTo>
                    <a:lnTo>
                      <a:pt x="186131" y="291189"/>
                    </a:lnTo>
                    <a:cubicBezTo>
                      <a:pt x="186131" y="337515"/>
                      <a:pt x="148078" y="374741"/>
                      <a:pt x="100925" y="374741"/>
                    </a:cubicBezTo>
                    <a:lnTo>
                      <a:pt x="86034" y="374741"/>
                    </a:lnTo>
                    <a:cubicBezTo>
                      <a:pt x="39708" y="374741"/>
                      <a:pt x="827" y="337515"/>
                      <a:pt x="827" y="291189"/>
                    </a:cubicBezTo>
                    <a:lnTo>
                      <a:pt x="827" y="279608"/>
                    </a:lnTo>
                    <a:lnTo>
                      <a:pt x="49635" y="279608"/>
                    </a:lnTo>
                    <a:lnTo>
                      <a:pt x="49635" y="291189"/>
                    </a:lnTo>
                    <a:cubicBezTo>
                      <a:pt x="49635" y="312698"/>
                      <a:pt x="66180" y="330070"/>
                      <a:pt x="86034" y="330070"/>
                    </a:cubicBezTo>
                    <a:lnTo>
                      <a:pt x="100925" y="330070"/>
                    </a:lnTo>
                    <a:cubicBezTo>
                      <a:pt x="121606" y="330070"/>
                      <a:pt x="138151" y="311870"/>
                      <a:pt x="138151" y="291189"/>
                    </a:cubicBezTo>
                    <a:lnTo>
                      <a:pt x="138151" y="258927"/>
                    </a:lnTo>
                    <a:cubicBezTo>
                      <a:pt x="138151" y="227492"/>
                      <a:pt x="109197" y="217565"/>
                      <a:pt x="79416" y="205156"/>
                    </a:cubicBezTo>
                    <a:cubicBezTo>
                      <a:pt x="40535" y="189439"/>
                      <a:pt x="0" y="171239"/>
                      <a:pt x="0" y="112505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5207" y="0"/>
                    </a:cubicBezTo>
                    <a:lnTo>
                      <a:pt x="100097" y="0"/>
                    </a:lnTo>
                    <a:cubicBezTo>
                      <a:pt x="147251" y="0"/>
                      <a:pt x="185304" y="37226"/>
                      <a:pt x="185304" y="82724"/>
                    </a:cubicBezTo>
                    <a:lnTo>
                      <a:pt x="185304" y="95133"/>
                    </a:lnTo>
                    <a:lnTo>
                      <a:pt x="137324" y="95133"/>
                    </a:lnTo>
                    <a:lnTo>
                      <a:pt x="137324" y="83551"/>
                    </a:lnTo>
                    <a:cubicBezTo>
                      <a:pt x="137324" y="62043"/>
                      <a:pt x="120779" y="43844"/>
                      <a:pt x="100097" y="43844"/>
                    </a:cubicBezTo>
                    <a:lnTo>
                      <a:pt x="85207" y="43844"/>
                    </a:lnTo>
                    <a:cubicBezTo>
                      <a:pt x="65353" y="43844"/>
                      <a:pt x="48808" y="62043"/>
                      <a:pt x="48808" y="83551"/>
                    </a:cubicBezTo>
                    <a:lnTo>
                      <a:pt x="48808" y="110851"/>
                    </a:lnTo>
                    <a:cubicBezTo>
                      <a:pt x="48808" y="143940"/>
                      <a:pt x="74453" y="153867"/>
                      <a:pt x="101752" y="164621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94" name="Grafikk 9">
              <a:extLst>
                <a:ext uri="{FF2B5EF4-FFF2-40B4-BE49-F238E27FC236}">
                  <a16:creationId xmlns:a16="http://schemas.microsoft.com/office/drawing/2014/main" id="{83756753-47F3-4046-A246-AE4E26341B0F}"/>
                </a:ext>
              </a:extLst>
            </p:cNvPr>
            <p:cNvGrpSpPr/>
            <p:nvPr/>
          </p:nvGrpSpPr>
          <p:grpSpPr>
            <a:xfrm>
              <a:off x="9211514" y="6449937"/>
              <a:ext cx="599756" cy="340641"/>
              <a:chOff x="9211514" y="6449937"/>
              <a:chExt cx="599756" cy="340641"/>
            </a:xfrm>
            <a:solidFill>
              <a:srgbClr val="020E50"/>
            </a:solidFill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E68C640-718D-48B7-ADBE-7117CA0E5050}"/>
                  </a:ext>
                </a:extLst>
              </p:cNvPr>
              <p:cNvSpPr/>
              <p:nvPr/>
            </p:nvSpPr>
            <p:spPr>
              <a:xfrm>
                <a:off x="9211514" y="6450764"/>
                <a:ext cx="121605" cy="214255"/>
              </a:xfrm>
              <a:custGeom>
                <a:avLst/>
                <a:gdLst>
                  <a:gd name="connsiteX0" fmla="*/ 2482 w 121605"/>
                  <a:gd name="connsiteY0" fmla="*/ 188611 h 214255"/>
                  <a:gd name="connsiteX1" fmla="*/ 76107 w 121605"/>
                  <a:gd name="connsiteY1" fmla="*/ 90169 h 214255"/>
                  <a:gd name="connsiteX2" fmla="*/ 86034 w 121605"/>
                  <a:gd name="connsiteY2" fmla="*/ 72797 h 214255"/>
                  <a:gd name="connsiteX3" fmla="*/ 89343 w 121605"/>
                  <a:gd name="connsiteY3" fmla="*/ 55425 h 214255"/>
                  <a:gd name="connsiteX4" fmla="*/ 89343 w 121605"/>
                  <a:gd name="connsiteY4" fmla="*/ 55425 h 214255"/>
                  <a:gd name="connsiteX5" fmla="*/ 81898 w 121605"/>
                  <a:gd name="connsiteY5" fmla="*/ 35571 h 214255"/>
                  <a:gd name="connsiteX6" fmla="*/ 61216 w 121605"/>
                  <a:gd name="connsiteY6" fmla="*/ 28953 h 214255"/>
                  <a:gd name="connsiteX7" fmla="*/ 40535 w 121605"/>
                  <a:gd name="connsiteY7" fmla="*/ 36399 h 214255"/>
                  <a:gd name="connsiteX8" fmla="*/ 30608 w 121605"/>
                  <a:gd name="connsiteY8" fmla="*/ 57907 h 214255"/>
                  <a:gd name="connsiteX9" fmla="*/ 30608 w 121605"/>
                  <a:gd name="connsiteY9" fmla="*/ 57907 h 214255"/>
                  <a:gd name="connsiteX10" fmla="*/ 0 w 121605"/>
                  <a:gd name="connsiteY10" fmla="*/ 57907 h 214255"/>
                  <a:gd name="connsiteX11" fmla="*/ 0 w 121605"/>
                  <a:gd name="connsiteY11" fmla="*/ 57907 h 214255"/>
                  <a:gd name="connsiteX12" fmla="*/ 10754 w 121605"/>
                  <a:gd name="connsiteY12" fmla="*/ 26472 h 214255"/>
                  <a:gd name="connsiteX13" fmla="*/ 31436 w 121605"/>
                  <a:gd name="connsiteY13" fmla="*/ 6618 h 214255"/>
                  <a:gd name="connsiteX14" fmla="*/ 61216 w 121605"/>
                  <a:gd name="connsiteY14" fmla="*/ 0 h 214255"/>
                  <a:gd name="connsiteX15" fmla="*/ 93479 w 121605"/>
                  <a:gd name="connsiteY15" fmla="*/ 6618 h 214255"/>
                  <a:gd name="connsiteX16" fmla="*/ 114161 w 121605"/>
                  <a:gd name="connsiteY16" fmla="*/ 25645 h 214255"/>
                  <a:gd name="connsiteX17" fmla="*/ 120778 w 121605"/>
                  <a:gd name="connsiteY17" fmla="*/ 55425 h 214255"/>
                  <a:gd name="connsiteX18" fmla="*/ 120778 w 121605"/>
                  <a:gd name="connsiteY18" fmla="*/ 55425 h 214255"/>
                  <a:gd name="connsiteX19" fmla="*/ 115815 w 121605"/>
                  <a:gd name="connsiteY19" fmla="*/ 78588 h 214255"/>
                  <a:gd name="connsiteX20" fmla="*/ 102579 w 121605"/>
                  <a:gd name="connsiteY20" fmla="*/ 102578 h 214255"/>
                  <a:gd name="connsiteX21" fmla="*/ 41363 w 121605"/>
                  <a:gd name="connsiteY21" fmla="*/ 186130 h 214255"/>
                  <a:gd name="connsiteX22" fmla="*/ 121606 w 121605"/>
                  <a:gd name="connsiteY22" fmla="*/ 186130 h 214255"/>
                  <a:gd name="connsiteX23" fmla="*/ 121606 w 121605"/>
                  <a:gd name="connsiteY23" fmla="*/ 214256 h 214255"/>
                  <a:gd name="connsiteX24" fmla="*/ 2482 w 121605"/>
                  <a:gd name="connsiteY24" fmla="*/ 214256 h 214255"/>
                  <a:gd name="connsiteX25" fmla="*/ 2482 w 121605"/>
                  <a:gd name="connsiteY25" fmla="*/ 188611 h 2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1605" h="214255">
                    <a:moveTo>
                      <a:pt x="2482" y="188611"/>
                    </a:moveTo>
                    <a:lnTo>
                      <a:pt x="76107" y="90169"/>
                    </a:lnTo>
                    <a:cubicBezTo>
                      <a:pt x="80243" y="84379"/>
                      <a:pt x="83552" y="78588"/>
                      <a:pt x="86034" y="72797"/>
                    </a:cubicBezTo>
                    <a:cubicBezTo>
                      <a:pt x="88516" y="67007"/>
                      <a:pt x="89343" y="61216"/>
                      <a:pt x="89343" y="55425"/>
                    </a:cubicBezTo>
                    <a:lnTo>
                      <a:pt x="89343" y="55425"/>
                    </a:lnTo>
                    <a:cubicBezTo>
                      <a:pt x="89343" y="47153"/>
                      <a:pt x="86861" y="40535"/>
                      <a:pt x="81898" y="35571"/>
                    </a:cubicBezTo>
                    <a:cubicBezTo>
                      <a:pt x="76934" y="30608"/>
                      <a:pt x="70316" y="28953"/>
                      <a:pt x="61216" y="28953"/>
                    </a:cubicBezTo>
                    <a:cubicBezTo>
                      <a:pt x="52944" y="28953"/>
                      <a:pt x="45499" y="31435"/>
                      <a:pt x="40535" y="36399"/>
                    </a:cubicBezTo>
                    <a:cubicBezTo>
                      <a:pt x="35572" y="41362"/>
                      <a:pt x="32263" y="48807"/>
                      <a:pt x="30608" y="57907"/>
                    </a:cubicBezTo>
                    <a:lnTo>
                      <a:pt x="30608" y="57907"/>
                    </a:lnTo>
                    <a:lnTo>
                      <a:pt x="0" y="57907"/>
                    </a:lnTo>
                    <a:lnTo>
                      <a:pt x="0" y="57907"/>
                    </a:lnTo>
                    <a:cubicBezTo>
                      <a:pt x="1654" y="45498"/>
                      <a:pt x="4963" y="35571"/>
                      <a:pt x="10754" y="26472"/>
                    </a:cubicBezTo>
                    <a:cubicBezTo>
                      <a:pt x="15718" y="18199"/>
                      <a:pt x="23163" y="11581"/>
                      <a:pt x="31436" y="6618"/>
                    </a:cubicBezTo>
                    <a:cubicBezTo>
                      <a:pt x="39708" y="2482"/>
                      <a:pt x="49635" y="0"/>
                      <a:pt x="61216" y="0"/>
                    </a:cubicBezTo>
                    <a:cubicBezTo>
                      <a:pt x="73625" y="0"/>
                      <a:pt x="84380" y="2482"/>
                      <a:pt x="93479" y="6618"/>
                    </a:cubicBezTo>
                    <a:cubicBezTo>
                      <a:pt x="102579" y="10754"/>
                      <a:pt x="109197" y="17372"/>
                      <a:pt x="114161" y="25645"/>
                    </a:cubicBezTo>
                    <a:cubicBezTo>
                      <a:pt x="119124" y="33917"/>
                      <a:pt x="120778" y="43844"/>
                      <a:pt x="120778" y="55425"/>
                    </a:cubicBezTo>
                    <a:lnTo>
                      <a:pt x="120778" y="55425"/>
                    </a:lnTo>
                    <a:cubicBezTo>
                      <a:pt x="120778" y="62870"/>
                      <a:pt x="119124" y="71143"/>
                      <a:pt x="115815" y="78588"/>
                    </a:cubicBezTo>
                    <a:cubicBezTo>
                      <a:pt x="112506" y="86860"/>
                      <a:pt x="108370" y="94306"/>
                      <a:pt x="102579" y="102578"/>
                    </a:cubicBezTo>
                    <a:lnTo>
                      <a:pt x="41363" y="186130"/>
                    </a:lnTo>
                    <a:lnTo>
                      <a:pt x="121606" y="186130"/>
                    </a:lnTo>
                    <a:lnTo>
                      <a:pt x="121606" y="214256"/>
                    </a:lnTo>
                    <a:lnTo>
                      <a:pt x="2482" y="214256"/>
                    </a:lnTo>
                    <a:lnTo>
                      <a:pt x="2482" y="188611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0715332-A6FA-4962-9CD6-80AAB381407F}"/>
                  </a:ext>
                </a:extLst>
              </p:cNvPr>
              <p:cNvSpPr/>
              <p:nvPr/>
            </p:nvSpPr>
            <p:spPr>
              <a:xfrm>
                <a:off x="9370346" y="6450764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4380 w 120778"/>
                  <a:gd name="connsiteY11" fmla="*/ 180339 h 217564"/>
                  <a:gd name="connsiteX12" fmla="*/ 91825 w 120778"/>
                  <a:gd name="connsiteY12" fmla="*/ 156349 h 217564"/>
                  <a:gd name="connsiteX13" fmla="*/ 91825 w 120778"/>
                  <a:gd name="connsiteY13" fmla="*/ 60389 h 217564"/>
                  <a:gd name="connsiteX14" fmla="*/ 84380 w 120778"/>
                  <a:gd name="connsiteY14" fmla="*/ 36399 h 217564"/>
                  <a:gd name="connsiteX15" fmla="*/ 61216 w 120778"/>
                  <a:gd name="connsiteY15" fmla="*/ 28126 h 217564"/>
                  <a:gd name="connsiteX16" fmla="*/ 38054 w 120778"/>
                  <a:gd name="connsiteY16" fmla="*/ 36399 h 217564"/>
                  <a:gd name="connsiteX17" fmla="*/ 30608 w 120778"/>
                  <a:gd name="connsiteY17" fmla="*/ 60389 h 217564"/>
                  <a:gd name="connsiteX18" fmla="*/ 30608 w 120778"/>
                  <a:gd name="connsiteY18" fmla="*/ 157176 h 217564"/>
                  <a:gd name="connsiteX19" fmla="*/ 38054 w 120778"/>
                  <a:gd name="connsiteY19" fmla="*/ 181166 h 217564"/>
                  <a:gd name="connsiteX20" fmla="*/ 61216 w 120778"/>
                  <a:gd name="connsiteY20" fmla="*/ 189439 h 217564"/>
                  <a:gd name="connsiteX21" fmla="*/ 84380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6472" y="211774"/>
                      <a:pt x="15718" y="201020"/>
                    </a:cubicBezTo>
                    <a:close/>
                    <a:moveTo>
                      <a:pt x="84380" y="180339"/>
                    </a:moveTo>
                    <a:cubicBezTo>
                      <a:pt x="89343" y="174548"/>
                      <a:pt x="91825" y="167103"/>
                      <a:pt x="91825" y="156349"/>
                    </a:cubicBezTo>
                    <a:lnTo>
                      <a:pt x="91825" y="60389"/>
                    </a:lnTo>
                    <a:cubicBezTo>
                      <a:pt x="91825" y="50462"/>
                      <a:pt x="89343" y="42189"/>
                      <a:pt x="84380" y="36399"/>
                    </a:cubicBezTo>
                    <a:cubicBezTo>
                      <a:pt x="79416" y="30608"/>
                      <a:pt x="71971" y="28126"/>
                      <a:pt x="61216" y="28126"/>
                    </a:cubicBezTo>
                    <a:cubicBezTo>
                      <a:pt x="50462" y="28126"/>
                      <a:pt x="43017" y="30608"/>
                      <a:pt x="38054" y="36399"/>
                    </a:cubicBezTo>
                    <a:cubicBezTo>
                      <a:pt x="33090" y="42189"/>
                      <a:pt x="30608" y="49635"/>
                      <a:pt x="30608" y="60389"/>
                    </a:cubicBezTo>
                    <a:lnTo>
                      <a:pt x="30608" y="157176"/>
                    </a:lnTo>
                    <a:cubicBezTo>
                      <a:pt x="30608" y="167103"/>
                      <a:pt x="33090" y="175375"/>
                      <a:pt x="38054" y="181166"/>
                    </a:cubicBezTo>
                    <a:cubicBezTo>
                      <a:pt x="43017" y="186957"/>
                      <a:pt x="50462" y="189439"/>
                      <a:pt x="61216" y="189439"/>
                    </a:cubicBezTo>
                    <a:cubicBezTo>
                      <a:pt x="71971" y="189439"/>
                      <a:pt x="79416" y="186130"/>
                      <a:pt x="84380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E45CC83-8DDB-4431-B006-40D8B779E127}"/>
                  </a:ext>
                </a:extLst>
              </p:cNvPr>
              <p:cNvSpPr/>
              <p:nvPr/>
            </p:nvSpPr>
            <p:spPr>
              <a:xfrm>
                <a:off x="9525042" y="6449937"/>
                <a:ext cx="126569" cy="216896"/>
              </a:xfrm>
              <a:custGeom>
                <a:avLst/>
                <a:gdLst>
                  <a:gd name="connsiteX0" fmla="*/ 32263 w 126569"/>
                  <a:gd name="connsiteY0" fmla="*/ 210947 h 216896"/>
                  <a:gd name="connsiteX1" fmla="*/ 10754 w 126569"/>
                  <a:gd name="connsiteY1" fmla="*/ 191920 h 216896"/>
                  <a:gd name="connsiteX2" fmla="*/ 0 w 126569"/>
                  <a:gd name="connsiteY2" fmla="*/ 162140 h 216896"/>
                  <a:gd name="connsiteX3" fmla="*/ 30608 w 126569"/>
                  <a:gd name="connsiteY3" fmla="*/ 162140 h 216896"/>
                  <a:gd name="connsiteX4" fmla="*/ 36399 w 126569"/>
                  <a:gd name="connsiteY4" fmla="*/ 177030 h 216896"/>
                  <a:gd name="connsiteX5" fmla="*/ 47981 w 126569"/>
                  <a:gd name="connsiteY5" fmla="*/ 185302 h 216896"/>
                  <a:gd name="connsiteX6" fmla="*/ 64526 w 126569"/>
                  <a:gd name="connsiteY6" fmla="*/ 187784 h 216896"/>
                  <a:gd name="connsiteX7" fmla="*/ 87689 w 126569"/>
                  <a:gd name="connsiteY7" fmla="*/ 179512 h 216896"/>
                  <a:gd name="connsiteX8" fmla="*/ 95961 w 126569"/>
                  <a:gd name="connsiteY8" fmla="*/ 157176 h 216896"/>
                  <a:gd name="connsiteX9" fmla="*/ 95961 w 126569"/>
                  <a:gd name="connsiteY9" fmla="*/ 150558 h 216896"/>
                  <a:gd name="connsiteX10" fmla="*/ 88516 w 126569"/>
                  <a:gd name="connsiteY10" fmla="*/ 125741 h 216896"/>
                  <a:gd name="connsiteX11" fmla="*/ 67007 w 126569"/>
                  <a:gd name="connsiteY11" fmla="*/ 117468 h 216896"/>
                  <a:gd name="connsiteX12" fmla="*/ 52117 w 126569"/>
                  <a:gd name="connsiteY12" fmla="*/ 117468 h 216896"/>
                  <a:gd name="connsiteX13" fmla="*/ 52117 w 126569"/>
                  <a:gd name="connsiteY13" fmla="*/ 89342 h 216896"/>
                  <a:gd name="connsiteX14" fmla="*/ 67007 w 126569"/>
                  <a:gd name="connsiteY14" fmla="*/ 89342 h 216896"/>
                  <a:gd name="connsiteX15" fmla="*/ 86034 w 126569"/>
                  <a:gd name="connsiteY15" fmla="*/ 81897 h 216896"/>
                  <a:gd name="connsiteX16" fmla="*/ 92652 w 126569"/>
                  <a:gd name="connsiteY16" fmla="*/ 61216 h 216896"/>
                  <a:gd name="connsiteX17" fmla="*/ 92652 w 126569"/>
                  <a:gd name="connsiteY17" fmla="*/ 54598 h 216896"/>
                  <a:gd name="connsiteX18" fmla="*/ 85207 w 126569"/>
                  <a:gd name="connsiteY18" fmla="*/ 35571 h 216896"/>
                  <a:gd name="connsiteX19" fmla="*/ 64526 w 126569"/>
                  <a:gd name="connsiteY19" fmla="*/ 28953 h 216896"/>
                  <a:gd name="connsiteX20" fmla="*/ 51289 w 126569"/>
                  <a:gd name="connsiteY20" fmla="*/ 31435 h 216896"/>
                  <a:gd name="connsiteX21" fmla="*/ 41363 w 126569"/>
                  <a:gd name="connsiteY21" fmla="*/ 40535 h 216896"/>
                  <a:gd name="connsiteX22" fmla="*/ 35572 w 126569"/>
                  <a:gd name="connsiteY22" fmla="*/ 55425 h 216896"/>
                  <a:gd name="connsiteX23" fmla="*/ 5791 w 126569"/>
                  <a:gd name="connsiteY23" fmla="*/ 55425 h 216896"/>
                  <a:gd name="connsiteX24" fmla="*/ 16545 w 126569"/>
                  <a:gd name="connsiteY24" fmla="*/ 25645 h 216896"/>
                  <a:gd name="connsiteX25" fmla="*/ 37226 w 126569"/>
                  <a:gd name="connsiteY25" fmla="*/ 6618 h 216896"/>
                  <a:gd name="connsiteX26" fmla="*/ 65353 w 126569"/>
                  <a:gd name="connsiteY26" fmla="*/ 0 h 216896"/>
                  <a:gd name="connsiteX27" fmla="*/ 107543 w 126569"/>
                  <a:gd name="connsiteY27" fmla="*/ 14063 h 216896"/>
                  <a:gd name="connsiteX28" fmla="*/ 122433 w 126569"/>
                  <a:gd name="connsiteY28" fmla="*/ 54598 h 216896"/>
                  <a:gd name="connsiteX29" fmla="*/ 122433 w 126569"/>
                  <a:gd name="connsiteY29" fmla="*/ 59561 h 216896"/>
                  <a:gd name="connsiteX30" fmla="*/ 114161 w 126569"/>
                  <a:gd name="connsiteY30" fmla="*/ 87688 h 216896"/>
                  <a:gd name="connsiteX31" fmla="*/ 90170 w 126569"/>
                  <a:gd name="connsiteY31" fmla="*/ 105060 h 216896"/>
                  <a:gd name="connsiteX32" fmla="*/ 116642 w 126569"/>
                  <a:gd name="connsiteY32" fmla="*/ 122432 h 216896"/>
                  <a:gd name="connsiteX33" fmla="*/ 126569 w 126569"/>
                  <a:gd name="connsiteY33" fmla="*/ 156349 h 216896"/>
                  <a:gd name="connsiteX34" fmla="*/ 126569 w 126569"/>
                  <a:gd name="connsiteY34" fmla="*/ 158831 h 216896"/>
                  <a:gd name="connsiteX35" fmla="*/ 119124 w 126569"/>
                  <a:gd name="connsiteY35" fmla="*/ 190266 h 216896"/>
                  <a:gd name="connsiteX36" fmla="*/ 98443 w 126569"/>
                  <a:gd name="connsiteY36" fmla="*/ 210120 h 216896"/>
                  <a:gd name="connsiteX37" fmla="*/ 65353 w 126569"/>
                  <a:gd name="connsiteY37" fmla="*/ 216738 h 216896"/>
                  <a:gd name="connsiteX38" fmla="*/ 32263 w 126569"/>
                  <a:gd name="connsiteY38" fmla="*/ 210947 h 21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6569" h="216896">
                    <a:moveTo>
                      <a:pt x="32263" y="210947"/>
                    </a:moveTo>
                    <a:cubicBezTo>
                      <a:pt x="23163" y="206811"/>
                      <a:pt x="15718" y="200193"/>
                      <a:pt x="10754" y="191920"/>
                    </a:cubicBezTo>
                    <a:cubicBezTo>
                      <a:pt x="4964" y="183648"/>
                      <a:pt x="1654" y="173721"/>
                      <a:pt x="0" y="162140"/>
                    </a:cubicBezTo>
                    <a:lnTo>
                      <a:pt x="30608" y="162140"/>
                    </a:lnTo>
                    <a:cubicBezTo>
                      <a:pt x="31436" y="167930"/>
                      <a:pt x="33090" y="172894"/>
                      <a:pt x="36399" y="177030"/>
                    </a:cubicBezTo>
                    <a:cubicBezTo>
                      <a:pt x="39708" y="181166"/>
                      <a:pt x="43017" y="183648"/>
                      <a:pt x="47981" y="185302"/>
                    </a:cubicBezTo>
                    <a:cubicBezTo>
                      <a:pt x="52944" y="186957"/>
                      <a:pt x="57908" y="187784"/>
                      <a:pt x="64526" y="187784"/>
                    </a:cubicBezTo>
                    <a:cubicBezTo>
                      <a:pt x="74453" y="187784"/>
                      <a:pt x="81898" y="185302"/>
                      <a:pt x="87689" y="179512"/>
                    </a:cubicBezTo>
                    <a:cubicBezTo>
                      <a:pt x="93479" y="174548"/>
                      <a:pt x="95961" y="167103"/>
                      <a:pt x="95961" y="157176"/>
                    </a:cubicBezTo>
                    <a:lnTo>
                      <a:pt x="95961" y="150558"/>
                    </a:lnTo>
                    <a:cubicBezTo>
                      <a:pt x="95961" y="139804"/>
                      <a:pt x="93479" y="131532"/>
                      <a:pt x="88516" y="125741"/>
                    </a:cubicBezTo>
                    <a:cubicBezTo>
                      <a:pt x="83552" y="119950"/>
                      <a:pt x="76107" y="117468"/>
                      <a:pt x="67007" y="117468"/>
                    </a:cubicBezTo>
                    <a:lnTo>
                      <a:pt x="52117" y="117468"/>
                    </a:lnTo>
                    <a:lnTo>
                      <a:pt x="52117" y="89342"/>
                    </a:lnTo>
                    <a:lnTo>
                      <a:pt x="67007" y="89342"/>
                    </a:lnTo>
                    <a:cubicBezTo>
                      <a:pt x="75280" y="89342"/>
                      <a:pt x="81898" y="86860"/>
                      <a:pt x="86034" y="81897"/>
                    </a:cubicBezTo>
                    <a:cubicBezTo>
                      <a:pt x="90998" y="76934"/>
                      <a:pt x="92652" y="70316"/>
                      <a:pt x="92652" y="61216"/>
                    </a:cubicBezTo>
                    <a:lnTo>
                      <a:pt x="92652" y="54598"/>
                    </a:lnTo>
                    <a:cubicBezTo>
                      <a:pt x="92652" y="46326"/>
                      <a:pt x="90170" y="39708"/>
                      <a:pt x="85207" y="35571"/>
                    </a:cubicBezTo>
                    <a:cubicBezTo>
                      <a:pt x="80243" y="30608"/>
                      <a:pt x="73625" y="28953"/>
                      <a:pt x="64526" y="28953"/>
                    </a:cubicBezTo>
                    <a:cubicBezTo>
                      <a:pt x="59562" y="28953"/>
                      <a:pt x="54599" y="29781"/>
                      <a:pt x="51289" y="31435"/>
                    </a:cubicBezTo>
                    <a:cubicBezTo>
                      <a:pt x="47981" y="33090"/>
                      <a:pt x="43844" y="36399"/>
                      <a:pt x="41363" y="40535"/>
                    </a:cubicBezTo>
                    <a:cubicBezTo>
                      <a:pt x="38881" y="44671"/>
                      <a:pt x="36399" y="49635"/>
                      <a:pt x="35572" y="55425"/>
                    </a:cubicBezTo>
                    <a:lnTo>
                      <a:pt x="5791" y="55425"/>
                    </a:lnTo>
                    <a:cubicBezTo>
                      <a:pt x="7445" y="43844"/>
                      <a:pt x="11582" y="33917"/>
                      <a:pt x="16545" y="25645"/>
                    </a:cubicBezTo>
                    <a:cubicBezTo>
                      <a:pt x="21509" y="17372"/>
                      <a:pt x="28954" y="10754"/>
                      <a:pt x="37226" y="6618"/>
                    </a:cubicBezTo>
                    <a:cubicBezTo>
                      <a:pt x="45499" y="2482"/>
                      <a:pt x="54599" y="0"/>
                      <a:pt x="65353" y="0"/>
                    </a:cubicBezTo>
                    <a:cubicBezTo>
                      <a:pt x="83552" y="0"/>
                      <a:pt x="97616" y="4963"/>
                      <a:pt x="107543" y="14063"/>
                    </a:cubicBezTo>
                    <a:cubicBezTo>
                      <a:pt x="117470" y="23163"/>
                      <a:pt x="122433" y="37226"/>
                      <a:pt x="122433" y="54598"/>
                    </a:cubicBezTo>
                    <a:lnTo>
                      <a:pt x="122433" y="59561"/>
                    </a:lnTo>
                    <a:cubicBezTo>
                      <a:pt x="122433" y="70316"/>
                      <a:pt x="119951" y="79415"/>
                      <a:pt x="114161" y="87688"/>
                    </a:cubicBezTo>
                    <a:cubicBezTo>
                      <a:pt x="108370" y="95960"/>
                      <a:pt x="100097" y="100924"/>
                      <a:pt x="90170" y="105060"/>
                    </a:cubicBezTo>
                    <a:cubicBezTo>
                      <a:pt x="101752" y="107542"/>
                      <a:pt x="110852" y="113332"/>
                      <a:pt x="116642" y="122432"/>
                    </a:cubicBezTo>
                    <a:cubicBezTo>
                      <a:pt x="123260" y="131532"/>
                      <a:pt x="126569" y="142286"/>
                      <a:pt x="126569" y="156349"/>
                    </a:cubicBezTo>
                    <a:lnTo>
                      <a:pt x="126569" y="158831"/>
                    </a:lnTo>
                    <a:cubicBezTo>
                      <a:pt x="126569" y="171239"/>
                      <a:pt x="124088" y="181993"/>
                      <a:pt x="119124" y="190266"/>
                    </a:cubicBezTo>
                    <a:cubicBezTo>
                      <a:pt x="114161" y="198538"/>
                      <a:pt x="107543" y="205983"/>
                      <a:pt x="98443" y="210120"/>
                    </a:cubicBezTo>
                    <a:cubicBezTo>
                      <a:pt x="89343" y="215083"/>
                      <a:pt x="78589" y="216738"/>
                      <a:pt x="65353" y="216738"/>
                    </a:cubicBezTo>
                    <a:cubicBezTo>
                      <a:pt x="51289" y="217565"/>
                      <a:pt x="41363" y="215083"/>
                      <a:pt x="32263" y="210947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821F35CF-27C0-41EA-AB6B-F1E73CA134DE}"/>
                  </a:ext>
                </a:extLst>
              </p:cNvPr>
              <p:cNvSpPr/>
              <p:nvPr/>
            </p:nvSpPr>
            <p:spPr>
              <a:xfrm>
                <a:off x="9690492" y="6450764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3552 w 120778"/>
                  <a:gd name="connsiteY11" fmla="*/ 180339 h 217564"/>
                  <a:gd name="connsiteX12" fmla="*/ 90998 w 120778"/>
                  <a:gd name="connsiteY12" fmla="*/ 156349 h 217564"/>
                  <a:gd name="connsiteX13" fmla="*/ 90998 w 120778"/>
                  <a:gd name="connsiteY13" fmla="*/ 60389 h 217564"/>
                  <a:gd name="connsiteX14" fmla="*/ 83552 w 120778"/>
                  <a:gd name="connsiteY14" fmla="*/ 36399 h 217564"/>
                  <a:gd name="connsiteX15" fmla="*/ 60389 w 120778"/>
                  <a:gd name="connsiteY15" fmla="*/ 28126 h 217564"/>
                  <a:gd name="connsiteX16" fmla="*/ 37226 w 120778"/>
                  <a:gd name="connsiteY16" fmla="*/ 36399 h 217564"/>
                  <a:gd name="connsiteX17" fmla="*/ 29781 w 120778"/>
                  <a:gd name="connsiteY17" fmla="*/ 60389 h 217564"/>
                  <a:gd name="connsiteX18" fmla="*/ 29781 w 120778"/>
                  <a:gd name="connsiteY18" fmla="*/ 157176 h 217564"/>
                  <a:gd name="connsiteX19" fmla="*/ 37226 w 120778"/>
                  <a:gd name="connsiteY19" fmla="*/ 181166 h 217564"/>
                  <a:gd name="connsiteX20" fmla="*/ 60389 w 120778"/>
                  <a:gd name="connsiteY20" fmla="*/ 189439 h 217564"/>
                  <a:gd name="connsiteX21" fmla="*/ 83552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5645" y="211774"/>
                      <a:pt x="15718" y="201020"/>
                    </a:cubicBezTo>
                    <a:close/>
                    <a:moveTo>
                      <a:pt x="83552" y="180339"/>
                    </a:moveTo>
                    <a:cubicBezTo>
                      <a:pt x="88516" y="174548"/>
                      <a:pt x="90998" y="167103"/>
                      <a:pt x="90998" y="156349"/>
                    </a:cubicBezTo>
                    <a:lnTo>
                      <a:pt x="90998" y="60389"/>
                    </a:lnTo>
                    <a:cubicBezTo>
                      <a:pt x="90998" y="50462"/>
                      <a:pt x="88516" y="42189"/>
                      <a:pt x="83552" y="36399"/>
                    </a:cubicBezTo>
                    <a:cubicBezTo>
                      <a:pt x="78589" y="30608"/>
                      <a:pt x="71144" y="28126"/>
                      <a:pt x="60389" y="28126"/>
                    </a:cubicBezTo>
                    <a:cubicBezTo>
                      <a:pt x="49635" y="28126"/>
                      <a:pt x="42190" y="30608"/>
                      <a:pt x="37226" y="36399"/>
                    </a:cubicBezTo>
                    <a:cubicBezTo>
                      <a:pt x="32263" y="42189"/>
                      <a:pt x="29781" y="49635"/>
                      <a:pt x="29781" y="60389"/>
                    </a:cubicBezTo>
                    <a:lnTo>
                      <a:pt x="29781" y="157176"/>
                    </a:lnTo>
                    <a:cubicBezTo>
                      <a:pt x="29781" y="167103"/>
                      <a:pt x="32263" y="175375"/>
                      <a:pt x="37226" y="181166"/>
                    </a:cubicBezTo>
                    <a:cubicBezTo>
                      <a:pt x="42190" y="186957"/>
                      <a:pt x="49635" y="189439"/>
                      <a:pt x="60389" y="189439"/>
                    </a:cubicBezTo>
                    <a:cubicBezTo>
                      <a:pt x="71144" y="189439"/>
                      <a:pt x="78589" y="186130"/>
                      <a:pt x="83552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99" name="Grafikk 9">
              <a:extLst>
                <a:ext uri="{FF2B5EF4-FFF2-40B4-BE49-F238E27FC236}">
                  <a16:creationId xmlns:a16="http://schemas.microsoft.com/office/drawing/2014/main" id="{37E13422-5C41-4E72-A59F-5154C3F6F785}"/>
                </a:ext>
              </a:extLst>
            </p:cNvPr>
            <p:cNvGrpSpPr/>
            <p:nvPr/>
          </p:nvGrpSpPr>
          <p:grpSpPr>
            <a:xfrm>
              <a:off x="8952585" y="6237010"/>
              <a:ext cx="864476" cy="671789"/>
              <a:chOff x="8952585" y="6237010"/>
              <a:chExt cx="864476" cy="671789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A5202C2-9E53-4187-978C-481654E9FD16}"/>
                  </a:ext>
                </a:extLst>
              </p:cNvPr>
              <p:cNvSpPr/>
              <p:nvPr/>
            </p:nvSpPr>
            <p:spPr>
              <a:xfrm>
                <a:off x="8952585" y="6306498"/>
                <a:ext cx="864476" cy="96492"/>
              </a:xfrm>
              <a:custGeom>
                <a:avLst/>
                <a:gdLst>
                  <a:gd name="connsiteX0" fmla="*/ 864477 w 864476"/>
                  <a:gd name="connsiteY0" fmla="*/ 65678 h 96492"/>
                  <a:gd name="connsiteX1" fmla="*/ 747834 w 864476"/>
                  <a:gd name="connsiteY1" fmla="*/ 54097 h 96492"/>
                  <a:gd name="connsiteX2" fmla="*/ 645255 w 864476"/>
                  <a:gd name="connsiteY2" fmla="*/ 36725 h 96492"/>
                  <a:gd name="connsiteX3" fmla="*/ 583212 w 864476"/>
                  <a:gd name="connsiteY3" fmla="*/ 51615 h 96492"/>
                  <a:gd name="connsiteX4" fmla="*/ 439270 w 864476"/>
                  <a:gd name="connsiteY4" fmla="*/ 61542 h 96492"/>
                  <a:gd name="connsiteX5" fmla="*/ 405353 w 864476"/>
                  <a:gd name="connsiteY5" fmla="*/ 48306 h 96492"/>
                  <a:gd name="connsiteX6" fmla="*/ 310219 w 864476"/>
                  <a:gd name="connsiteY6" fmla="*/ 21834 h 96492"/>
                  <a:gd name="connsiteX7" fmla="*/ 274647 w 864476"/>
                  <a:gd name="connsiteY7" fmla="*/ 26798 h 96492"/>
                  <a:gd name="connsiteX8" fmla="*/ 238248 w 864476"/>
                  <a:gd name="connsiteY8" fmla="*/ 30934 h 96492"/>
                  <a:gd name="connsiteX9" fmla="*/ 197713 w 864476"/>
                  <a:gd name="connsiteY9" fmla="*/ 16043 h 96492"/>
                  <a:gd name="connsiteX10" fmla="*/ 162141 w 864476"/>
                  <a:gd name="connsiteY10" fmla="*/ 1153 h 96492"/>
                  <a:gd name="connsiteX11" fmla="*/ 135669 w 864476"/>
                  <a:gd name="connsiteY11" fmla="*/ 1980 h 96492"/>
                  <a:gd name="connsiteX12" fmla="*/ 66180 w 864476"/>
                  <a:gd name="connsiteY12" fmla="*/ 64851 h 96492"/>
                  <a:gd name="connsiteX13" fmla="*/ 0 w 864476"/>
                  <a:gd name="connsiteY13" fmla="*/ 84705 h 96492"/>
                  <a:gd name="connsiteX14" fmla="*/ 0 w 864476"/>
                  <a:gd name="connsiteY14" fmla="*/ 91323 h 96492"/>
                  <a:gd name="connsiteX15" fmla="*/ 73625 w 864476"/>
                  <a:gd name="connsiteY15" fmla="*/ 70641 h 96492"/>
                  <a:gd name="connsiteX16" fmla="*/ 143942 w 864476"/>
                  <a:gd name="connsiteY16" fmla="*/ 20180 h 96492"/>
                  <a:gd name="connsiteX17" fmla="*/ 189440 w 864476"/>
                  <a:gd name="connsiteY17" fmla="*/ 31761 h 96492"/>
                  <a:gd name="connsiteX18" fmla="*/ 235766 w 864476"/>
                  <a:gd name="connsiteY18" fmla="*/ 49133 h 96492"/>
                  <a:gd name="connsiteX19" fmla="*/ 277956 w 864476"/>
                  <a:gd name="connsiteY19" fmla="*/ 44997 h 96492"/>
                  <a:gd name="connsiteX20" fmla="*/ 310219 w 864476"/>
                  <a:gd name="connsiteY20" fmla="*/ 40033 h 96492"/>
                  <a:gd name="connsiteX21" fmla="*/ 398735 w 864476"/>
                  <a:gd name="connsiteY21" fmla="*/ 65678 h 96492"/>
                  <a:gd name="connsiteX22" fmla="*/ 433479 w 864476"/>
                  <a:gd name="connsiteY22" fmla="*/ 79741 h 96492"/>
                  <a:gd name="connsiteX23" fmla="*/ 587348 w 864476"/>
                  <a:gd name="connsiteY23" fmla="*/ 70641 h 96492"/>
                  <a:gd name="connsiteX24" fmla="*/ 647737 w 864476"/>
                  <a:gd name="connsiteY24" fmla="*/ 55751 h 96492"/>
                  <a:gd name="connsiteX25" fmla="*/ 742044 w 864476"/>
                  <a:gd name="connsiteY25" fmla="*/ 73123 h 96492"/>
                  <a:gd name="connsiteX26" fmla="*/ 856204 w 864476"/>
                  <a:gd name="connsiteY26" fmla="*/ 83050 h 96492"/>
                  <a:gd name="connsiteX27" fmla="*/ 864477 w 864476"/>
                  <a:gd name="connsiteY27" fmla="*/ 65678 h 9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6492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4404" y="65678"/>
                      <a:pt x="488078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1323"/>
                    </a:lnTo>
                    <a:cubicBezTo>
                      <a:pt x="0" y="91323"/>
                      <a:pt x="38881" y="112004"/>
                      <a:pt x="73625" y="70641"/>
                    </a:cubicBezTo>
                    <a:cubicBezTo>
                      <a:pt x="81898" y="60715"/>
                      <a:pt x="119124" y="22661"/>
                      <a:pt x="143942" y="20180"/>
                    </a:cubicBezTo>
                    <a:cubicBezTo>
                      <a:pt x="163796" y="18525"/>
                      <a:pt x="178686" y="25970"/>
                      <a:pt x="189440" y="31761"/>
                    </a:cubicBezTo>
                    <a:cubicBezTo>
                      <a:pt x="203504" y="39206"/>
                      <a:pt x="217567" y="46651"/>
                      <a:pt x="235766" y="49133"/>
                    </a:cubicBezTo>
                    <a:cubicBezTo>
                      <a:pt x="249830" y="50788"/>
                      <a:pt x="263893" y="47479"/>
                      <a:pt x="277956" y="44997"/>
                    </a:cubicBezTo>
                    <a:cubicBezTo>
                      <a:pt x="289538" y="42515"/>
                      <a:pt x="300292" y="40033"/>
                      <a:pt x="310219" y="40033"/>
                    </a:cubicBezTo>
                    <a:cubicBezTo>
                      <a:pt x="340000" y="40861"/>
                      <a:pt x="369781" y="53269"/>
                      <a:pt x="398735" y="65678"/>
                    </a:cubicBezTo>
                    <a:cubicBezTo>
                      <a:pt x="410316" y="70641"/>
                      <a:pt x="421898" y="75605"/>
                      <a:pt x="433479" y="79741"/>
                    </a:cubicBezTo>
                    <a:cubicBezTo>
                      <a:pt x="486423" y="98768"/>
                      <a:pt x="537713" y="83877"/>
                      <a:pt x="587348" y="70641"/>
                    </a:cubicBezTo>
                    <a:cubicBezTo>
                      <a:pt x="607202" y="64851"/>
                      <a:pt x="627883" y="59060"/>
                      <a:pt x="647737" y="55751"/>
                    </a:cubicBezTo>
                    <a:cubicBezTo>
                      <a:pt x="680827" y="49960"/>
                      <a:pt x="711435" y="61542"/>
                      <a:pt x="742044" y="73123"/>
                    </a:cubicBezTo>
                    <a:cubicBezTo>
                      <a:pt x="775134" y="85532"/>
                      <a:pt x="817323" y="94631"/>
                      <a:pt x="856204" y="83050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7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49CF156-F250-4BE6-AE82-7AC90E3733D7}"/>
                  </a:ext>
                </a:extLst>
              </p:cNvPr>
              <p:cNvSpPr/>
              <p:nvPr/>
            </p:nvSpPr>
            <p:spPr>
              <a:xfrm>
                <a:off x="8952585" y="6237010"/>
                <a:ext cx="864476" cy="95665"/>
              </a:xfrm>
              <a:custGeom>
                <a:avLst/>
                <a:gdLst>
                  <a:gd name="connsiteX0" fmla="*/ 864477 w 864476"/>
                  <a:gd name="connsiteY0" fmla="*/ 65678 h 95665"/>
                  <a:gd name="connsiteX1" fmla="*/ 747834 w 864476"/>
                  <a:gd name="connsiteY1" fmla="*/ 54097 h 95665"/>
                  <a:gd name="connsiteX2" fmla="*/ 645255 w 864476"/>
                  <a:gd name="connsiteY2" fmla="*/ 36725 h 95665"/>
                  <a:gd name="connsiteX3" fmla="*/ 583212 w 864476"/>
                  <a:gd name="connsiteY3" fmla="*/ 51615 h 95665"/>
                  <a:gd name="connsiteX4" fmla="*/ 439270 w 864476"/>
                  <a:gd name="connsiteY4" fmla="*/ 61542 h 95665"/>
                  <a:gd name="connsiteX5" fmla="*/ 405353 w 864476"/>
                  <a:gd name="connsiteY5" fmla="*/ 48306 h 95665"/>
                  <a:gd name="connsiteX6" fmla="*/ 310219 w 864476"/>
                  <a:gd name="connsiteY6" fmla="*/ 21834 h 95665"/>
                  <a:gd name="connsiteX7" fmla="*/ 274647 w 864476"/>
                  <a:gd name="connsiteY7" fmla="*/ 26798 h 95665"/>
                  <a:gd name="connsiteX8" fmla="*/ 238248 w 864476"/>
                  <a:gd name="connsiteY8" fmla="*/ 30934 h 95665"/>
                  <a:gd name="connsiteX9" fmla="*/ 197713 w 864476"/>
                  <a:gd name="connsiteY9" fmla="*/ 16043 h 95665"/>
                  <a:gd name="connsiteX10" fmla="*/ 162141 w 864476"/>
                  <a:gd name="connsiteY10" fmla="*/ 1153 h 95665"/>
                  <a:gd name="connsiteX11" fmla="*/ 135669 w 864476"/>
                  <a:gd name="connsiteY11" fmla="*/ 1980 h 95665"/>
                  <a:gd name="connsiteX12" fmla="*/ 66180 w 864476"/>
                  <a:gd name="connsiteY12" fmla="*/ 64851 h 95665"/>
                  <a:gd name="connsiteX13" fmla="*/ 0 w 864476"/>
                  <a:gd name="connsiteY13" fmla="*/ 84705 h 95665"/>
                  <a:gd name="connsiteX14" fmla="*/ 0 w 864476"/>
                  <a:gd name="connsiteY14" fmla="*/ 90495 h 95665"/>
                  <a:gd name="connsiteX15" fmla="*/ 73625 w 864476"/>
                  <a:gd name="connsiteY15" fmla="*/ 69814 h 95665"/>
                  <a:gd name="connsiteX16" fmla="*/ 143942 w 864476"/>
                  <a:gd name="connsiteY16" fmla="*/ 19352 h 95665"/>
                  <a:gd name="connsiteX17" fmla="*/ 189440 w 864476"/>
                  <a:gd name="connsiteY17" fmla="*/ 30934 h 95665"/>
                  <a:gd name="connsiteX18" fmla="*/ 235766 w 864476"/>
                  <a:gd name="connsiteY18" fmla="*/ 48306 h 95665"/>
                  <a:gd name="connsiteX19" fmla="*/ 277956 w 864476"/>
                  <a:gd name="connsiteY19" fmla="*/ 44170 h 95665"/>
                  <a:gd name="connsiteX20" fmla="*/ 310219 w 864476"/>
                  <a:gd name="connsiteY20" fmla="*/ 39206 h 95665"/>
                  <a:gd name="connsiteX21" fmla="*/ 398735 w 864476"/>
                  <a:gd name="connsiteY21" fmla="*/ 64851 h 95665"/>
                  <a:gd name="connsiteX22" fmla="*/ 433479 w 864476"/>
                  <a:gd name="connsiteY22" fmla="*/ 78914 h 95665"/>
                  <a:gd name="connsiteX23" fmla="*/ 587348 w 864476"/>
                  <a:gd name="connsiteY23" fmla="*/ 69814 h 95665"/>
                  <a:gd name="connsiteX24" fmla="*/ 647737 w 864476"/>
                  <a:gd name="connsiteY24" fmla="*/ 54924 h 95665"/>
                  <a:gd name="connsiteX25" fmla="*/ 742044 w 864476"/>
                  <a:gd name="connsiteY25" fmla="*/ 72296 h 95665"/>
                  <a:gd name="connsiteX26" fmla="*/ 856204 w 864476"/>
                  <a:gd name="connsiteY26" fmla="*/ 82223 h 95665"/>
                  <a:gd name="connsiteX27" fmla="*/ 864477 w 864476"/>
                  <a:gd name="connsiteY27" fmla="*/ 65678 h 9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5665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3576" y="65678"/>
                      <a:pt x="487250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0495"/>
                    </a:lnTo>
                    <a:cubicBezTo>
                      <a:pt x="0" y="90495"/>
                      <a:pt x="38881" y="111176"/>
                      <a:pt x="73625" y="69814"/>
                    </a:cubicBezTo>
                    <a:cubicBezTo>
                      <a:pt x="81898" y="59887"/>
                      <a:pt x="119124" y="21834"/>
                      <a:pt x="143942" y="19352"/>
                    </a:cubicBezTo>
                    <a:cubicBezTo>
                      <a:pt x="163796" y="17698"/>
                      <a:pt x="178686" y="25143"/>
                      <a:pt x="189440" y="30934"/>
                    </a:cubicBezTo>
                    <a:cubicBezTo>
                      <a:pt x="203504" y="38379"/>
                      <a:pt x="217567" y="45824"/>
                      <a:pt x="235766" y="48306"/>
                    </a:cubicBezTo>
                    <a:cubicBezTo>
                      <a:pt x="249830" y="49960"/>
                      <a:pt x="263893" y="46651"/>
                      <a:pt x="277956" y="44170"/>
                    </a:cubicBezTo>
                    <a:cubicBezTo>
                      <a:pt x="289538" y="41688"/>
                      <a:pt x="300292" y="39206"/>
                      <a:pt x="310219" y="39206"/>
                    </a:cubicBezTo>
                    <a:cubicBezTo>
                      <a:pt x="340000" y="40033"/>
                      <a:pt x="369781" y="52442"/>
                      <a:pt x="398735" y="64851"/>
                    </a:cubicBezTo>
                    <a:cubicBezTo>
                      <a:pt x="410316" y="69814"/>
                      <a:pt x="421898" y="74778"/>
                      <a:pt x="433479" y="78914"/>
                    </a:cubicBezTo>
                    <a:cubicBezTo>
                      <a:pt x="486423" y="97940"/>
                      <a:pt x="537713" y="83050"/>
                      <a:pt x="587348" y="69814"/>
                    </a:cubicBezTo>
                    <a:cubicBezTo>
                      <a:pt x="607202" y="64024"/>
                      <a:pt x="627883" y="58233"/>
                      <a:pt x="647737" y="54924"/>
                    </a:cubicBezTo>
                    <a:cubicBezTo>
                      <a:pt x="680827" y="49133"/>
                      <a:pt x="711435" y="60715"/>
                      <a:pt x="742044" y="72296"/>
                    </a:cubicBezTo>
                    <a:cubicBezTo>
                      <a:pt x="775134" y="84705"/>
                      <a:pt x="817323" y="93804"/>
                      <a:pt x="856204" y="82223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2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90BBC94-7437-426A-9109-D654637A7FF5}"/>
                  </a:ext>
                </a:extLst>
              </p:cNvPr>
              <p:cNvSpPr/>
              <p:nvPr/>
            </p:nvSpPr>
            <p:spPr>
              <a:xfrm>
                <a:off x="8957549" y="6579488"/>
                <a:ext cx="177031" cy="88220"/>
              </a:xfrm>
              <a:custGeom>
                <a:avLst/>
                <a:gdLst>
                  <a:gd name="connsiteX0" fmla="*/ 177032 w 177031"/>
                  <a:gd name="connsiteY0" fmla="*/ 6117 h 88220"/>
                  <a:gd name="connsiteX1" fmla="*/ 162141 w 177031"/>
                  <a:gd name="connsiteY1" fmla="*/ 1153 h 88220"/>
                  <a:gd name="connsiteX2" fmla="*/ 135669 w 177031"/>
                  <a:gd name="connsiteY2" fmla="*/ 1980 h 88220"/>
                  <a:gd name="connsiteX3" fmla="*/ 66180 w 177031"/>
                  <a:gd name="connsiteY3" fmla="*/ 56578 h 88220"/>
                  <a:gd name="connsiteX4" fmla="*/ 0 w 177031"/>
                  <a:gd name="connsiteY4" fmla="*/ 76432 h 88220"/>
                  <a:gd name="connsiteX5" fmla="*/ 0 w 177031"/>
                  <a:gd name="connsiteY5" fmla="*/ 83050 h 88220"/>
                  <a:gd name="connsiteX6" fmla="*/ 73625 w 177031"/>
                  <a:gd name="connsiteY6" fmla="*/ 62369 h 88220"/>
                  <a:gd name="connsiteX7" fmla="*/ 143942 w 177031"/>
                  <a:gd name="connsiteY7" fmla="*/ 11907 h 88220"/>
                  <a:gd name="connsiteX8" fmla="*/ 175377 w 177031"/>
                  <a:gd name="connsiteY8" fmla="*/ 16871 h 88220"/>
                  <a:gd name="connsiteX9" fmla="*/ 175377 w 177031"/>
                  <a:gd name="connsiteY9" fmla="*/ 6117 h 88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031" h="88220">
                    <a:moveTo>
                      <a:pt x="177032" y="6117"/>
                    </a:moveTo>
                    <a:cubicBezTo>
                      <a:pt x="172068" y="4462"/>
                      <a:pt x="167932" y="2808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53269"/>
                      <a:pt x="66180" y="56578"/>
                    </a:cubicBezTo>
                    <a:cubicBezTo>
                      <a:pt x="54599" y="70641"/>
                      <a:pt x="31436" y="83050"/>
                      <a:pt x="0" y="76432"/>
                    </a:cubicBezTo>
                    <a:lnTo>
                      <a:pt x="0" y="83050"/>
                    </a:lnTo>
                    <a:cubicBezTo>
                      <a:pt x="0" y="83050"/>
                      <a:pt x="38881" y="103731"/>
                      <a:pt x="73625" y="62369"/>
                    </a:cubicBezTo>
                    <a:cubicBezTo>
                      <a:pt x="81898" y="52442"/>
                      <a:pt x="119124" y="14389"/>
                      <a:pt x="143942" y="11907"/>
                    </a:cubicBezTo>
                    <a:cubicBezTo>
                      <a:pt x="156350" y="11080"/>
                      <a:pt x="167105" y="13562"/>
                      <a:pt x="175377" y="16871"/>
                    </a:cubicBezTo>
                    <a:lnTo>
                      <a:pt x="175377" y="6117"/>
                    </a:lnTo>
                    <a:close/>
                  </a:path>
                </a:pathLst>
              </a:custGeom>
              <a:solidFill>
                <a:srgbClr val="020E50">
                  <a:alpha val="4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0E26EDF-B43C-4650-8C1A-5992AF814388}"/>
                </a:ext>
              </a:extLst>
            </p:cNvPr>
            <p:cNvSpPr/>
            <p:nvPr/>
          </p:nvSpPr>
          <p:spPr>
            <a:xfrm>
              <a:off x="9086600" y="6626967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00B3FBD-09C9-44BB-98F9-D26D1B64F4F1}"/>
                </a:ext>
              </a:extLst>
            </p:cNvPr>
            <p:cNvSpPr/>
            <p:nvPr/>
          </p:nvSpPr>
          <p:spPr>
            <a:xfrm>
              <a:off x="9022074" y="6469791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60C4363-8DB2-4A40-9A6A-967161C2023D}"/>
                </a:ext>
              </a:extLst>
            </p:cNvPr>
            <p:cNvSpPr/>
            <p:nvPr/>
          </p:nvSpPr>
          <p:spPr>
            <a:xfrm>
              <a:off x="8953412" y="6507017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70735AB-4042-4FBE-AFB1-F92BFD6D37DB}"/>
                </a:ext>
              </a:extLst>
            </p:cNvPr>
            <p:cNvSpPr/>
            <p:nvPr/>
          </p:nvSpPr>
          <p:spPr>
            <a:xfrm>
              <a:off x="9086600" y="6430083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EA10BEE-68E6-43AF-AB53-B5C5D63651A0}"/>
                </a:ext>
              </a:extLst>
            </p:cNvPr>
            <p:cNvSpPr/>
            <p:nvPr/>
          </p:nvSpPr>
          <p:spPr>
            <a:xfrm>
              <a:off x="9106454" y="6511980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9E099BA-0A88-49FE-9412-688DE58C1F03}"/>
                </a:ext>
              </a:extLst>
            </p:cNvPr>
            <p:cNvSpPr/>
            <p:nvPr/>
          </p:nvSpPr>
          <p:spPr>
            <a:xfrm>
              <a:off x="9058473" y="6525216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85329B3-B3BC-4474-80EC-8BB2F4D44BED}"/>
                </a:ext>
              </a:extLst>
            </p:cNvPr>
            <p:cNvSpPr/>
            <p:nvPr/>
          </p:nvSpPr>
          <p:spPr>
            <a:xfrm>
              <a:off x="9012147" y="6559133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959BFCD-3D0A-4567-B5DE-F8F698180704}"/>
                </a:ext>
              </a:extLst>
            </p:cNvPr>
            <p:cNvSpPr/>
            <p:nvPr/>
          </p:nvSpPr>
          <p:spPr>
            <a:xfrm>
              <a:off x="8964994" y="6590568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5EF8F03-A9AD-4840-B92E-2BA9DA063D0C}"/>
                </a:ext>
              </a:extLst>
            </p:cNvPr>
            <p:cNvSpPr/>
            <p:nvPr/>
          </p:nvSpPr>
          <p:spPr>
            <a:xfrm>
              <a:off x="8952585" y="6381777"/>
              <a:ext cx="181995" cy="88220"/>
            </a:xfrm>
            <a:custGeom>
              <a:avLst/>
              <a:gdLst>
                <a:gd name="connsiteX0" fmla="*/ 181995 w 181995"/>
                <a:gd name="connsiteY0" fmla="*/ 7771 h 88220"/>
                <a:gd name="connsiteX1" fmla="*/ 162141 w 181995"/>
                <a:gd name="connsiteY1" fmla="*/ 1153 h 88220"/>
                <a:gd name="connsiteX2" fmla="*/ 135669 w 181995"/>
                <a:gd name="connsiteY2" fmla="*/ 1980 h 88220"/>
                <a:gd name="connsiteX3" fmla="*/ 66180 w 181995"/>
                <a:gd name="connsiteY3" fmla="*/ 56578 h 88220"/>
                <a:gd name="connsiteX4" fmla="*/ 0 w 181995"/>
                <a:gd name="connsiteY4" fmla="*/ 76432 h 88220"/>
                <a:gd name="connsiteX5" fmla="*/ 0 w 181995"/>
                <a:gd name="connsiteY5" fmla="*/ 83050 h 88220"/>
                <a:gd name="connsiteX6" fmla="*/ 74453 w 181995"/>
                <a:gd name="connsiteY6" fmla="*/ 62369 h 88220"/>
                <a:gd name="connsiteX7" fmla="*/ 144769 w 181995"/>
                <a:gd name="connsiteY7" fmla="*/ 11907 h 88220"/>
                <a:gd name="connsiteX8" fmla="*/ 181995 w 181995"/>
                <a:gd name="connsiteY8" fmla="*/ 19352 h 88220"/>
                <a:gd name="connsiteX9" fmla="*/ 181995 w 181995"/>
                <a:gd name="connsiteY9" fmla="*/ 7771 h 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95" h="88220">
                  <a:moveTo>
                    <a:pt x="181995" y="7771"/>
                  </a:moveTo>
                  <a:cubicBezTo>
                    <a:pt x="175377" y="5289"/>
                    <a:pt x="168759" y="2808"/>
                    <a:pt x="162141" y="1153"/>
                  </a:cubicBezTo>
                  <a:cubicBezTo>
                    <a:pt x="154696" y="-501"/>
                    <a:pt x="143114" y="-501"/>
                    <a:pt x="135669" y="1980"/>
                  </a:cubicBezTo>
                  <a:cubicBezTo>
                    <a:pt x="107543" y="10253"/>
                    <a:pt x="69489" y="53269"/>
                    <a:pt x="66180" y="56578"/>
                  </a:cubicBezTo>
                  <a:cubicBezTo>
                    <a:pt x="54599" y="70641"/>
                    <a:pt x="31436" y="83050"/>
                    <a:pt x="0" y="76432"/>
                  </a:cubicBezTo>
                  <a:lnTo>
                    <a:pt x="0" y="83050"/>
                  </a:lnTo>
                  <a:cubicBezTo>
                    <a:pt x="0" y="83050"/>
                    <a:pt x="38881" y="103731"/>
                    <a:pt x="74453" y="62369"/>
                  </a:cubicBezTo>
                  <a:cubicBezTo>
                    <a:pt x="82725" y="52442"/>
                    <a:pt x="119951" y="13562"/>
                    <a:pt x="144769" y="11907"/>
                  </a:cubicBezTo>
                  <a:cubicBezTo>
                    <a:pt x="160487" y="10253"/>
                    <a:pt x="172895" y="14389"/>
                    <a:pt x="181995" y="19352"/>
                  </a:cubicBezTo>
                  <a:lnTo>
                    <a:pt x="181995" y="7771"/>
                  </a:lnTo>
                  <a:close/>
                </a:path>
              </a:pathLst>
            </a:custGeom>
            <a:solidFill>
              <a:srgbClr val="020E50">
                <a:alpha val="4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5" name="Tittel 1">
            <a:extLst>
              <a:ext uri="{FF2B5EF4-FFF2-40B4-BE49-F238E27FC236}">
                <a16:creationId xmlns:a16="http://schemas.microsoft.com/office/drawing/2014/main" id="{752BD3FA-9A70-4D3F-8E2B-E90874B44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45" y="480121"/>
            <a:ext cx="9510557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90C2DFCB-FAA9-4231-BDBE-21AE55947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222" y="1538564"/>
            <a:ext cx="9583408" cy="42194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543904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8BECC0C-68A2-4514-A6C5-5FBCA5363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19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A501C0F-E78C-4F61-8741-091694826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2743"/>
            <a:ext cx="12192000" cy="3179618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044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8152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910379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9932A09E-F6B7-40D1-B2C2-51A3C0B923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716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grpSp>
        <p:nvGrpSpPr>
          <p:cNvPr id="216" name="Grafikk 9">
            <a:extLst>
              <a:ext uri="{FF2B5EF4-FFF2-40B4-BE49-F238E27FC236}">
                <a16:creationId xmlns:a16="http://schemas.microsoft.com/office/drawing/2014/main" id="{7E0367F7-DFE1-4B34-8DC2-2FC0435CB9BE}"/>
              </a:ext>
            </a:extLst>
          </p:cNvPr>
          <p:cNvGrpSpPr/>
          <p:nvPr/>
        </p:nvGrpSpPr>
        <p:grpSpPr>
          <a:xfrm>
            <a:off x="10331671" y="6236509"/>
            <a:ext cx="1641264" cy="672758"/>
            <a:chOff x="6841121" y="1846046"/>
            <a:chExt cx="1641264" cy="672758"/>
          </a:xfrm>
        </p:grpSpPr>
        <p:grpSp>
          <p:nvGrpSpPr>
            <p:cNvPr id="217" name="Grafikk 9">
              <a:extLst>
                <a:ext uri="{FF2B5EF4-FFF2-40B4-BE49-F238E27FC236}">
                  <a16:creationId xmlns:a16="http://schemas.microsoft.com/office/drawing/2014/main" id="{F0689436-47F5-4E01-B3BA-CDFD1E90A0BB}"/>
                </a:ext>
              </a:extLst>
            </p:cNvPr>
            <p:cNvGrpSpPr/>
            <p:nvPr/>
          </p:nvGrpSpPr>
          <p:grpSpPr>
            <a:xfrm>
              <a:off x="6841121" y="1901797"/>
              <a:ext cx="705644" cy="584508"/>
              <a:chOff x="6841121" y="1901797"/>
              <a:chExt cx="705644" cy="584508"/>
            </a:xfrm>
            <a:solidFill>
              <a:srgbClr val="020E50"/>
            </a:solidFill>
          </p:grpSpPr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C7C3A7C-4288-416D-B136-5283E1EA39B1}"/>
                  </a:ext>
                </a:extLst>
              </p:cNvPr>
              <p:cNvSpPr/>
              <p:nvPr/>
            </p:nvSpPr>
            <p:spPr>
              <a:xfrm>
                <a:off x="6841121" y="1906760"/>
                <a:ext cx="193576" cy="364813"/>
              </a:xfrm>
              <a:custGeom>
                <a:avLst/>
                <a:gdLst>
                  <a:gd name="connsiteX0" fmla="*/ 44672 w 193576"/>
                  <a:gd name="connsiteY0" fmla="*/ 71970 h 364813"/>
                  <a:gd name="connsiteX1" fmla="*/ 44672 w 193576"/>
                  <a:gd name="connsiteY1" fmla="*/ 364814 h 364813"/>
                  <a:gd name="connsiteX2" fmla="*/ 0 w 193576"/>
                  <a:gd name="connsiteY2" fmla="*/ 364814 h 364813"/>
                  <a:gd name="connsiteX3" fmla="*/ 0 w 193576"/>
                  <a:gd name="connsiteY3" fmla="*/ 827 h 364813"/>
                  <a:gd name="connsiteX4" fmla="*/ 65353 w 193576"/>
                  <a:gd name="connsiteY4" fmla="*/ 827 h 364813"/>
                  <a:gd name="connsiteX5" fmla="*/ 148905 w 193576"/>
                  <a:gd name="connsiteY5" fmla="*/ 293671 h 364813"/>
                  <a:gd name="connsiteX6" fmla="*/ 148905 w 193576"/>
                  <a:gd name="connsiteY6" fmla="*/ 0 h 364813"/>
                  <a:gd name="connsiteX7" fmla="*/ 193577 w 193576"/>
                  <a:gd name="connsiteY7" fmla="*/ 0 h 364813"/>
                  <a:gd name="connsiteX8" fmla="*/ 193577 w 193576"/>
                  <a:gd name="connsiteY8" fmla="*/ 363987 h 364813"/>
                  <a:gd name="connsiteX9" fmla="*/ 128224 w 193576"/>
                  <a:gd name="connsiteY9" fmla="*/ 363987 h 364813"/>
                  <a:gd name="connsiteX10" fmla="*/ 44672 w 193576"/>
                  <a:gd name="connsiteY10" fmla="*/ 71970 h 364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576" h="364813">
                    <a:moveTo>
                      <a:pt x="44672" y="71970"/>
                    </a:moveTo>
                    <a:lnTo>
                      <a:pt x="44672" y="364814"/>
                    </a:lnTo>
                    <a:lnTo>
                      <a:pt x="0" y="364814"/>
                    </a:lnTo>
                    <a:lnTo>
                      <a:pt x="0" y="827"/>
                    </a:lnTo>
                    <a:lnTo>
                      <a:pt x="65353" y="827"/>
                    </a:lnTo>
                    <a:lnTo>
                      <a:pt x="148905" y="293671"/>
                    </a:lnTo>
                    <a:lnTo>
                      <a:pt x="148905" y="0"/>
                    </a:lnTo>
                    <a:lnTo>
                      <a:pt x="193577" y="0"/>
                    </a:lnTo>
                    <a:lnTo>
                      <a:pt x="193577" y="363987"/>
                    </a:lnTo>
                    <a:lnTo>
                      <a:pt x="128224" y="363987"/>
                    </a:lnTo>
                    <a:lnTo>
                      <a:pt x="44672" y="71970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776F9335-E18A-481A-B767-34171AA95329}"/>
                  </a:ext>
                </a:extLst>
              </p:cNvPr>
              <p:cNvSpPr/>
              <p:nvPr/>
            </p:nvSpPr>
            <p:spPr>
              <a:xfrm>
                <a:off x="7109977" y="1901797"/>
                <a:ext cx="186958" cy="373913"/>
              </a:xfrm>
              <a:custGeom>
                <a:avLst/>
                <a:gdLst>
                  <a:gd name="connsiteX0" fmla="*/ 85207 w 186958"/>
                  <a:gd name="connsiteY0" fmla="*/ 330070 h 373913"/>
                  <a:gd name="connsiteX1" fmla="*/ 100097 w 186958"/>
                  <a:gd name="connsiteY1" fmla="*/ 330070 h 373913"/>
                  <a:gd name="connsiteX2" fmla="*/ 137324 w 186958"/>
                  <a:gd name="connsiteY2" fmla="*/ 291189 h 373913"/>
                  <a:gd name="connsiteX3" fmla="*/ 137324 w 186958"/>
                  <a:gd name="connsiteY3" fmla="*/ 274645 h 373913"/>
                  <a:gd name="connsiteX4" fmla="*/ 185304 w 186958"/>
                  <a:gd name="connsiteY4" fmla="*/ 274645 h 373913"/>
                  <a:gd name="connsiteX5" fmla="*/ 185304 w 186958"/>
                  <a:gd name="connsiteY5" fmla="*/ 291189 h 373913"/>
                  <a:gd name="connsiteX6" fmla="*/ 100925 w 186958"/>
                  <a:gd name="connsiteY6" fmla="*/ 373914 h 373913"/>
                  <a:gd name="connsiteX7" fmla="*/ 86034 w 186958"/>
                  <a:gd name="connsiteY7" fmla="*/ 373914 h 373913"/>
                  <a:gd name="connsiteX8" fmla="*/ 0 w 186958"/>
                  <a:gd name="connsiteY8" fmla="*/ 290362 h 373913"/>
                  <a:gd name="connsiteX9" fmla="*/ 0 w 186958"/>
                  <a:gd name="connsiteY9" fmla="*/ 82724 h 373913"/>
                  <a:gd name="connsiteX10" fmla="*/ 86034 w 186958"/>
                  <a:gd name="connsiteY10" fmla="*/ 0 h 373913"/>
                  <a:gd name="connsiteX11" fmla="*/ 100925 w 186958"/>
                  <a:gd name="connsiteY11" fmla="*/ 0 h 373913"/>
                  <a:gd name="connsiteX12" fmla="*/ 186959 w 186958"/>
                  <a:gd name="connsiteY12" fmla="*/ 82724 h 373913"/>
                  <a:gd name="connsiteX13" fmla="*/ 186959 w 186958"/>
                  <a:gd name="connsiteY13" fmla="*/ 98442 h 373913"/>
                  <a:gd name="connsiteX14" fmla="*/ 138978 w 186958"/>
                  <a:gd name="connsiteY14" fmla="*/ 98442 h 373913"/>
                  <a:gd name="connsiteX15" fmla="*/ 138978 w 186958"/>
                  <a:gd name="connsiteY15" fmla="*/ 82724 h 373913"/>
                  <a:gd name="connsiteX16" fmla="*/ 100925 w 186958"/>
                  <a:gd name="connsiteY16" fmla="*/ 43844 h 373913"/>
                  <a:gd name="connsiteX17" fmla="*/ 86034 w 186958"/>
                  <a:gd name="connsiteY17" fmla="*/ 43844 h 373913"/>
                  <a:gd name="connsiteX18" fmla="*/ 48808 w 186958"/>
                  <a:gd name="connsiteY18" fmla="*/ 82724 h 373913"/>
                  <a:gd name="connsiteX19" fmla="*/ 48808 w 186958"/>
                  <a:gd name="connsiteY19" fmla="*/ 290362 h 373913"/>
                  <a:gd name="connsiteX20" fmla="*/ 85207 w 186958"/>
                  <a:gd name="connsiteY20" fmla="*/ 330070 h 37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6958" h="373913">
                    <a:moveTo>
                      <a:pt x="85207" y="330070"/>
                    </a:moveTo>
                    <a:lnTo>
                      <a:pt x="100097" y="330070"/>
                    </a:lnTo>
                    <a:cubicBezTo>
                      <a:pt x="120779" y="330070"/>
                      <a:pt x="137324" y="311870"/>
                      <a:pt x="137324" y="291189"/>
                    </a:cubicBezTo>
                    <a:lnTo>
                      <a:pt x="137324" y="274645"/>
                    </a:lnTo>
                    <a:lnTo>
                      <a:pt x="185304" y="274645"/>
                    </a:lnTo>
                    <a:lnTo>
                      <a:pt x="185304" y="291189"/>
                    </a:lnTo>
                    <a:cubicBezTo>
                      <a:pt x="186131" y="336688"/>
                      <a:pt x="148078" y="373914"/>
                      <a:pt x="100925" y="373914"/>
                    </a:cubicBezTo>
                    <a:lnTo>
                      <a:pt x="86034" y="373914"/>
                    </a:lnTo>
                    <a:cubicBezTo>
                      <a:pt x="38881" y="373914"/>
                      <a:pt x="0" y="336688"/>
                      <a:pt x="0" y="290362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6034" y="0"/>
                    </a:cubicBezTo>
                    <a:lnTo>
                      <a:pt x="100925" y="0"/>
                    </a:lnTo>
                    <a:cubicBezTo>
                      <a:pt x="148078" y="0"/>
                      <a:pt x="186959" y="37226"/>
                      <a:pt x="186959" y="82724"/>
                    </a:cubicBezTo>
                    <a:lnTo>
                      <a:pt x="186959" y="98442"/>
                    </a:lnTo>
                    <a:lnTo>
                      <a:pt x="138978" y="98442"/>
                    </a:lnTo>
                    <a:lnTo>
                      <a:pt x="138978" y="82724"/>
                    </a:lnTo>
                    <a:cubicBezTo>
                      <a:pt x="138978" y="61216"/>
                      <a:pt x="121606" y="43844"/>
                      <a:pt x="100925" y="43844"/>
                    </a:cubicBezTo>
                    <a:lnTo>
                      <a:pt x="86034" y="43844"/>
                    </a:lnTo>
                    <a:cubicBezTo>
                      <a:pt x="65353" y="43844"/>
                      <a:pt x="48808" y="62043"/>
                      <a:pt x="48808" y="82724"/>
                    </a:cubicBezTo>
                    <a:lnTo>
                      <a:pt x="48808" y="290362"/>
                    </a:lnTo>
                    <a:cubicBezTo>
                      <a:pt x="47981" y="311870"/>
                      <a:pt x="64526" y="330070"/>
                      <a:pt x="85207" y="330070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A8746238-5349-4CD2-BEFF-042C82D0F9FF}"/>
                  </a:ext>
                </a:extLst>
              </p:cNvPr>
              <p:cNvSpPr/>
              <p:nvPr/>
            </p:nvSpPr>
            <p:spPr>
              <a:xfrm>
                <a:off x="7360634" y="1901797"/>
                <a:ext cx="186131" cy="374740"/>
              </a:xfrm>
              <a:custGeom>
                <a:avLst/>
                <a:gdLst>
                  <a:gd name="connsiteX0" fmla="*/ 101752 w 186131"/>
                  <a:gd name="connsiteY0" fmla="*/ 164621 h 374740"/>
                  <a:gd name="connsiteX1" fmla="*/ 186131 w 186131"/>
                  <a:gd name="connsiteY1" fmla="*/ 257272 h 374740"/>
                  <a:gd name="connsiteX2" fmla="*/ 186131 w 186131"/>
                  <a:gd name="connsiteY2" fmla="*/ 291189 h 374740"/>
                  <a:gd name="connsiteX3" fmla="*/ 100925 w 186131"/>
                  <a:gd name="connsiteY3" fmla="*/ 374741 h 374740"/>
                  <a:gd name="connsiteX4" fmla="*/ 86034 w 186131"/>
                  <a:gd name="connsiteY4" fmla="*/ 374741 h 374740"/>
                  <a:gd name="connsiteX5" fmla="*/ 827 w 186131"/>
                  <a:gd name="connsiteY5" fmla="*/ 291189 h 374740"/>
                  <a:gd name="connsiteX6" fmla="*/ 827 w 186131"/>
                  <a:gd name="connsiteY6" fmla="*/ 279608 h 374740"/>
                  <a:gd name="connsiteX7" fmla="*/ 49635 w 186131"/>
                  <a:gd name="connsiteY7" fmla="*/ 279608 h 374740"/>
                  <a:gd name="connsiteX8" fmla="*/ 49635 w 186131"/>
                  <a:gd name="connsiteY8" fmla="*/ 291189 h 374740"/>
                  <a:gd name="connsiteX9" fmla="*/ 86034 w 186131"/>
                  <a:gd name="connsiteY9" fmla="*/ 330070 h 374740"/>
                  <a:gd name="connsiteX10" fmla="*/ 100925 w 186131"/>
                  <a:gd name="connsiteY10" fmla="*/ 330070 h 374740"/>
                  <a:gd name="connsiteX11" fmla="*/ 138151 w 186131"/>
                  <a:gd name="connsiteY11" fmla="*/ 291189 h 374740"/>
                  <a:gd name="connsiteX12" fmla="*/ 138151 w 186131"/>
                  <a:gd name="connsiteY12" fmla="*/ 258927 h 374740"/>
                  <a:gd name="connsiteX13" fmla="*/ 79416 w 186131"/>
                  <a:gd name="connsiteY13" fmla="*/ 205156 h 374740"/>
                  <a:gd name="connsiteX14" fmla="*/ 0 w 186131"/>
                  <a:gd name="connsiteY14" fmla="*/ 112505 h 374740"/>
                  <a:gd name="connsiteX15" fmla="*/ 0 w 186131"/>
                  <a:gd name="connsiteY15" fmla="*/ 82724 h 374740"/>
                  <a:gd name="connsiteX16" fmla="*/ 85207 w 186131"/>
                  <a:gd name="connsiteY16" fmla="*/ 0 h 374740"/>
                  <a:gd name="connsiteX17" fmla="*/ 100097 w 186131"/>
                  <a:gd name="connsiteY17" fmla="*/ 0 h 374740"/>
                  <a:gd name="connsiteX18" fmla="*/ 185304 w 186131"/>
                  <a:gd name="connsiteY18" fmla="*/ 82724 h 374740"/>
                  <a:gd name="connsiteX19" fmla="*/ 185304 w 186131"/>
                  <a:gd name="connsiteY19" fmla="*/ 95133 h 374740"/>
                  <a:gd name="connsiteX20" fmla="*/ 137324 w 186131"/>
                  <a:gd name="connsiteY20" fmla="*/ 95133 h 374740"/>
                  <a:gd name="connsiteX21" fmla="*/ 137324 w 186131"/>
                  <a:gd name="connsiteY21" fmla="*/ 83551 h 374740"/>
                  <a:gd name="connsiteX22" fmla="*/ 100097 w 186131"/>
                  <a:gd name="connsiteY22" fmla="*/ 43844 h 374740"/>
                  <a:gd name="connsiteX23" fmla="*/ 85207 w 186131"/>
                  <a:gd name="connsiteY23" fmla="*/ 43844 h 374740"/>
                  <a:gd name="connsiteX24" fmla="*/ 48808 w 186131"/>
                  <a:gd name="connsiteY24" fmla="*/ 83551 h 374740"/>
                  <a:gd name="connsiteX25" fmla="*/ 48808 w 186131"/>
                  <a:gd name="connsiteY25" fmla="*/ 110851 h 374740"/>
                  <a:gd name="connsiteX26" fmla="*/ 101752 w 186131"/>
                  <a:gd name="connsiteY26" fmla="*/ 164621 h 37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131" h="374740">
                    <a:moveTo>
                      <a:pt x="101752" y="164621"/>
                    </a:moveTo>
                    <a:cubicBezTo>
                      <a:pt x="143942" y="181993"/>
                      <a:pt x="186131" y="195229"/>
                      <a:pt x="186131" y="257272"/>
                    </a:cubicBezTo>
                    <a:lnTo>
                      <a:pt x="186131" y="291189"/>
                    </a:lnTo>
                    <a:cubicBezTo>
                      <a:pt x="186131" y="337515"/>
                      <a:pt x="148078" y="374741"/>
                      <a:pt x="100925" y="374741"/>
                    </a:cubicBezTo>
                    <a:lnTo>
                      <a:pt x="86034" y="374741"/>
                    </a:lnTo>
                    <a:cubicBezTo>
                      <a:pt x="39708" y="374741"/>
                      <a:pt x="827" y="337515"/>
                      <a:pt x="827" y="291189"/>
                    </a:cubicBezTo>
                    <a:lnTo>
                      <a:pt x="827" y="279608"/>
                    </a:lnTo>
                    <a:lnTo>
                      <a:pt x="49635" y="279608"/>
                    </a:lnTo>
                    <a:lnTo>
                      <a:pt x="49635" y="291189"/>
                    </a:lnTo>
                    <a:cubicBezTo>
                      <a:pt x="49635" y="312698"/>
                      <a:pt x="66180" y="330070"/>
                      <a:pt x="86034" y="330070"/>
                    </a:cubicBezTo>
                    <a:lnTo>
                      <a:pt x="100925" y="330070"/>
                    </a:lnTo>
                    <a:cubicBezTo>
                      <a:pt x="121606" y="330070"/>
                      <a:pt x="138151" y="311870"/>
                      <a:pt x="138151" y="291189"/>
                    </a:cubicBezTo>
                    <a:lnTo>
                      <a:pt x="138151" y="258927"/>
                    </a:lnTo>
                    <a:cubicBezTo>
                      <a:pt x="138151" y="227492"/>
                      <a:pt x="109197" y="217565"/>
                      <a:pt x="79416" y="205156"/>
                    </a:cubicBezTo>
                    <a:cubicBezTo>
                      <a:pt x="40535" y="189439"/>
                      <a:pt x="0" y="171239"/>
                      <a:pt x="0" y="112505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5207" y="0"/>
                    </a:cubicBezTo>
                    <a:lnTo>
                      <a:pt x="100097" y="0"/>
                    </a:lnTo>
                    <a:cubicBezTo>
                      <a:pt x="147251" y="0"/>
                      <a:pt x="185304" y="37226"/>
                      <a:pt x="185304" y="82724"/>
                    </a:cubicBezTo>
                    <a:lnTo>
                      <a:pt x="185304" y="95133"/>
                    </a:lnTo>
                    <a:lnTo>
                      <a:pt x="137324" y="95133"/>
                    </a:lnTo>
                    <a:lnTo>
                      <a:pt x="137324" y="83551"/>
                    </a:lnTo>
                    <a:cubicBezTo>
                      <a:pt x="137324" y="62043"/>
                      <a:pt x="120779" y="43844"/>
                      <a:pt x="100097" y="43844"/>
                    </a:cubicBezTo>
                    <a:lnTo>
                      <a:pt x="85207" y="43844"/>
                    </a:lnTo>
                    <a:cubicBezTo>
                      <a:pt x="65353" y="43844"/>
                      <a:pt x="48808" y="62043"/>
                      <a:pt x="48808" y="83551"/>
                    </a:cubicBezTo>
                    <a:lnTo>
                      <a:pt x="48808" y="110851"/>
                    </a:lnTo>
                    <a:cubicBezTo>
                      <a:pt x="48808" y="143940"/>
                      <a:pt x="74453" y="153867"/>
                      <a:pt x="101752" y="164621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221" name="Grafikk 9">
              <a:extLst>
                <a:ext uri="{FF2B5EF4-FFF2-40B4-BE49-F238E27FC236}">
                  <a16:creationId xmlns:a16="http://schemas.microsoft.com/office/drawing/2014/main" id="{EE1904A4-FBA8-433F-BB53-B50CEAB2D0CF}"/>
                </a:ext>
              </a:extLst>
            </p:cNvPr>
            <p:cNvGrpSpPr/>
            <p:nvPr/>
          </p:nvGrpSpPr>
          <p:grpSpPr>
            <a:xfrm>
              <a:off x="7876838" y="2058973"/>
              <a:ext cx="599756" cy="340641"/>
              <a:chOff x="7876838" y="2058973"/>
              <a:chExt cx="599756" cy="340641"/>
            </a:xfrm>
            <a:solidFill>
              <a:srgbClr val="020E50"/>
            </a:solidFill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4702B95-7655-4CF2-85A7-EE8A94043C5C}"/>
                  </a:ext>
                </a:extLst>
              </p:cNvPr>
              <p:cNvSpPr/>
              <p:nvPr/>
            </p:nvSpPr>
            <p:spPr>
              <a:xfrm>
                <a:off x="7876838" y="2059800"/>
                <a:ext cx="121605" cy="214255"/>
              </a:xfrm>
              <a:custGeom>
                <a:avLst/>
                <a:gdLst>
                  <a:gd name="connsiteX0" fmla="*/ 2482 w 121605"/>
                  <a:gd name="connsiteY0" fmla="*/ 188611 h 214255"/>
                  <a:gd name="connsiteX1" fmla="*/ 76107 w 121605"/>
                  <a:gd name="connsiteY1" fmla="*/ 90169 h 214255"/>
                  <a:gd name="connsiteX2" fmla="*/ 86034 w 121605"/>
                  <a:gd name="connsiteY2" fmla="*/ 72797 h 214255"/>
                  <a:gd name="connsiteX3" fmla="*/ 89343 w 121605"/>
                  <a:gd name="connsiteY3" fmla="*/ 55425 h 214255"/>
                  <a:gd name="connsiteX4" fmla="*/ 89343 w 121605"/>
                  <a:gd name="connsiteY4" fmla="*/ 55425 h 214255"/>
                  <a:gd name="connsiteX5" fmla="*/ 81898 w 121605"/>
                  <a:gd name="connsiteY5" fmla="*/ 35571 h 214255"/>
                  <a:gd name="connsiteX6" fmla="*/ 61216 w 121605"/>
                  <a:gd name="connsiteY6" fmla="*/ 28953 h 214255"/>
                  <a:gd name="connsiteX7" fmla="*/ 40535 w 121605"/>
                  <a:gd name="connsiteY7" fmla="*/ 36399 h 214255"/>
                  <a:gd name="connsiteX8" fmla="*/ 30608 w 121605"/>
                  <a:gd name="connsiteY8" fmla="*/ 57907 h 214255"/>
                  <a:gd name="connsiteX9" fmla="*/ 30608 w 121605"/>
                  <a:gd name="connsiteY9" fmla="*/ 57907 h 214255"/>
                  <a:gd name="connsiteX10" fmla="*/ 0 w 121605"/>
                  <a:gd name="connsiteY10" fmla="*/ 57907 h 214255"/>
                  <a:gd name="connsiteX11" fmla="*/ 0 w 121605"/>
                  <a:gd name="connsiteY11" fmla="*/ 57907 h 214255"/>
                  <a:gd name="connsiteX12" fmla="*/ 10754 w 121605"/>
                  <a:gd name="connsiteY12" fmla="*/ 26472 h 214255"/>
                  <a:gd name="connsiteX13" fmla="*/ 31436 w 121605"/>
                  <a:gd name="connsiteY13" fmla="*/ 6618 h 214255"/>
                  <a:gd name="connsiteX14" fmla="*/ 61216 w 121605"/>
                  <a:gd name="connsiteY14" fmla="*/ 0 h 214255"/>
                  <a:gd name="connsiteX15" fmla="*/ 93479 w 121605"/>
                  <a:gd name="connsiteY15" fmla="*/ 6618 h 214255"/>
                  <a:gd name="connsiteX16" fmla="*/ 114161 w 121605"/>
                  <a:gd name="connsiteY16" fmla="*/ 25645 h 214255"/>
                  <a:gd name="connsiteX17" fmla="*/ 120778 w 121605"/>
                  <a:gd name="connsiteY17" fmla="*/ 55425 h 214255"/>
                  <a:gd name="connsiteX18" fmla="*/ 120778 w 121605"/>
                  <a:gd name="connsiteY18" fmla="*/ 55425 h 214255"/>
                  <a:gd name="connsiteX19" fmla="*/ 115815 w 121605"/>
                  <a:gd name="connsiteY19" fmla="*/ 78588 h 214255"/>
                  <a:gd name="connsiteX20" fmla="*/ 102579 w 121605"/>
                  <a:gd name="connsiteY20" fmla="*/ 102578 h 214255"/>
                  <a:gd name="connsiteX21" fmla="*/ 41363 w 121605"/>
                  <a:gd name="connsiteY21" fmla="*/ 186130 h 214255"/>
                  <a:gd name="connsiteX22" fmla="*/ 121606 w 121605"/>
                  <a:gd name="connsiteY22" fmla="*/ 186130 h 214255"/>
                  <a:gd name="connsiteX23" fmla="*/ 121606 w 121605"/>
                  <a:gd name="connsiteY23" fmla="*/ 214256 h 214255"/>
                  <a:gd name="connsiteX24" fmla="*/ 2482 w 121605"/>
                  <a:gd name="connsiteY24" fmla="*/ 214256 h 214255"/>
                  <a:gd name="connsiteX25" fmla="*/ 2482 w 121605"/>
                  <a:gd name="connsiteY25" fmla="*/ 188611 h 2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1605" h="214255">
                    <a:moveTo>
                      <a:pt x="2482" y="188611"/>
                    </a:moveTo>
                    <a:lnTo>
                      <a:pt x="76107" y="90169"/>
                    </a:lnTo>
                    <a:cubicBezTo>
                      <a:pt x="80243" y="84379"/>
                      <a:pt x="83552" y="78588"/>
                      <a:pt x="86034" y="72797"/>
                    </a:cubicBezTo>
                    <a:cubicBezTo>
                      <a:pt x="88516" y="67007"/>
                      <a:pt x="89343" y="61216"/>
                      <a:pt x="89343" y="55425"/>
                    </a:cubicBezTo>
                    <a:lnTo>
                      <a:pt x="89343" y="55425"/>
                    </a:lnTo>
                    <a:cubicBezTo>
                      <a:pt x="89343" y="47153"/>
                      <a:pt x="86861" y="40535"/>
                      <a:pt x="81898" y="35571"/>
                    </a:cubicBezTo>
                    <a:cubicBezTo>
                      <a:pt x="76934" y="30608"/>
                      <a:pt x="70316" y="28953"/>
                      <a:pt x="61216" y="28953"/>
                    </a:cubicBezTo>
                    <a:cubicBezTo>
                      <a:pt x="52944" y="28953"/>
                      <a:pt x="45499" y="31435"/>
                      <a:pt x="40535" y="36399"/>
                    </a:cubicBezTo>
                    <a:cubicBezTo>
                      <a:pt x="35572" y="41362"/>
                      <a:pt x="32263" y="48807"/>
                      <a:pt x="30608" y="57907"/>
                    </a:cubicBezTo>
                    <a:lnTo>
                      <a:pt x="30608" y="57907"/>
                    </a:lnTo>
                    <a:lnTo>
                      <a:pt x="0" y="57907"/>
                    </a:lnTo>
                    <a:lnTo>
                      <a:pt x="0" y="57907"/>
                    </a:lnTo>
                    <a:cubicBezTo>
                      <a:pt x="1654" y="45498"/>
                      <a:pt x="4963" y="35571"/>
                      <a:pt x="10754" y="26472"/>
                    </a:cubicBezTo>
                    <a:cubicBezTo>
                      <a:pt x="15718" y="18199"/>
                      <a:pt x="23163" y="11581"/>
                      <a:pt x="31436" y="6618"/>
                    </a:cubicBezTo>
                    <a:cubicBezTo>
                      <a:pt x="39708" y="2482"/>
                      <a:pt x="49635" y="0"/>
                      <a:pt x="61216" y="0"/>
                    </a:cubicBezTo>
                    <a:cubicBezTo>
                      <a:pt x="73625" y="0"/>
                      <a:pt x="84380" y="2482"/>
                      <a:pt x="93479" y="6618"/>
                    </a:cubicBezTo>
                    <a:cubicBezTo>
                      <a:pt x="102579" y="10754"/>
                      <a:pt x="109197" y="17372"/>
                      <a:pt x="114161" y="25645"/>
                    </a:cubicBezTo>
                    <a:cubicBezTo>
                      <a:pt x="119124" y="33917"/>
                      <a:pt x="120778" y="43844"/>
                      <a:pt x="120778" y="55425"/>
                    </a:cubicBezTo>
                    <a:lnTo>
                      <a:pt x="120778" y="55425"/>
                    </a:lnTo>
                    <a:cubicBezTo>
                      <a:pt x="120778" y="62870"/>
                      <a:pt x="119124" y="71143"/>
                      <a:pt x="115815" y="78588"/>
                    </a:cubicBezTo>
                    <a:cubicBezTo>
                      <a:pt x="112506" y="86860"/>
                      <a:pt x="108370" y="94306"/>
                      <a:pt x="102579" y="102578"/>
                    </a:cubicBezTo>
                    <a:lnTo>
                      <a:pt x="41363" y="186130"/>
                    </a:lnTo>
                    <a:lnTo>
                      <a:pt x="121606" y="186130"/>
                    </a:lnTo>
                    <a:lnTo>
                      <a:pt x="121606" y="214256"/>
                    </a:lnTo>
                    <a:lnTo>
                      <a:pt x="2482" y="214256"/>
                    </a:lnTo>
                    <a:lnTo>
                      <a:pt x="2482" y="188611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E274CAC-2849-439A-92AE-9D52550C40AD}"/>
                  </a:ext>
                </a:extLst>
              </p:cNvPr>
              <p:cNvSpPr/>
              <p:nvPr/>
            </p:nvSpPr>
            <p:spPr>
              <a:xfrm>
                <a:off x="8035670" y="2059800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4380 w 120778"/>
                  <a:gd name="connsiteY11" fmla="*/ 180339 h 217564"/>
                  <a:gd name="connsiteX12" fmla="*/ 91825 w 120778"/>
                  <a:gd name="connsiteY12" fmla="*/ 156349 h 217564"/>
                  <a:gd name="connsiteX13" fmla="*/ 91825 w 120778"/>
                  <a:gd name="connsiteY13" fmla="*/ 60389 h 217564"/>
                  <a:gd name="connsiteX14" fmla="*/ 84380 w 120778"/>
                  <a:gd name="connsiteY14" fmla="*/ 36399 h 217564"/>
                  <a:gd name="connsiteX15" fmla="*/ 61216 w 120778"/>
                  <a:gd name="connsiteY15" fmla="*/ 28126 h 217564"/>
                  <a:gd name="connsiteX16" fmla="*/ 38054 w 120778"/>
                  <a:gd name="connsiteY16" fmla="*/ 36399 h 217564"/>
                  <a:gd name="connsiteX17" fmla="*/ 30608 w 120778"/>
                  <a:gd name="connsiteY17" fmla="*/ 60389 h 217564"/>
                  <a:gd name="connsiteX18" fmla="*/ 30608 w 120778"/>
                  <a:gd name="connsiteY18" fmla="*/ 157176 h 217564"/>
                  <a:gd name="connsiteX19" fmla="*/ 38054 w 120778"/>
                  <a:gd name="connsiteY19" fmla="*/ 181166 h 217564"/>
                  <a:gd name="connsiteX20" fmla="*/ 61216 w 120778"/>
                  <a:gd name="connsiteY20" fmla="*/ 189439 h 217564"/>
                  <a:gd name="connsiteX21" fmla="*/ 84380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6472" y="211774"/>
                      <a:pt x="15718" y="201020"/>
                    </a:cubicBezTo>
                    <a:close/>
                    <a:moveTo>
                      <a:pt x="84380" y="180339"/>
                    </a:moveTo>
                    <a:cubicBezTo>
                      <a:pt x="89343" y="174548"/>
                      <a:pt x="91825" y="167103"/>
                      <a:pt x="91825" y="156349"/>
                    </a:cubicBezTo>
                    <a:lnTo>
                      <a:pt x="91825" y="60389"/>
                    </a:lnTo>
                    <a:cubicBezTo>
                      <a:pt x="91825" y="50462"/>
                      <a:pt x="89343" y="42189"/>
                      <a:pt x="84380" y="36399"/>
                    </a:cubicBezTo>
                    <a:cubicBezTo>
                      <a:pt x="79416" y="30608"/>
                      <a:pt x="71971" y="28126"/>
                      <a:pt x="61216" y="28126"/>
                    </a:cubicBezTo>
                    <a:cubicBezTo>
                      <a:pt x="50462" y="28126"/>
                      <a:pt x="43017" y="30608"/>
                      <a:pt x="38054" y="36399"/>
                    </a:cubicBezTo>
                    <a:cubicBezTo>
                      <a:pt x="33090" y="42189"/>
                      <a:pt x="30608" y="49635"/>
                      <a:pt x="30608" y="60389"/>
                    </a:cubicBezTo>
                    <a:lnTo>
                      <a:pt x="30608" y="157176"/>
                    </a:lnTo>
                    <a:cubicBezTo>
                      <a:pt x="30608" y="167103"/>
                      <a:pt x="33090" y="175375"/>
                      <a:pt x="38054" y="181166"/>
                    </a:cubicBezTo>
                    <a:cubicBezTo>
                      <a:pt x="43017" y="186957"/>
                      <a:pt x="50462" y="189439"/>
                      <a:pt x="61216" y="189439"/>
                    </a:cubicBezTo>
                    <a:cubicBezTo>
                      <a:pt x="71971" y="189439"/>
                      <a:pt x="79416" y="186130"/>
                      <a:pt x="84380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937F79D-D6EA-457D-BC6A-844063D17203}"/>
                  </a:ext>
                </a:extLst>
              </p:cNvPr>
              <p:cNvSpPr/>
              <p:nvPr/>
            </p:nvSpPr>
            <p:spPr>
              <a:xfrm>
                <a:off x="8190366" y="2058973"/>
                <a:ext cx="126569" cy="216896"/>
              </a:xfrm>
              <a:custGeom>
                <a:avLst/>
                <a:gdLst>
                  <a:gd name="connsiteX0" fmla="*/ 32263 w 126569"/>
                  <a:gd name="connsiteY0" fmla="*/ 210947 h 216896"/>
                  <a:gd name="connsiteX1" fmla="*/ 10754 w 126569"/>
                  <a:gd name="connsiteY1" fmla="*/ 191920 h 216896"/>
                  <a:gd name="connsiteX2" fmla="*/ 0 w 126569"/>
                  <a:gd name="connsiteY2" fmla="*/ 162140 h 216896"/>
                  <a:gd name="connsiteX3" fmla="*/ 30608 w 126569"/>
                  <a:gd name="connsiteY3" fmla="*/ 162140 h 216896"/>
                  <a:gd name="connsiteX4" fmla="*/ 36399 w 126569"/>
                  <a:gd name="connsiteY4" fmla="*/ 177030 h 216896"/>
                  <a:gd name="connsiteX5" fmla="*/ 47981 w 126569"/>
                  <a:gd name="connsiteY5" fmla="*/ 185302 h 216896"/>
                  <a:gd name="connsiteX6" fmla="*/ 64526 w 126569"/>
                  <a:gd name="connsiteY6" fmla="*/ 187784 h 216896"/>
                  <a:gd name="connsiteX7" fmla="*/ 87689 w 126569"/>
                  <a:gd name="connsiteY7" fmla="*/ 179512 h 216896"/>
                  <a:gd name="connsiteX8" fmla="*/ 95961 w 126569"/>
                  <a:gd name="connsiteY8" fmla="*/ 157176 h 216896"/>
                  <a:gd name="connsiteX9" fmla="*/ 95961 w 126569"/>
                  <a:gd name="connsiteY9" fmla="*/ 150558 h 216896"/>
                  <a:gd name="connsiteX10" fmla="*/ 88516 w 126569"/>
                  <a:gd name="connsiteY10" fmla="*/ 125741 h 216896"/>
                  <a:gd name="connsiteX11" fmla="*/ 67007 w 126569"/>
                  <a:gd name="connsiteY11" fmla="*/ 117468 h 216896"/>
                  <a:gd name="connsiteX12" fmla="*/ 52117 w 126569"/>
                  <a:gd name="connsiteY12" fmla="*/ 117468 h 216896"/>
                  <a:gd name="connsiteX13" fmla="*/ 52117 w 126569"/>
                  <a:gd name="connsiteY13" fmla="*/ 89342 h 216896"/>
                  <a:gd name="connsiteX14" fmla="*/ 67007 w 126569"/>
                  <a:gd name="connsiteY14" fmla="*/ 89342 h 216896"/>
                  <a:gd name="connsiteX15" fmla="*/ 86034 w 126569"/>
                  <a:gd name="connsiteY15" fmla="*/ 81897 h 216896"/>
                  <a:gd name="connsiteX16" fmla="*/ 92652 w 126569"/>
                  <a:gd name="connsiteY16" fmla="*/ 61216 h 216896"/>
                  <a:gd name="connsiteX17" fmla="*/ 92652 w 126569"/>
                  <a:gd name="connsiteY17" fmla="*/ 54598 h 216896"/>
                  <a:gd name="connsiteX18" fmla="*/ 85207 w 126569"/>
                  <a:gd name="connsiteY18" fmla="*/ 35571 h 216896"/>
                  <a:gd name="connsiteX19" fmla="*/ 64526 w 126569"/>
                  <a:gd name="connsiteY19" fmla="*/ 28953 h 216896"/>
                  <a:gd name="connsiteX20" fmla="*/ 51289 w 126569"/>
                  <a:gd name="connsiteY20" fmla="*/ 31435 h 216896"/>
                  <a:gd name="connsiteX21" fmla="*/ 41363 w 126569"/>
                  <a:gd name="connsiteY21" fmla="*/ 40535 h 216896"/>
                  <a:gd name="connsiteX22" fmla="*/ 35572 w 126569"/>
                  <a:gd name="connsiteY22" fmla="*/ 55425 h 216896"/>
                  <a:gd name="connsiteX23" fmla="*/ 5791 w 126569"/>
                  <a:gd name="connsiteY23" fmla="*/ 55425 h 216896"/>
                  <a:gd name="connsiteX24" fmla="*/ 16545 w 126569"/>
                  <a:gd name="connsiteY24" fmla="*/ 25645 h 216896"/>
                  <a:gd name="connsiteX25" fmla="*/ 37226 w 126569"/>
                  <a:gd name="connsiteY25" fmla="*/ 6618 h 216896"/>
                  <a:gd name="connsiteX26" fmla="*/ 65353 w 126569"/>
                  <a:gd name="connsiteY26" fmla="*/ 0 h 216896"/>
                  <a:gd name="connsiteX27" fmla="*/ 107543 w 126569"/>
                  <a:gd name="connsiteY27" fmla="*/ 14063 h 216896"/>
                  <a:gd name="connsiteX28" fmla="*/ 122433 w 126569"/>
                  <a:gd name="connsiteY28" fmla="*/ 54598 h 216896"/>
                  <a:gd name="connsiteX29" fmla="*/ 122433 w 126569"/>
                  <a:gd name="connsiteY29" fmla="*/ 59561 h 216896"/>
                  <a:gd name="connsiteX30" fmla="*/ 114161 w 126569"/>
                  <a:gd name="connsiteY30" fmla="*/ 87688 h 216896"/>
                  <a:gd name="connsiteX31" fmla="*/ 90170 w 126569"/>
                  <a:gd name="connsiteY31" fmla="*/ 105060 h 216896"/>
                  <a:gd name="connsiteX32" fmla="*/ 116642 w 126569"/>
                  <a:gd name="connsiteY32" fmla="*/ 122432 h 216896"/>
                  <a:gd name="connsiteX33" fmla="*/ 126569 w 126569"/>
                  <a:gd name="connsiteY33" fmla="*/ 156349 h 216896"/>
                  <a:gd name="connsiteX34" fmla="*/ 126569 w 126569"/>
                  <a:gd name="connsiteY34" fmla="*/ 158831 h 216896"/>
                  <a:gd name="connsiteX35" fmla="*/ 119124 w 126569"/>
                  <a:gd name="connsiteY35" fmla="*/ 190266 h 216896"/>
                  <a:gd name="connsiteX36" fmla="*/ 98443 w 126569"/>
                  <a:gd name="connsiteY36" fmla="*/ 210120 h 216896"/>
                  <a:gd name="connsiteX37" fmla="*/ 65353 w 126569"/>
                  <a:gd name="connsiteY37" fmla="*/ 216738 h 216896"/>
                  <a:gd name="connsiteX38" fmla="*/ 32263 w 126569"/>
                  <a:gd name="connsiteY38" fmla="*/ 210947 h 21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6569" h="216896">
                    <a:moveTo>
                      <a:pt x="32263" y="210947"/>
                    </a:moveTo>
                    <a:cubicBezTo>
                      <a:pt x="23163" y="206811"/>
                      <a:pt x="15718" y="200193"/>
                      <a:pt x="10754" y="191920"/>
                    </a:cubicBezTo>
                    <a:cubicBezTo>
                      <a:pt x="4964" y="183648"/>
                      <a:pt x="1654" y="173721"/>
                      <a:pt x="0" y="162140"/>
                    </a:cubicBezTo>
                    <a:lnTo>
                      <a:pt x="30608" y="162140"/>
                    </a:lnTo>
                    <a:cubicBezTo>
                      <a:pt x="31436" y="167930"/>
                      <a:pt x="33090" y="172894"/>
                      <a:pt x="36399" y="177030"/>
                    </a:cubicBezTo>
                    <a:cubicBezTo>
                      <a:pt x="39708" y="181166"/>
                      <a:pt x="43017" y="183648"/>
                      <a:pt x="47981" y="185302"/>
                    </a:cubicBezTo>
                    <a:cubicBezTo>
                      <a:pt x="52944" y="186957"/>
                      <a:pt x="57908" y="187784"/>
                      <a:pt x="64526" y="187784"/>
                    </a:cubicBezTo>
                    <a:cubicBezTo>
                      <a:pt x="74453" y="187784"/>
                      <a:pt x="81898" y="185302"/>
                      <a:pt x="87689" y="179512"/>
                    </a:cubicBezTo>
                    <a:cubicBezTo>
                      <a:pt x="93479" y="174548"/>
                      <a:pt x="95961" y="167103"/>
                      <a:pt x="95961" y="157176"/>
                    </a:cubicBezTo>
                    <a:lnTo>
                      <a:pt x="95961" y="150558"/>
                    </a:lnTo>
                    <a:cubicBezTo>
                      <a:pt x="95961" y="139804"/>
                      <a:pt x="93479" y="131532"/>
                      <a:pt x="88516" y="125741"/>
                    </a:cubicBezTo>
                    <a:cubicBezTo>
                      <a:pt x="83552" y="119950"/>
                      <a:pt x="76107" y="117468"/>
                      <a:pt x="67007" y="117468"/>
                    </a:cubicBezTo>
                    <a:lnTo>
                      <a:pt x="52117" y="117468"/>
                    </a:lnTo>
                    <a:lnTo>
                      <a:pt x="52117" y="89342"/>
                    </a:lnTo>
                    <a:lnTo>
                      <a:pt x="67007" y="89342"/>
                    </a:lnTo>
                    <a:cubicBezTo>
                      <a:pt x="75280" y="89342"/>
                      <a:pt x="81898" y="86860"/>
                      <a:pt x="86034" y="81897"/>
                    </a:cubicBezTo>
                    <a:cubicBezTo>
                      <a:pt x="90998" y="76934"/>
                      <a:pt x="92652" y="70316"/>
                      <a:pt x="92652" y="61216"/>
                    </a:cubicBezTo>
                    <a:lnTo>
                      <a:pt x="92652" y="54598"/>
                    </a:lnTo>
                    <a:cubicBezTo>
                      <a:pt x="92652" y="46326"/>
                      <a:pt x="90170" y="39708"/>
                      <a:pt x="85207" y="35571"/>
                    </a:cubicBezTo>
                    <a:cubicBezTo>
                      <a:pt x="80243" y="30608"/>
                      <a:pt x="73625" y="28953"/>
                      <a:pt x="64526" y="28953"/>
                    </a:cubicBezTo>
                    <a:cubicBezTo>
                      <a:pt x="59562" y="28953"/>
                      <a:pt x="54599" y="29781"/>
                      <a:pt x="51289" y="31435"/>
                    </a:cubicBezTo>
                    <a:cubicBezTo>
                      <a:pt x="47981" y="33090"/>
                      <a:pt x="43844" y="36399"/>
                      <a:pt x="41363" y="40535"/>
                    </a:cubicBezTo>
                    <a:cubicBezTo>
                      <a:pt x="38881" y="44671"/>
                      <a:pt x="36399" y="49635"/>
                      <a:pt x="35572" y="55425"/>
                    </a:cubicBezTo>
                    <a:lnTo>
                      <a:pt x="5791" y="55425"/>
                    </a:lnTo>
                    <a:cubicBezTo>
                      <a:pt x="7445" y="43844"/>
                      <a:pt x="11582" y="33917"/>
                      <a:pt x="16545" y="25645"/>
                    </a:cubicBezTo>
                    <a:cubicBezTo>
                      <a:pt x="21509" y="17372"/>
                      <a:pt x="28954" y="10754"/>
                      <a:pt x="37226" y="6618"/>
                    </a:cubicBezTo>
                    <a:cubicBezTo>
                      <a:pt x="45499" y="2482"/>
                      <a:pt x="54599" y="0"/>
                      <a:pt x="65353" y="0"/>
                    </a:cubicBezTo>
                    <a:cubicBezTo>
                      <a:pt x="83552" y="0"/>
                      <a:pt x="97616" y="4963"/>
                      <a:pt x="107543" y="14063"/>
                    </a:cubicBezTo>
                    <a:cubicBezTo>
                      <a:pt x="117470" y="23163"/>
                      <a:pt x="122433" y="37226"/>
                      <a:pt x="122433" y="54598"/>
                    </a:cubicBezTo>
                    <a:lnTo>
                      <a:pt x="122433" y="59561"/>
                    </a:lnTo>
                    <a:cubicBezTo>
                      <a:pt x="122433" y="70316"/>
                      <a:pt x="119951" y="79415"/>
                      <a:pt x="114161" y="87688"/>
                    </a:cubicBezTo>
                    <a:cubicBezTo>
                      <a:pt x="108370" y="95960"/>
                      <a:pt x="100097" y="100924"/>
                      <a:pt x="90170" y="105060"/>
                    </a:cubicBezTo>
                    <a:cubicBezTo>
                      <a:pt x="101752" y="107542"/>
                      <a:pt x="110852" y="113332"/>
                      <a:pt x="116642" y="122432"/>
                    </a:cubicBezTo>
                    <a:cubicBezTo>
                      <a:pt x="123260" y="131532"/>
                      <a:pt x="126569" y="142286"/>
                      <a:pt x="126569" y="156349"/>
                    </a:cubicBezTo>
                    <a:lnTo>
                      <a:pt x="126569" y="158831"/>
                    </a:lnTo>
                    <a:cubicBezTo>
                      <a:pt x="126569" y="171239"/>
                      <a:pt x="124088" y="181993"/>
                      <a:pt x="119124" y="190266"/>
                    </a:cubicBezTo>
                    <a:cubicBezTo>
                      <a:pt x="114161" y="198538"/>
                      <a:pt x="107543" y="205983"/>
                      <a:pt x="98443" y="210120"/>
                    </a:cubicBezTo>
                    <a:cubicBezTo>
                      <a:pt x="89343" y="215083"/>
                      <a:pt x="78589" y="216738"/>
                      <a:pt x="65353" y="216738"/>
                    </a:cubicBezTo>
                    <a:cubicBezTo>
                      <a:pt x="51289" y="217565"/>
                      <a:pt x="41363" y="215083"/>
                      <a:pt x="32263" y="210947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238BA771-B7D1-422D-B343-AE875473E791}"/>
                  </a:ext>
                </a:extLst>
              </p:cNvPr>
              <p:cNvSpPr/>
              <p:nvPr/>
            </p:nvSpPr>
            <p:spPr>
              <a:xfrm>
                <a:off x="8355816" y="2059800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3552 w 120778"/>
                  <a:gd name="connsiteY11" fmla="*/ 180339 h 217564"/>
                  <a:gd name="connsiteX12" fmla="*/ 90998 w 120778"/>
                  <a:gd name="connsiteY12" fmla="*/ 156349 h 217564"/>
                  <a:gd name="connsiteX13" fmla="*/ 90998 w 120778"/>
                  <a:gd name="connsiteY13" fmla="*/ 60389 h 217564"/>
                  <a:gd name="connsiteX14" fmla="*/ 83552 w 120778"/>
                  <a:gd name="connsiteY14" fmla="*/ 36399 h 217564"/>
                  <a:gd name="connsiteX15" fmla="*/ 60389 w 120778"/>
                  <a:gd name="connsiteY15" fmla="*/ 28126 h 217564"/>
                  <a:gd name="connsiteX16" fmla="*/ 37226 w 120778"/>
                  <a:gd name="connsiteY16" fmla="*/ 36399 h 217564"/>
                  <a:gd name="connsiteX17" fmla="*/ 29781 w 120778"/>
                  <a:gd name="connsiteY17" fmla="*/ 60389 h 217564"/>
                  <a:gd name="connsiteX18" fmla="*/ 29781 w 120778"/>
                  <a:gd name="connsiteY18" fmla="*/ 157176 h 217564"/>
                  <a:gd name="connsiteX19" fmla="*/ 37226 w 120778"/>
                  <a:gd name="connsiteY19" fmla="*/ 181166 h 217564"/>
                  <a:gd name="connsiteX20" fmla="*/ 60389 w 120778"/>
                  <a:gd name="connsiteY20" fmla="*/ 189439 h 217564"/>
                  <a:gd name="connsiteX21" fmla="*/ 83552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5645" y="211774"/>
                      <a:pt x="15718" y="201020"/>
                    </a:cubicBezTo>
                    <a:close/>
                    <a:moveTo>
                      <a:pt x="83552" y="180339"/>
                    </a:moveTo>
                    <a:cubicBezTo>
                      <a:pt x="88516" y="174548"/>
                      <a:pt x="90998" y="167103"/>
                      <a:pt x="90998" y="156349"/>
                    </a:cubicBezTo>
                    <a:lnTo>
                      <a:pt x="90998" y="60389"/>
                    </a:lnTo>
                    <a:cubicBezTo>
                      <a:pt x="90998" y="50462"/>
                      <a:pt x="88516" y="42189"/>
                      <a:pt x="83552" y="36399"/>
                    </a:cubicBezTo>
                    <a:cubicBezTo>
                      <a:pt x="78589" y="30608"/>
                      <a:pt x="71144" y="28126"/>
                      <a:pt x="60389" y="28126"/>
                    </a:cubicBezTo>
                    <a:cubicBezTo>
                      <a:pt x="49635" y="28126"/>
                      <a:pt x="42190" y="30608"/>
                      <a:pt x="37226" y="36399"/>
                    </a:cubicBezTo>
                    <a:cubicBezTo>
                      <a:pt x="32263" y="42189"/>
                      <a:pt x="29781" y="49635"/>
                      <a:pt x="29781" y="60389"/>
                    </a:cubicBezTo>
                    <a:lnTo>
                      <a:pt x="29781" y="157176"/>
                    </a:lnTo>
                    <a:cubicBezTo>
                      <a:pt x="29781" y="167103"/>
                      <a:pt x="32263" y="175375"/>
                      <a:pt x="37226" y="181166"/>
                    </a:cubicBezTo>
                    <a:cubicBezTo>
                      <a:pt x="42190" y="186957"/>
                      <a:pt x="49635" y="189439"/>
                      <a:pt x="60389" y="189439"/>
                    </a:cubicBezTo>
                    <a:cubicBezTo>
                      <a:pt x="71144" y="189439"/>
                      <a:pt x="78589" y="186130"/>
                      <a:pt x="83552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226" name="Grafikk 9">
              <a:extLst>
                <a:ext uri="{FF2B5EF4-FFF2-40B4-BE49-F238E27FC236}">
                  <a16:creationId xmlns:a16="http://schemas.microsoft.com/office/drawing/2014/main" id="{CCE0E7B5-F699-4CCE-A660-8CADA3966D8F}"/>
                </a:ext>
              </a:extLst>
            </p:cNvPr>
            <p:cNvGrpSpPr/>
            <p:nvPr/>
          </p:nvGrpSpPr>
          <p:grpSpPr>
            <a:xfrm>
              <a:off x="7617909" y="1846046"/>
              <a:ext cx="864476" cy="671789"/>
              <a:chOff x="7617909" y="1846046"/>
              <a:chExt cx="864476" cy="671789"/>
            </a:xfrm>
          </p:grpSpPr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44FACEB1-068D-4E13-AA8C-B90D96073470}"/>
                  </a:ext>
                </a:extLst>
              </p:cNvPr>
              <p:cNvSpPr/>
              <p:nvPr/>
            </p:nvSpPr>
            <p:spPr>
              <a:xfrm>
                <a:off x="7617909" y="1915534"/>
                <a:ext cx="864476" cy="96492"/>
              </a:xfrm>
              <a:custGeom>
                <a:avLst/>
                <a:gdLst>
                  <a:gd name="connsiteX0" fmla="*/ 864477 w 864476"/>
                  <a:gd name="connsiteY0" fmla="*/ 65678 h 96492"/>
                  <a:gd name="connsiteX1" fmla="*/ 747834 w 864476"/>
                  <a:gd name="connsiteY1" fmla="*/ 54097 h 96492"/>
                  <a:gd name="connsiteX2" fmla="*/ 645255 w 864476"/>
                  <a:gd name="connsiteY2" fmla="*/ 36725 h 96492"/>
                  <a:gd name="connsiteX3" fmla="*/ 583212 w 864476"/>
                  <a:gd name="connsiteY3" fmla="*/ 51615 h 96492"/>
                  <a:gd name="connsiteX4" fmla="*/ 439270 w 864476"/>
                  <a:gd name="connsiteY4" fmla="*/ 61542 h 96492"/>
                  <a:gd name="connsiteX5" fmla="*/ 405353 w 864476"/>
                  <a:gd name="connsiteY5" fmla="*/ 48306 h 96492"/>
                  <a:gd name="connsiteX6" fmla="*/ 310219 w 864476"/>
                  <a:gd name="connsiteY6" fmla="*/ 21834 h 96492"/>
                  <a:gd name="connsiteX7" fmla="*/ 274647 w 864476"/>
                  <a:gd name="connsiteY7" fmla="*/ 26798 h 96492"/>
                  <a:gd name="connsiteX8" fmla="*/ 238248 w 864476"/>
                  <a:gd name="connsiteY8" fmla="*/ 30934 h 96492"/>
                  <a:gd name="connsiteX9" fmla="*/ 197713 w 864476"/>
                  <a:gd name="connsiteY9" fmla="*/ 16043 h 96492"/>
                  <a:gd name="connsiteX10" fmla="*/ 162141 w 864476"/>
                  <a:gd name="connsiteY10" fmla="*/ 1153 h 96492"/>
                  <a:gd name="connsiteX11" fmla="*/ 135669 w 864476"/>
                  <a:gd name="connsiteY11" fmla="*/ 1980 h 96492"/>
                  <a:gd name="connsiteX12" fmla="*/ 66180 w 864476"/>
                  <a:gd name="connsiteY12" fmla="*/ 64851 h 96492"/>
                  <a:gd name="connsiteX13" fmla="*/ 0 w 864476"/>
                  <a:gd name="connsiteY13" fmla="*/ 84705 h 96492"/>
                  <a:gd name="connsiteX14" fmla="*/ 0 w 864476"/>
                  <a:gd name="connsiteY14" fmla="*/ 91323 h 96492"/>
                  <a:gd name="connsiteX15" fmla="*/ 73625 w 864476"/>
                  <a:gd name="connsiteY15" fmla="*/ 70641 h 96492"/>
                  <a:gd name="connsiteX16" fmla="*/ 143942 w 864476"/>
                  <a:gd name="connsiteY16" fmla="*/ 20180 h 96492"/>
                  <a:gd name="connsiteX17" fmla="*/ 189440 w 864476"/>
                  <a:gd name="connsiteY17" fmla="*/ 31761 h 96492"/>
                  <a:gd name="connsiteX18" fmla="*/ 235766 w 864476"/>
                  <a:gd name="connsiteY18" fmla="*/ 49133 h 96492"/>
                  <a:gd name="connsiteX19" fmla="*/ 277956 w 864476"/>
                  <a:gd name="connsiteY19" fmla="*/ 44997 h 96492"/>
                  <a:gd name="connsiteX20" fmla="*/ 310219 w 864476"/>
                  <a:gd name="connsiteY20" fmla="*/ 40033 h 96492"/>
                  <a:gd name="connsiteX21" fmla="*/ 398735 w 864476"/>
                  <a:gd name="connsiteY21" fmla="*/ 65678 h 96492"/>
                  <a:gd name="connsiteX22" fmla="*/ 433479 w 864476"/>
                  <a:gd name="connsiteY22" fmla="*/ 79741 h 96492"/>
                  <a:gd name="connsiteX23" fmla="*/ 587348 w 864476"/>
                  <a:gd name="connsiteY23" fmla="*/ 70641 h 96492"/>
                  <a:gd name="connsiteX24" fmla="*/ 647737 w 864476"/>
                  <a:gd name="connsiteY24" fmla="*/ 55751 h 96492"/>
                  <a:gd name="connsiteX25" fmla="*/ 742044 w 864476"/>
                  <a:gd name="connsiteY25" fmla="*/ 73123 h 96492"/>
                  <a:gd name="connsiteX26" fmla="*/ 856204 w 864476"/>
                  <a:gd name="connsiteY26" fmla="*/ 83050 h 96492"/>
                  <a:gd name="connsiteX27" fmla="*/ 864477 w 864476"/>
                  <a:gd name="connsiteY27" fmla="*/ 65678 h 9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6492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4404" y="65678"/>
                      <a:pt x="488078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1323"/>
                    </a:lnTo>
                    <a:cubicBezTo>
                      <a:pt x="0" y="91323"/>
                      <a:pt x="38881" y="112004"/>
                      <a:pt x="73625" y="70641"/>
                    </a:cubicBezTo>
                    <a:cubicBezTo>
                      <a:pt x="81898" y="60715"/>
                      <a:pt x="119124" y="22661"/>
                      <a:pt x="143942" y="20180"/>
                    </a:cubicBezTo>
                    <a:cubicBezTo>
                      <a:pt x="163796" y="18525"/>
                      <a:pt x="178686" y="25970"/>
                      <a:pt x="189440" y="31761"/>
                    </a:cubicBezTo>
                    <a:cubicBezTo>
                      <a:pt x="203504" y="39206"/>
                      <a:pt x="217567" y="46651"/>
                      <a:pt x="235766" y="49133"/>
                    </a:cubicBezTo>
                    <a:cubicBezTo>
                      <a:pt x="249830" y="50788"/>
                      <a:pt x="263893" y="47479"/>
                      <a:pt x="277956" y="44997"/>
                    </a:cubicBezTo>
                    <a:cubicBezTo>
                      <a:pt x="289538" y="42515"/>
                      <a:pt x="300292" y="40033"/>
                      <a:pt x="310219" y="40033"/>
                    </a:cubicBezTo>
                    <a:cubicBezTo>
                      <a:pt x="340000" y="40861"/>
                      <a:pt x="369781" y="53269"/>
                      <a:pt x="398735" y="65678"/>
                    </a:cubicBezTo>
                    <a:cubicBezTo>
                      <a:pt x="410316" y="70641"/>
                      <a:pt x="421898" y="75605"/>
                      <a:pt x="433479" y="79741"/>
                    </a:cubicBezTo>
                    <a:cubicBezTo>
                      <a:pt x="486423" y="98768"/>
                      <a:pt x="537713" y="83877"/>
                      <a:pt x="587348" y="70641"/>
                    </a:cubicBezTo>
                    <a:cubicBezTo>
                      <a:pt x="607202" y="64851"/>
                      <a:pt x="627883" y="59060"/>
                      <a:pt x="647737" y="55751"/>
                    </a:cubicBezTo>
                    <a:cubicBezTo>
                      <a:pt x="680827" y="49960"/>
                      <a:pt x="711435" y="61542"/>
                      <a:pt x="742044" y="73123"/>
                    </a:cubicBezTo>
                    <a:cubicBezTo>
                      <a:pt x="775134" y="85532"/>
                      <a:pt x="817323" y="94631"/>
                      <a:pt x="856204" y="83050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7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47ABEAC9-C618-4481-8F22-BD30AC324AF5}"/>
                  </a:ext>
                </a:extLst>
              </p:cNvPr>
              <p:cNvSpPr/>
              <p:nvPr/>
            </p:nvSpPr>
            <p:spPr>
              <a:xfrm>
                <a:off x="7617909" y="1846046"/>
                <a:ext cx="864476" cy="95665"/>
              </a:xfrm>
              <a:custGeom>
                <a:avLst/>
                <a:gdLst>
                  <a:gd name="connsiteX0" fmla="*/ 864477 w 864476"/>
                  <a:gd name="connsiteY0" fmla="*/ 65678 h 95665"/>
                  <a:gd name="connsiteX1" fmla="*/ 747834 w 864476"/>
                  <a:gd name="connsiteY1" fmla="*/ 54097 h 95665"/>
                  <a:gd name="connsiteX2" fmla="*/ 645255 w 864476"/>
                  <a:gd name="connsiteY2" fmla="*/ 36725 h 95665"/>
                  <a:gd name="connsiteX3" fmla="*/ 583212 w 864476"/>
                  <a:gd name="connsiteY3" fmla="*/ 51615 h 95665"/>
                  <a:gd name="connsiteX4" fmla="*/ 439270 w 864476"/>
                  <a:gd name="connsiteY4" fmla="*/ 61542 h 95665"/>
                  <a:gd name="connsiteX5" fmla="*/ 405353 w 864476"/>
                  <a:gd name="connsiteY5" fmla="*/ 48306 h 95665"/>
                  <a:gd name="connsiteX6" fmla="*/ 310219 w 864476"/>
                  <a:gd name="connsiteY6" fmla="*/ 21834 h 95665"/>
                  <a:gd name="connsiteX7" fmla="*/ 274647 w 864476"/>
                  <a:gd name="connsiteY7" fmla="*/ 26798 h 95665"/>
                  <a:gd name="connsiteX8" fmla="*/ 238248 w 864476"/>
                  <a:gd name="connsiteY8" fmla="*/ 30934 h 95665"/>
                  <a:gd name="connsiteX9" fmla="*/ 197713 w 864476"/>
                  <a:gd name="connsiteY9" fmla="*/ 16043 h 95665"/>
                  <a:gd name="connsiteX10" fmla="*/ 162141 w 864476"/>
                  <a:gd name="connsiteY10" fmla="*/ 1153 h 95665"/>
                  <a:gd name="connsiteX11" fmla="*/ 135669 w 864476"/>
                  <a:gd name="connsiteY11" fmla="*/ 1980 h 95665"/>
                  <a:gd name="connsiteX12" fmla="*/ 66180 w 864476"/>
                  <a:gd name="connsiteY12" fmla="*/ 64851 h 95665"/>
                  <a:gd name="connsiteX13" fmla="*/ 0 w 864476"/>
                  <a:gd name="connsiteY13" fmla="*/ 84705 h 95665"/>
                  <a:gd name="connsiteX14" fmla="*/ 0 w 864476"/>
                  <a:gd name="connsiteY14" fmla="*/ 90495 h 95665"/>
                  <a:gd name="connsiteX15" fmla="*/ 73625 w 864476"/>
                  <a:gd name="connsiteY15" fmla="*/ 69814 h 95665"/>
                  <a:gd name="connsiteX16" fmla="*/ 143942 w 864476"/>
                  <a:gd name="connsiteY16" fmla="*/ 19352 h 95665"/>
                  <a:gd name="connsiteX17" fmla="*/ 189440 w 864476"/>
                  <a:gd name="connsiteY17" fmla="*/ 30934 h 95665"/>
                  <a:gd name="connsiteX18" fmla="*/ 235766 w 864476"/>
                  <a:gd name="connsiteY18" fmla="*/ 48306 h 95665"/>
                  <a:gd name="connsiteX19" fmla="*/ 277956 w 864476"/>
                  <a:gd name="connsiteY19" fmla="*/ 44170 h 95665"/>
                  <a:gd name="connsiteX20" fmla="*/ 310219 w 864476"/>
                  <a:gd name="connsiteY20" fmla="*/ 39206 h 95665"/>
                  <a:gd name="connsiteX21" fmla="*/ 398735 w 864476"/>
                  <a:gd name="connsiteY21" fmla="*/ 64851 h 95665"/>
                  <a:gd name="connsiteX22" fmla="*/ 433479 w 864476"/>
                  <a:gd name="connsiteY22" fmla="*/ 78914 h 95665"/>
                  <a:gd name="connsiteX23" fmla="*/ 587348 w 864476"/>
                  <a:gd name="connsiteY23" fmla="*/ 69814 h 95665"/>
                  <a:gd name="connsiteX24" fmla="*/ 647737 w 864476"/>
                  <a:gd name="connsiteY24" fmla="*/ 54924 h 95665"/>
                  <a:gd name="connsiteX25" fmla="*/ 742044 w 864476"/>
                  <a:gd name="connsiteY25" fmla="*/ 72296 h 95665"/>
                  <a:gd name="connsiteX26" fmla="*/ 856204 w 864476"/>
                  <a:gd name="connsiteY26" fmla="*/ 82223 h 95665"/>
                  <a:gd name="connsiteX27" fmla="*/ 864477 w 864476"/>
                  <a:gd name="connsiteY27" fmla="*/ 65678 h 9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5665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3576" y="65678"/>
                      <a:pt x="487250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0495"/>
                    </a:lnTo>
                    <a:cubicBezTo>
                      <a:pt x="0" y="90495"/>
                      <a:pt x="38881" y="111176"/>
                      <a:pt x="73625" y="69814"/>
                    </a:cubicBezTo>
                    <a:cubicBezTo>
                      <a:pt x="81898" y="59887"/>
                      <a:pt x="119124" y="21834"/>
                      <a:pt x="143942" y="19352"/>
                    </a:cubicBezTo>
                    <a:cubicBezTo>
                      <a:pt x="163796" y="17698"/>
                      <a:pt x="178686" y="25143"/>
                      <a:pt x="189440" y="30934"/>
                    </a:cubicBezTo>
                    <a:cubicBezTo>
                      <a:pt x="203504" y="38379"/>
                      <a:pt x="217567" y="45824"/>
                      <a:pt x="235766" y="48306"/>
                    </a:cubicBezTo>
                    <a:cubicBezTo>
                      <a:pt x="249830" y="49960"/>
                      <a:pt x="263893" y="46651"/>
                      <a:pt x="277956" y="44170"/>
                    </a:cubicBezTo>
                    <a:cubicBezTo>
                      <a:pt x="289538" y="41688"/>
                      <a:pt x="300292" y="39206"/>
                      <a:pt x="310219" y="39206"/>
                    </a:cubicBezTo>
                    <a:cubicBezTo>
                      <a:pt x="340000" y="40033"/>
                      <a:pt x="369781" y="52442"/>
                      <a:pt x="398735" y="64851"/>
                    </a:cubicBezTo>
                    <a:cubicBezTo>
                      <a:pt x="410316" y="69814"/>
                      <a:pt x="421898" y="74778"/>
                      <a:pt x="433479" y="78914"/>
                    </a:cubicBezTo>
                    <a:cubicBezTo>
                      <a:pt x="486423" y="97940"/>
                      <a:pt x="537713" y="83050"/>
                      <a:pt x="587348" y="69814"/>
                    </a:cubicBezTo>
                    <a:cubicBezTo>
                      <a:pt x="607202" y="64024"/>
                      <a:pt x="627883" y="58233"/>
                      <a:pt x="647737" y="54924"/>
                    </a:cubicBezTo>
                    <a:cubicBezTo>
                      <a:pt x="680827" y="49133"/>
                      <a:pt x="711435" y="60715"/>
                      <a:pt x="742044" y="72296"/>
                    </a:cubicBezTo>
                    <a:cubicBezTo>
                      <a:pt x="775134" y="84705"/>
                      <a:pt x="817323" y="93804"/>
                      <a:pt x="856204" y="82223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2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F089451B-D8B2-4448-95CC-6489BDFBE992}"/>
                  </a:ext>
                </a:extLst>
              </p:cNvPr>
              <p:cNvSpPr/>
              <p:nvPr/>
            </p:nvSpPr>
            <p:spPr>
              <a:xfrm>
                <a:off x="7622873" y="2188524"/>
                <a:ext cx="177031" cy="88220"/>
              </a:xfrm>
              <a:custGeom>
                <a:avLst/>
                <a:gdLst>
                  <a:gd name="connsiteX0" fmla="*/ 177032 w 177031"/>
                  <a:gd name="connsiteY0" fmla="*/ 6117 h 88220"/>
                  <a:gd name="connsiteX1" fmla="*/ 162141 w 177031"/>
                  <a:gd name="connsiteY1" fmla="*/ 1153 h 88220"/>
                  <a:gd name="connsiteX2" fmla="*/ 135669 w 177031"/>
                  <a:gd name="connsiteY2" fmla="*/ 1980 h 88220"/>
                  <a:gd name="connsiteX3" fmla="*/ 66180 w 177031"/>
                  <a:gd name="connsiteY3" fmla="*/ 56578 h 88220"/>
                  <a:gd name="connsiteX4" fmla="*/ 0 w 177031"/>
                  <a:gd name="connsiteY4" fmla="*/ 76432 h 88220"/>
                  <a:gd name="connsiteX5" fmla="*/ 0 w 177031"/>
                  <a:gd name="connsiteY5" fmla="*/ 83050 h 88220"/>
                  <a:gd name="connsiteX6" fmla="*/ 73625 w 177031"/>
                  <a:gd name="connsiteY6" fmla="*/ 62369 h 88220"/>
                  <a:gd name="connsiteX7" fmla="*/ 143942 w 177031"/>
                  <a:gd name="connsiteY7" fmla="*/ 11907 h 88220"/>
                  <a:gd name="connsiteX8" fmla="*/ 175377 w 177031"/>
                  <a:gd name="connsiteY8" fmla="*/ 16871 h 88220"/>
                  <a:gd name="connsiteX9" fmla="*/ 175377 w 177031"/>
                  <a:gd name="connsiteY9" fmla="*/ 6117 h 88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031" h="88220">
                    <a:moveTo>
                      <a:pt x="177032" y="6117"/>
                    </a:moveTo>
                    <a:cubicBezTo>
                      <a:pt x="172068" y="4462"/>
                      <a:pt x="167932" y="2808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53269"/>
                      <a:pt x="66180" y="56578"/>
                    </a:cubicBezTo>
                    <a:cubicBezTo>
                      <a:pt x="54599" y="70641"/>
                      <a:pt x="31436" y="83050"/>
                      <a:pt x="0" y="76432"/>
                    </a:cubicBezTo>
                    <a:lnTo>
                      <a:pt x="0" y="83050"/>
                    </a:lnTo>
                    <a:cubicBezTo>
                      <a:pt x="0" y="83050"/>
                      <a:pt x="38881" y="103731"/>
                      <a:pt x="73625" y="62369"/>
                    </a:cubicBezTo>
                    <a:cubicBezTo>
                      <a:pt x="81898" y="52442"/>
                      <a:pt x="119124" y="14389"/>
                      <a:pt x="143942" y="11907"/>
                    </a:cubicBezTo>
                    <a:cubicBezTo>
                      <a:pt x="156350" y="11080"/>
                      <a:pt x="167105" y="13562"/>
                      <a:pt x="175377" y="16871"/>
                    </a:cubicBezTo>
                    <a:lnTo>
                      <a:pt x="175377" y="6117"/>
                    </a:lnTo>
                    <a:close/>
                  </a:path>
                </a:pathLst>
              </a:custGeom>
              <a:solidFill>
                <a:srgbClr val="020E50">
                  <a:alpha val="4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B9FE2BD4-0E04-4329-971A-0468CF0E81E9}"/>
                </a:ext>
              </a:extLst>
            </p:cNvPr>
            <p:cNvSpPr/>
            <p:nvPr/>
          </p:nvSpPr>
          <p:spPr>
            <a:xfrm>
              <a:off x="7751924" y="2236003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7378FB01-D268-4FD8-B20C-A3040BD2CA81}"/>
                </a:ext>
              </a:extLst>
            </p:cNvPr>
            <p:cNvSpPr/>
            <p:nvPr/>
          </p:nvSpPr>
          <p:spPr>
            <a:xfrm>
              <a:off x="7687398" y="2078827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D1F6FE52-DBF9-4A07-99C5-96A9D3B36DF6}"/>
                </a:ext>
              </a:extLst>
            </p:cNvPr>
            <p:cNvSpPr/>
            <p:nvPr/>
          </p:nvSpPr>
          <p:spPr>
            <a:xfrm>
              <a:off x="7618736" y="2116053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ACD7F08-B09C-4438-8150-F1CBE76123EA}"/>
                </a:ext>
              </a:extLst>
            </p:cNvPr>
            <p:cNvSpPr/>
            <p:nvPr/>
          </p:nvSpPr>
          <p:spPr>
            <a:xfrm>
              <a:off x="7751924" y="2039119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B4CBED10-B8DA-4497-B792-878003D61A7C}"/>
                </a:ext>
              </a:extLst>
            </p:cNvPr>
            <p:cNvSpPr/>
            <p:nvPr/>
          </p:nvSpPr>
          <p:spPr>
            <a:xfrm>
              <a:off x="7771778" y="2121016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9A8BB52F-4F7A-4B40-ADEB-4BFB5C6BC7DA}"/>
                </a:ext>
              </a:extLst>
            </p:cNvPr>
            <p:cNvSpPr/>
            <p:nvPr/>
          </p:nvSpPr>
          <p:spPr>
            <a:xfrm>
              <a:off x="7723797" y="2134252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92C5750-3B1A-40CB-8647-791BD7569170}"/>
                </a:ext>
              </a:extLst>
            </p:cNvPr>
            <p:cNvSpPr/>
            <p:nvPr/>
          </p:nvSpPr>
          <p:spPr>
            <a:xfrm>
              <a:off x="7677471" y="2168169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AA246AD2-D3AB-4E82-BF8B-88F949022356}"/>
                </a:ext>
              </a:extLst>
            </p:cNvPr>
            <p:cNvSpPr/>
            <p:nvPr/>
          </p:nvSpPr>
          <p:spPr>
            <a:xfrm>
              <a:off x="7630318" y="2199604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7D6C5D7-389E-4FF1-AA5B-C9BB4789D6F8}"/>
                </a:ext>
              </a:extLst>
            </p:cNvPr>
            <p:cNvSpPr/>
            <p:nvPr/>
          </p:nvSpPr>
          <p:spPr>
            <a:xfrm>
              <a:off x="7617909" y="1990813"/>
              <a:ext cx="181995" cy="88220"/>
            </a:xfrm>
            <a:custGeom>
              <a:avLst/>
              <a:gdLst>
                <a:gd name="connsiteX0" fmla="*/ 181995 w 181995"/>
                <a:gd name="connsiteY0" fmla="*/ 7771 h 88220"/>
                <a:gd name="connsiteX1" fmla="*/ 162141 w 181995"/>
                <a:gd name="connsiteY1" fmla="*/ 1153 h 88220"/>
                <a:gd name="connsiteX2" fmla="*/ 135669 w 181995"/>
                <a:gd name="connsiteY2" fmla="*/ 1980 h 88220"/>
                <a:gd name="connsiteX3" fmla="*/ 66180 w 181995"/>
                <a:gd name="connsiteY3" fmla="*/ 56578 h 88220"/>
                <a:gd name="connsiteX4" fmla="*/ 0 w 181995"/>
                <a:gd name="connsiteY4" fmla="*/ 76432 h 88220"/>
                <a:gd name="connsiteX5" fmla="*/ 0 w 181995"/>
                <a:gd name="connsiteY5" fmla="*/ 83050 h 88220"/>
                <a:gd name="connsiteX6" fmla="*/ 74453 w 181995"/>
                <a:gd name="connsiteY6" fmla="*/ 62369 h 88220"/>
                <a:gd name="connsiteX7" fmla="*/ 144769 w 181995"/>
                <a:gd name="connsiteY7" fmla="*/ 11907 h 88220"/>
                <a:gd name="connsiteX8" fmla="*/ 181995 w 181995"/>
                <a:gd name="connsiteY8" fmla="*/ 19352 h 88220"/>
                <a:gd name="connsiteX9" fmla="*/ 181995 w 181995"/>
                <a:gd name="connsiteY9" fmla="*/ 7771 h 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95" h="88220">
                  <a:moveTo>
                    <a:pt x="181995" y="7771"/>
                  </a:moveTo>
                  <a:cubicBezTo>
                    <a:pt x="175377" y="5289"/>
                    <a:pt x="168759" y="2808"/>
                    <a:pt x="162141" y="1153"/>
                  </a:cubicBezTo>
                  <a:cubicBezTo>
                    <a:pt x="154696" y="-501"/>
                    <a:pt x="143114" y="-501"/>
                    <a:pt x="135669" y="1980"/>
                  </a:cubicBezTo>
                  <a:cubicBezTo>
                    <a:pt x="107543" y="10253"/>
                    <a:pt x="69489" y="53269"/>
                    <a:pt x="66180" y="56578"/>
                  </a:cubicBezTo>
                  <a:cubicBezTo>
                    <a:pt x="54599" y="70641"/>
                    <a:pt x="31436" y="83050"/>
                    <a:pt x="0" y="76432"/>
                  </a:cubicBezTo>
                  <a:lnTo>
                    <a:pt x="0" y="83050"/>
                  </a:lnTo>
                  <a:cubicBezTo>
                    <a:pt x="0" y="83050"/>
                    <a:pt x="38881" y="103731"/>
                    <a:pt x="74453" y="62369"/>
                  </a:cubicBezTo>
                  <a:cubicBezTo>
                    <a:pt x="82725" y="52442"/>
                    <a:pt x="119951" y="13562"/>
                    <a:pt x="144769" y="11907"/>
                  </a:cubicBezTo>
                  <a:cubicBezTo>
                    <a:pt x="160487" y="10253"/>
                    <a:pt x="172895" y="14389"/>
                    <a:pt x="181995" y="19352"/>
                  </a:cubicBezTo>
                  <a:lnTo>
                    <a:pt x="181995" y="7771"/>
                  </a:lnTo>
                  <a:close/>
                </a:path>
              </a:pathLst>
            </a:custGeom>
            <a:solidFill>
              <a:srgbClr val="020E50">
                <a:alpha val="4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348206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0">
            <a:extLst>
              <a:ext uri="{FF2B5EF4-FFF2-40B4-BE49-F238E27FC236}">
                <a16:creationId xmlns:a16="http://schemas.microsoft.com/office/drawing/2014/main" id="{4B1B4355-9397-47F0-8A4A-64A5CCE58E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9322" y="790831"/>
            <a:ext cx="11373104" cy="547826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image</a:t>
            </a:r>
          </a:p>
        </p:txBody>
      </p:sp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EB05377D-5500-48C2-9F68-25CBE888D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9322" y="6550559"/>
            <a:ext cx="27432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E4AA692E-DEA7-4749-AD62-BB18AF54669B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3D5C43EB-67DF-44AB-B67C-A6ED5F7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0559"/>
            <a:ext cx="41148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r>
              <a:rPr lang="nb-NO" err="1"/>
              <a:t>Footer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E1101841-F273-4DED-B9D9-2BA76F30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5779" y="6550559"/>
            <a:ext cx="1866647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4C10F147-E146-4785-9F8B-4F4295B42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76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EB05377D-5500-48C2-9F68-25CBE888D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9322" y="6550559"/>
            <a:ext cx="27432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E4AA692E-DEA7-4749-AD62-BB18AF54669B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3D5C43EB-67DF-44AB-B67C-A6ED5F7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0559"/>
            <a:ext cx="41148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r>
              <a:rPr lang="nb-NO" err="1"/>
              <a:t>Footer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E1101841-F273-4DED-B9D9-2BA76F30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5779" y="6550559"/>
            <a:ext cx="1866647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E5A7967F-31C7-46AF-B68D-4E70BD66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tekst 11">
            <a:extLst>
              <a:ext uri="{FF2B5EF4-FFF2-40B4-BE49-F238E27FC236}">
                <a16:creationId xmlns:a16="http://schemas.microsoft.com/office/drawing/2014/main" id="{B37C1ECE-8565-4147-82CB-948E9F7CBD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6C5AF36-CA23-4944-8C1D-F96EFD22F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23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A7F6F480-53AB-4FCD-83E3-35016C37B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  <p:sp>
        <p:nvSpPr>
          <p:cNvPr id="8" name="Plassholder for bilde 10">
            <a:extLst>
              <a:ext uri="{FF2B5EF4-FFF2-40B4-BE49-F238E27FC236}">
                <a16:creationId xmlns:a16="http://schemas.microsoft.com/office/drawing/2014/main" id="{0FD09182-761A-4ED2-B9EA-8035EB9512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07676" y="891163"/>
            <a:ext cx="5974750" cy="523113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image</a:t>
            </a:r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206A0312-F4D8-4F6A-8F7D-E3C483D14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9322" y="6550559"/>
            <a:ext cx="27432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E4AA692E-DEA7-4749-AD62-BB18AF54669B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986E214D-8E4B-4033-A482-1CF2617D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0559"/>
            <a:ext cx="41148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r>
              <a:rPr lang="nb-NO" err="1"/>
              <a:t>Footer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D799ACDA-45B2-4449-9639-8889AA47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5779" y="6550559"/>
            <a:ext cx="1866647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C822744-9F40-4897-8A5F-E8FFE3107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45" y="869014"/>
            <a:ext cx="5089167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4" name="Plassholder for tekst 11">
            <a:extLst>
              <a:ext uri="{FF2B5EF4-FFF2-40B4-BE49-F238E27FC236}">
                <a16:creationId xmlns:a16="http://schemas.microsoft.com/office/drawing/2014/main" id="{224CEFE2-D945-43BF-80DB-C793752F5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9322" y="1927457"/>
            <a:ext cx="5089435" cy="395350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47195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D5AFA357-3769-40AA-ADF0-6468D013AFA6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9" name="Grafikk 28">
            <a:extLst>
              <a:ext uri="{FF2B5EF4-FFF2-40B4-BE49-F238E27FC236}">
                <a16:creationId xmlns:a16="http://schemas.microsoft.com/office/drawing/2014/main" id="{601E72DD-3B8E-498E-B0E6-F4D08E6A1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560" y="155642"/>
            <a:ext cx="12381491" cy="6239273"/>
          </a:xfrm>
          <a:prstGeom prst="rect">
            <a:avLst/>
          </a:prstGeom>
        </p:spPr>
      </p:pic>
      <p:pic>
        <p:nvPicPr>
          <p:cNvPr id="30" name="Grafikk 29">
            <a:extLst>
              <a:ext uri="{FF2B5EF4-FFF2-40B4-BE49-F238E27FC236}">
                <a16:creationId xmlns:a16="http://schemas.microsoft.com/office/drawing/2014/main" id="{173776D3-DC99-4177-84AB-729A1182E1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0065" y="1450023"/>
            <a:ext cx="6470498" cy="1308016"/>
          </a:xfrm>
          <a:prstGeom prst="rect">
            <a:avLst/>
          </a:prstGeom>
        </p:spPr>
      </p:pic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161BBD70-709F-499D-B1D8-7D5973FBFD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0065" y="3451812"/>
            <a:ext cx="6470498" cy="27512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err="1"/>
              <a:t>Contact</a:t>
            </a:r>
            <a:r>
              <a:rPr lang="nb-NO"/>
              <a:t> </a:t>
            </a:r>
            <a:r>
              <a:rPr lang="nb-NO" err="1"/>
              <a:t>information</a:t>
            </a:r>
            <a:r>
              <a:rPr lang="nb-NO"/>
              <a:t> –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4167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A501C0F-E78C-4F61-8741-091694826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678383"/>
            <a:ext cx="12192000" cy="3179618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044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8152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910379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9932A09E-F6B7-40D1-B2C2-51A3C0B923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875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29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930A-C5E2-492D-9369-DA7BEA0497B2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85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BC63-0154-402F-AC75-99A4C0812B75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748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D80D-D55F-4B6C-BDE3-0DE7307A0408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2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A501C0F-E78C-4F61-8741-091694826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2743"/>
            <a:ext cx="12192000" cy="3179618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7150" y="3982113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2619377" y="3738301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3958AA77-1E61-4110-9AD5-4A87CAAC1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151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BA53-B68C-45FD-AFDB-7E3445A12977}" type="datetime1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6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4721-7763-4CA5-BE8E-CC7D549E22B2}" type="datetime1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32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DC82-66C4-481A-BA66-69248A6A2C1F}" type="datetime1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7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D65A-BE55-481F-A145-052ACAEF3DD2}" type="datetime1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88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7F0C-6C92-479C-A9F2-1F96B52B6D00}" type="datetime1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897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430-C405-4332-A6E2-C40F619DD1C1}" type="datetime1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83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F0D8-7457-4355-8417-FDF2CD74D95D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45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5B56-B6B4-4554-860F-D4F07615A342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b-NO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1297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3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D5AFA357-3769-40AA-ADF0-6468D013AFA6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9" name="Grafikk 28">
            <a:extLst>
              <a:ext uri="{FF2B5EF4-FFF2-40B4-BE49-F238E27FC236}">
                <a16:creationId xmlns:a16="http://schemas.microsoft.com/office/drawing/2014/main" id="{601E72DD-3B8E-498E-B0E6-F4D08E6A1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560" y="155642"/>
            <a:ext cx="12381491" cy="623927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2597150" y="3982113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3" name="Rett linje 12"/>
          <p:cNvCxnSpPr/>
          <p:nvPr userDrawn="1"/>
        </p:nvCxnSpPr>
        <p:spPr>
          <a:xfrm flipH="1">
            <a:off x="2619377" y="3738301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k 29">
            <a:extLst>
              <a:ext uri="{FF2B5EF4-FFF2-40B4-BE49-F238E27FC236}">
                <a16:creationId xmlns:a16="http://schemas.microsoft.com/office/drawing/2014/main" id="{173776D3-DC99-4177-84AB-729A1182E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78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337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57A01902-2C80-489C-A063-93B6C18D138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2DFA4C5-57F0-490B-BA77-3FCFDDCA15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16429" y="5495324"/>
            <a:ext cx="2053272" cy="587397"/>
          </a:xfrm>
          <a:prstGeom prst="rect">
            <a:avLst/>
          </a:prstGeom>
          <a:noFill/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8A39C273-55C4-4EC6-A3F2-FD2E6D2DF42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228288" y="5512623"/>
            <a:ext cx="627871" cy="552799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952F42D2-C8EF-4040-95CB-1C3CA2AA533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72385" y="5349351"/>
            <a:ext cx="2646907" cy="879342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04264324-72E9-40EC-AA90-2D2D033CA23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33630" y="5452466"/>
            <a:ext cx="3329759" cy="6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0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57A01902-2C80-489C-A063-93B6C18D138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717332" y="1566672"/>
            <a:ext cx="8757335" cy="17703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413037BD-CDA8-49AD-9FFD-FE8C4DCF4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16429" y="5888060"/>
            <a:ext cx="2053272" cy="668645"/>
          </a:xfrm>
          <a:prstGeom prst="rect">
            <a:avLst/>
          </a:prstGeom>
          <a:noFill/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97AAE1B2-4E1D-4ECD-B76C-F26FC03970E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228288" y="5800964"/>
            <a:ext cx="627871" cy="552799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C80D288E-B81F-4407-B284-A4DACAE55CC1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72385" y="5474421"/>
            <a:ext cx="2646907" cy="879342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C1802EF7-B9BA-40B0-BFB7-A43B307E367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33630" y="5680650"/>
            <a:ext cx="3329759" cy="6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84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EE5D3474-F970-4535-803F-5680981B4CD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161" y="3661721"/>
            <a:ext cx="12192000" cy="317961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4B5067B-4322-4141-86CF-8794F7023B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16429" y="5495324"/>
            <a:ext cx="2053272" cy="587397"/>
          </a:xfrm>
          <a:prstGeom prst="rect">
            <a:avLst/>
          </a:prstGeom>
          <a:noFill/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A030495F-3F32-4F2E-9838-302A45ACCDB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228288" y="5512623"/>
            <a:ext cx="627871" cy="552799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72335C84-D7EC-4498-8384-1C98B1168E5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72385" y="5349351"/>
            <a:ext cx="2646907" cy="879342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0A8A63EE-B808-47CF-B0AE-67D559CCA2F1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33630" y="5452466"/>
            <a:ext cx="3329759" cy="67311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EDE16D6-B998-4FFD-B6AC-BB4009114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2778"/>
            <a:ext cx="10515600" cy="241893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1 –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58567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161" y="3678383"/>
            <a:ext cx="12192000" cy="317961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4B5067B-4322-4141-86CF-8794F7023B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16429" y="5888060"/>
            <a:ext cx="2053272" cy="668645"/>
          </a:xfrm>
          <a:prstGeom prst="rect">
            <a:avLst/>
          </a:prstGeom>
          <a:noFill/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A030495F-3F32-4F2E-9838-302A45ACCDB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228288" y="5800964"/>
            <a:ext cx="627871" cy="552799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72335C84-D7EC-4498-8384-1C98B1168E5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72385" y="5474421"/>
            <a:ext cx="2646907" cy="879342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0A8A63EE-B808-47CF-B0AE-67D559CCA2F1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33630" y="5680650"/>
            <a:ext cx="3329759" cy="67311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EDE16D6-B998-4FFD-B6AC-BB4009114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2778"/>
            <a:ext cx="10515600" cy="241893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2 –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86953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Grafikk 19">
            <a:extLst>
              <a:ext uri="{FF2B5EF4-FFF2-40B4-BE49-F238E27FC236}">
                <a16:creationId xmlns:a16="http://schemas.microsoft.com/office/drawing/2014/main" id="{86D8DA5C-2613-4964-8F85-E60F8BBF0BB2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47E3DCA4-4866-4E78-A4DC-C2EAABE5AA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6028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3 -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E542AD9A-49C6-44F2-84FF-9A48DDA60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6136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59D03F27-AC8E-49ED-BD3F-EEA7682EE665}"/>
              </a:ext>
            </a:extLst>
          </p:cNvPr>
          <p:cNvCxnSpPr/>
          <p:nvPr userDrawn="1"/>
        </p:nvCxnSpPr>
        <p:spPr>
          <a:xfrm flipH="1">
            <a:off x="2138363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e 15">
            <a:extLst>
              <a:ext uri="{FF2B5EF4-FFF2-40B4-BE49-F238E27FC236}">
                <a16:creationId xmlns:a16="http://schemas.microsoft.com/office/drawing/2014/main" id="{B981DDED-2095-4755-9E75-BEE313038D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001" y="5949085"/>
            <a:ext cx="1634876" cy="467703"/>
          </a:xfrm>
          <a:prstGeom prst="rect">
            <a:avLst/>
          </a:prstGeom>
          <a:noFill/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91002398-2DE9-418D-93CE-0913E5DFD53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924115" y="5949085"/>
            <a:ext cx="499930" cy="440155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EC14A8AA-4519-4E01-B2F9-18587ABA019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58614" y="5793947"/>
            <a:ext cx="2107545" cy="700158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A5447E45-26D9-44A2-A42C-2488F2DC70E1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53760" y="5913444"/>
            <a:ext cx="2651255" cy="5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017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Grafikk 19">
            <a:extLst>
              <a:ext uri="{FF2B5EF4-FFF2-40B4-BE49-F238E27FC236}">
                <a16:creationId xmlns:a16="http://schemas.microsoft.com/office/drawing/2014/main" id="{120192E0-A06F-4917-854F-9DB7CB81442D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47E3DCA4-4866-4E78-A4DC-C2EAABE5AA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6028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rgbClr val="020E50"/>
                </a:solidFill>
              </a:defRPr>
            </a:lvl1pPr>
          </a:lstStyle>
          <a:p>
            <a:r>
              <a:rPr lang="nb-NO"/>
              <a:t>Presentation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option</a:t>
            </a:r>
            <a:r>
              <a:rPr lang="nb-NO"/>
              <a:t> 4 -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E542AD9A-49C6-44F2-84FF-9A48DDA60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6136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rgbClr val="020E50"/>
                </a:solidFill>
              </a:defRPr>
            </a:lvl1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59D03F27-AC8E-49ED-BD3F-EEA7682EE665}"/>
              </a:ext>
            </a:extLst>
          </p:cNvPr>
          <p:cNvCxnSpPr/>
          <p:nvPr userDrawn="1"/>
        </p:nvCxnSpPr>
        <p:spPr>
          <a:xfrm flipH="1">
            <a:off x="2138363" y="2772625"/>
            <a:ext cx="7915273" cy="0"/>
          </a:xfrm>
          <a:prstGeom prst="line">
            <a:avLst/>
          </a:prstGeom>
          <a:ln w="19050">
            <a:solidFill>
              <a:srgbClr val="020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e 15">
            <a:extLst>
              <a:ext uri="{FF2B5EF4-FFF2-40B4-BE49-F238E27FC236}">
                <a16:creationId xmlns:a16="http://schemas.microsoft.com/office/drawing/2014/main" id="{58F7166E-B5BC-4ED8-B1B9-73CB241E3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48500" y="6145665"/>
            <a:ext cx="1530512" cy="498409"/>
          </a:xfrm>
          <a:prstGeom prst="rect">
            <a:avLst/>
          </a:prstGeom>
          <a:noFill/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3E46AB02-5041-4B8B-AA8B-F82AEDEAE91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770318" y="6149116"/>
            <a:ext cx="468016" cy="412057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EB27BCCE-5AAC-4A73-A525-C3330F0C81B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87144" y="5905709"/>
            <a:ext cx="1973008" cy="655463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84BFCA96-A7CF-4044-966E-266BEBB9E94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576227" y="6059434"/>
            <a:ext cx="2482007" cy="5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69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-8475" y="-8313"/>
            <a:ext cx="12269747" cy="6941128"/>
          </a:xfrm>
          <a:prstGeom prst="rect">
            <a:avLst/>
          </a:prstGeom>
          <a:solidFill>
            <a:srgbClr val="020E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0CAB4AE4-F68A-4AE7-8B1E-59BB1A7764D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162" y="3678383"/>
            <a:ext cx="12192161" cy="3179660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EDE16D6-B998-4FFD-B6AC-BB4009114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826" y="1292778"/>
            <a:ext cx="10389973" cy="410218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nb-NO" err="1"/>
              <a:t>Section</a:t>
            </a:r>
            <a:r>
              <a:rPr lang="nb-NO"/>
              <a:t> header -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84191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26AE2E7-1A9C-4C60-A2B4-BEAD0E954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48500" y="6145665"/>
            <a:ext cx="1530512" cy="498409"/>
          </a:xfrm>
          <a:prstGeom prst="rect">
            <a:avLst/>
          </a:prstGeom>
          <a:noFill/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D0C4A8E8-141A-4751-AF4C-F5C0DCB7CA7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770318" y="6149116"/>
            <a:ext cx="468016" cy="412057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73872FD1-A3F4-429F-9E3F-E36A11ADF09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87144" y="5905709"/>
            <a:ext cx="1973008" cy="655463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F8C9BAF4-34AA-448C-8943-1BB45BAAE1D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576227" y="6059434"/>
            <a:ext cx="2482007" cy="5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992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grpSp>
        <p:nvGrpSpPr>
          <p:cNvPr id="89" name="Grafikk 9">
            <a:extLst>
              <a:ext uri="{FF2B5EF4-FFF2-40B4-BE49-F238E27FC236}">
                <a16:creationId xmlns:a16="http://schemas.microsoft.com/office/drawing/2014/main" id="{C4AB9266-E187-46EE-AB61-7ABCCE874E56}"/>
              </a:ext>
            </a:extLst>
          </p:cNvPr>
          <p:cNvGrpSpPr/>
          <p:nvPr/>
        </p:nvGrpSpPr>
        <p:grpSpPr>
          <a:xfrm>
            <a:off x="10336983" y="6214330"/>
            <a:ext cx="1641264" cy="672758"/>
            <a:chOff x="8175797" y="6237010"/>
            <a:chExt cx="1641264" cy="672758"/>
          </a:xfrm>
        </p:grpSpPr>
        <p:grpSp>
          <p:nvGrpSpPr>
            <p:cNvPr id="90" name="Grafikk 9">
              <a:extLst>
                <a:ext uri="{FF2B5EF4-FFF2-40B4-BE49-F238E27FC236}">
                  <a16:creationId xmlns:a16="http://schemas.microsoft.com/office/drawing/2014/main" id="{DDFB9FAF-6458-4F3C-AE2A-E6C135260483}"/>
                </a:ext>
              </a:extLst>
            </p:cNvPr>
            <p:cNvGrpSpPr/>
            <p:nvPr/>
          </p:nvGrpSpPr>
          <p:grpSpPr>
            <a:xfrm>
              <a:off x="8175797" y="6292761"/>
              <a:ext cx="705644" cy="584508"/>
              <a:chOff x="8175797" y="6292761"/>
              <a:chExt cx="705644" cy="584508"/>
            </a:xfrm>
            <a:solidFill>
              <a:srgbClr val="020E50"/>
            </a:solidFill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CECF40B-DD1A-4143-B9F4-C63D72A8656D}"/>
                  </a:ext>
                </a:extLst>
              </p:cNvPr>
              <p:cNvSpPr/>
              <p:nvPr/>
            </p:nvSpPr>
            <p:spPr>
              <a:xfrm>
                <a:off x="8175797" y="6297724"/>
                <a:ext cx="193576" cy="364813"/>
              </a:xfrm>
              <a:custGeom>
                <a:avLst/>
                <a:gdLst>
                  <a:gd name="connsiteX0" fmla="*/ 44672 w 193576"/>
                  <a:gd name="connsiteY0" fmla="*/ 71970 h 364813"/>
                  <a:gd name="connsiteX1" fmla="*/ 44672 w 193576"/>
                  <a:gd name="connsiteY1" fmla="*/ 364814 h 364813"/>
                  <a:gd name="connsiteX2" fmla="*/ 0 w 193576"/>
                  <a:gd name="connsiteY2" fmla="*/ 364814 h 364813"/>
                  <a:gd name="connsiteX3" fmla="*/ 0 w 193576"/>
                  <a:gd name="connsiteY3" fmla="*/ 827 h 364813"/>
                  <a:gd name="connsiteX4" fmla="*/ 65353 w 193576"/>
                  <a:gd name="connsiteY4" fmla="*/ 827 h 364813"/>
                  <a:gd name="connsiteX5" fmla="*/ 148905 w 193576"/>
                  <a:gd name="connsiteY5" fmla="*/ 293671 h 364813"/>
                  <a:gd name="connsiteX6" fmla="*/ 148905 w 193576"/>
                  <a:gd name="connsiteY6" fmla="*/ 0 h 364813"/>
                  <a:gd name="connsiteX7" fmla="*/ 193577 w 193576"/>
                  <a:gd name="connsiteY7" fmla="*/ 0 h 364813"/>
                  <a:gd name="connsiteX8" fmla="*/ 193577 w 193576"/>
                  <a:gd name="connsiteY8" fmla="*/ 363987 h 364813"/>
                  <a:gd name="connsiteX9" fmla="*/ 128224 w 193576"/>
                  <a:gd name="connsiteY9" fmla="*/ 363987 h 364813"/>
                  <a:gd name="connsiteX10" fmla="*/ 44672 w 193576"/>
                  <a:gd name="connsiteY10" fmla="*/ 71970 h 364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576" h="364813">
                    <a:moveTo>
                      <a:pt x="44672" y="71970"/>
                    </a:moveTo>
                    <a:lnTo>
                      <a:pt x="44672" y="364814"/>
                    </a:lnTo>
                    <a:lnTo>
                      <a:pt x="0" y="364814"/>
                    </a:lnTo>
                    <a:lnTo>
                      <a:pt x="0" y="827"/>
                    </a:lnTo>
                    <a:lnTo>
                      <a:pt x="65353" y="827"/>
                    </a:lnTo>
                    <a:lnTo>
                      <a:pt x="148905" y="293671"/>
                    </a:lnTo>
                    <a:lnTo>
                      <a:pt x="148905" y="0"/>
                    </a:lnTo>
                    <a:lnTo>
                      <a:pt x="193577" y="0"/>
                    </a:lnTo>
                    <a:lnTo>
                      <a:pt x="193577" y="363987"/>
                    </a:lnTo>
                    <a:lnTo>
                      <a:pt x="128224" y="363987"/>
                    </a:lnTo>
                    <a:lnTo>
                      <a:pt x="44672" y="71970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9AF6D3B-5071-4EB5-AD0F-74CAD8DDCD3B}"/>
                  </a:ext>
                </a:extLst>
              </p:cNvPr>
              <p:cNvSpPr/>
              <p:nvPr/>
            </p:nvSpPr>
            <p:spPr>
              <a:xfrm>
                <a:off x="8444653" y="6292761"/>
                <a:ext cx="186958" cy="373913"/>
              </a:xfrm>
              <a:custGeom>
                <a:avLst/>
                <a:gdLst>
                  <a:gd name="connsiteX0" fmla="*/ 85207 w 186958"/>
                  <a:gd name="connsiteY0" fmla="*/ 330070 h 373913"/>
                  <a:gd name="connsiteX1" fmla="*/ 100097 w 186958"/>
                  <a:gd name="connsiteY1" fmla="*/ 330070 h 373913"/>
                  <a:gd name="connsiteX2" fmla="*/ 137324 w 186958"/>
                  <a:gd name="connsiteY2" fmla="*/ 291189 h 373913"/>
                  <a:gd name="connsiteX3" fmla="*/ 137324 w 186958"/>
                  <a:gd name="connsiteY3" fmla="*/ 274645 h 373913"/>
                  <a:gd name="connsiteX4" fmla="*/ 185304 w 186958"/>
                  <a:gd name="connsiteY4" fmla="*/ 274645 h 373913"/>
                  <a:gd name="connsiteX5" fmla="*/ 185304 w 186958"/>
                  <a:gd name="connsiteY5" fmla="*/ 291189 h 373913"/>
                  <a:gd name="connsiteX6" fmla="*/ 100925 w 186958"/>
                  <a:gd name="connsiteY6" fmla="*/ 373914 h 373913"/>
                  <a:gd name="connsiteX7" fmla="*/ 86034 w 186958"/>
                  <a:gd name="connsiteY7" fmla="*/ 373914 h 373913"/>
                  <a:gd name="connsiteX8" fmla="*/ 0 w 186958"/>
                  <a:gd name="connsiteY8" fmla="*/ 290362 h 373913"/>
                  <a:gd name="connsiteX9" fmla="*/ 0 w 186958"/>
                  <a:gd name="connsiteY9" fmla="*/ 82724 h 373913"/>
                  <a:gd name="connsiteX10" fmla="*/ 86034 w 186958"/>
                  <a:gd name="connsiteY10" fmla="*/ 0 h 373913"/>
                  <a:gd name="connsiteX11" fmla="*/ 100925 w 186958"/>
                  <a:gd name="connsiteY11" fmla="*/ 0 h 373913"/>
                  <a:gd name="connsiteX12" fmla="*/ 186959 w 186958"/>
                  <a:gd name="connsiteY12" fmla="*/ 82724 h 373913"/>
                  <a:gd name="connsiteX13" fmla="*/ 186959 w 186958"/>
                  <a:gd name="connsiteY13" fmla="*/ 98442 h 373913"/>
                  <a:gd name="connsiteX14" fmla="*/ 138978 w 186958"/>
                  <a:gd name="connsiteY14" fmla="*/ 98442 h 373913"/>
                  <a:gd name="connsiteX15" fmla="*/ 138978 w 186958"/>
                  <a:gd name="connsiteY15" fmla="*/ 82724 h 373913"/>
                  <a:gd name="connsiteX16" fmla="*/ 100925 w 186958"/>
                  <a:gd name="connsiteY16" fmla="*/ 43844 h 373913"/>
                  <a:gd name="connsiteX17" fmla="*/ 86034 w 186958"/>
                  <a:gd name="connsiteY17" fmla="*/ 43844 h 373913"/>
                  <a:gd name="connsiteX18" fmla="*/ 48808 w 186958"/>
                  <a:gd name="connsiteY18" fmla="*/ 82724 h 373913"/>
                  <a:gd name="connsiteX19" fmla="*/ 48808 w 186958"/>
                  <a:gd name="connsiteY19" fmla="*/ 290362 h 373913"/>
                  <a:gd name="connsiteX20" fmla="*/ 85207 w 186958"/>
                  <a:gd name="connsiteY20" fmla="*/ 330070 h 37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6958" h="373913">
                    <a:moveTo>
                      <a:pt x="85207" y="330070"/>
                    </a:moveTo>
                    <a:lnTo>
                      <a:pt x="100097" y="330070"/>
                    </a:lnTo>
                    <a:cubicBezTo>
                      <a:pt x="120779" y="330070"/>
                      <a:pt x="137324" y="311870"/>
                      <a:pt x="137324" y="291189"/>
                    </a:cubicBezTo>
                    <a:lnTo>
                      <a:pt x="137324" y="274645"/>
                    </a:lnTo>
                    <a:lnTo>
                      <a:pt x="185304" y="274645"/>
                    </a:lnTo>
                    <a:lnTo>
                      <a:pt x="185304" y="291189"/>
                    </a:lnTo>
                    <a:cubicBezTo>
                      <a:pt x="186131" y="336688"/>
                      <a:pt x="148078" y="373914"/>
                      <a:pt x="100925" y="373914"/>
                    </a:cubicBezTo>
                    <a:lnTo>
                      <a:pt x="86034" y="373914"/>
                    </a:lnTo>
                    <a:cubicBezTo>
                      <a:pt x="38881" y="373914"/>
                      <a:pt x="0" y="336688"/>
                      <a:pt x="0" y="290362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6034" y="0"/>
                    </a:cubicBezTo>
                    <a:lnTo>
                      <a:pt x="100925" y="0"/>
                    </a:lnTo>
                    <a:cubicBezTo>
                      <a:pt x="148078" y="0"/>
                      <a:pt x="186959" y="37226"/>
                      <a:pt x="186959" y="82724"/>
                    </a:cubicBezTo>
                    <a:lnTo>
                      <a:pt x="186959" y="98442"/>
                    </a:lnTo>
                    <a:lnTo>
                      <a:pt x="138978" y="98442"/>
                    </a:lnTo>
                    <a:lnTo>
                      <a:pt x="138978" y="82724"/>
                    </a:lnTo>
                    <a:cubicBezTo>
                      <a:pt x="138978" y="61216"/>
                      <a:pt x="121606" y="43844"/>
                      <a:pt x="100925" y="43844"/>
                    </a:cubicBezTo>
                    <a:lnTo>
                      <a:pt x="86034" y="43844"/>
                    </a:lnTo>
                    <a:cubicBezTo>
                      <a:pt x="65353" y="43844"/>
                      <a:pt x="48808" y="62043"/>
                      <a:pt x="48808" y="82724"/>
                    </a:cubicBezTo>
                    <a:lnTo>
                      <a:pt x="48808" y="290362"/>
                    </a:lnTo>
                    <a:cubicBezTo>
                      <a:pt x="47981" y="311870"/>
                      <a:pt x="64526" y="330070"/>
                      <a:pt x="85207" y="330070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83EB060-3BE5-4DDD-AA12-2F181B965201}"/>
                  </a:ext>
                </a:extLst>
              </p:cNvPr>
              <p:cNvSpPr/>
              <p:nvPr/>
            </p:nvSpPr>
            <p:spPr>
              <a:xfrm>
                <a:off x="8695310" y="6292761"/>
                <a:ext cx="186131" cy="374740"/>
              </a:xfrm>
              <a:custGeom>
                <a:avLst/>
                <a:gdLst>
                  <a:gd name="connsiteX0" fmla="*/ 101752 w 186131"/>
                  <a:gd name="connsiteY0" fmla="*/ 164621 h 374740"/>
                  <a:gd name="connsiteX1" fmla="*/ 186131 w 186131"/>
                  <a:gd name="connsiteY1" fmla="*/ 257272 h 374740"/>
                  <a:gd name="connsiteX2" fmla="*/ 186131 w 186131"/>
                  <a:gd name="connsiteY2" fmla="*/ 291189 h 374740"/>
                  <a:gd name="connsiteX3" fmla="*/ 100925 w 186131"/>
                  <a:gd name="connsiteY3" fmla="*/ 374741 h 374740"/>
                  <a:gd name="connsiteX4" fmla="*/ 86034 w 186131"/>
                  <a:gd name="connsiteY4" fmla="*/ 374741 h 374740"/>
                  <a:gd name="connsiteX5" fmla="*/ 827 w 186131"/>
                  <a:gd name="connsiteY5" fmla="*/ 291189 h 374740"/>
                  <a:gd name="connsiteX6" fmla="*/ 827 w 186131"/>
                  <a:gd name="connsiteY6" fmla="*/ 279608 h 374740"/>
                  <a:gd name="connsiteX7" fmla="*/ 49635 w 186131"/>
                  <a:gd name="connsiteY7" fmla="*/ 279608 h 374740"/>
                  <a:gd name="connsiteX8" fmla="*/ 49635 w 186131"/>
                  <a:gd name="connsiteY8" fmla="*/ 291189 h 374740"/>
                  <a:gd name="connsiteX9" fmla="*/ 86034 w 186131"/>
                  <a:gd name="connsiteY9" fmla="*/ 330070 h 374740"/>
                  <a:gd name="connsiteX10" fmla="*/ 100925 w 186131"/>
                  <a:gd name="connsiteY10" fmla="*/ 330070 h 374740"/>
                  <a:gd name="connsiteX11" fmla="*/ 138151 w 186131"/>
                  <a:gd name="connsiteY11" fmla="*/ 291189 h 374740"/>
                  <a:gd name="connsiteX12" fmla="*/ 138151 w 186131"/>
                  <a:gd name="connsiteY12" fmla="*/ 258927 h 374740"/>
                  <a:gd name="connsiteX13" fmla="*/ 79416 w 186131"/>
                  <a:gd name="connsiteY13" fmla="*/ 205156 h 374740"/>
                  <a:gd name="connsiteX14" fmla="*/ 0 w 186131"/>
                  <a:gd name="connsiteY14" fmla="*/ 112505 h 374740"/>
                  <a:gd name="connsiteX15" fmla="*/ 0 w 186131"/>
                  <a:gd name="connsiteY15" fmla="*/ 82724 h 374740"/>
                  <a:gd name="connsiteX16" fmla="*/ 85207 w 186131"/>
                  <a:gd name="connsiteY16" fmla="*/ 0 h 374740"/>
                  <a:gd name="connsiteX17" fmla="*/ 100097 w 186131"/>
                  <a:gd name="connsiteY17" fmla="*/ 0 h 374740"/>
                  <a:gd name="connsiteX18" fmla="*/ 185304 w 186131"/>
                  <a:gd name="connsiteY18" fmla="*/ 82724 h 374740"/>
                  <a:gd name="connsiteX19" fmla="*/ 185304 w 186131"/>
                  <a:gd name="connsiteY19" fmla="*/ 95133 h 374740"/>
                  <a:gd name="connsiteX20" fmla="*/ 137324 w 186131"/>
                  <a:gd name="connsiteY20" fmla="*/ 95133 h 374740"/>
                  <a:gd name="connsiteX21" fmla="*/ 137324 w 186131"/>
                  <a:gd name="connsiteY21" fmla="*/ 83551 h 374740"/>
                  <a:gd name="connsiteX22" fmla="*/ 100097 w 186131"/>
                  <a:gd name="connsiteY22" fmla="*/ 43844 h 374740"/>
                  <a:gd name="connsiteX23" fmla="*/ 85207 w 186131"/>
                  <a:gd name="connsiteY23" fmla="*/ 43844 h 374740"/>
                  <a:gd name="connsiteX24" fmla="*/ 48808 w 186131"/>
                  <a:gd name="connsiteY24" fmla="*/ 83551 h 374740"/>
                  <a:gd name="connsiteX25" fmla="*/ 48808 w 186131"/>
                  <a:gd name="connsiteY25" fmla="*/ 110851 h 374740"/>
                  <a:gd name="connsiteX26" fmla="*/ 101752 w 186131"/>
                  <a:gd name="connsiteY26" fmla="*/ 164621 h 37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131" h="374740">
                    <a:moveTo>
                      <a:pt x="101752" y="164621"/>
                    </a:moveTo>
                    <a:cubicBezTo>
                      <a:pt x="143942" y="181993"/>
                      <a:pt x="186131" y="195229"/>
                      <a:pt x="186131" y="257272"/>
                    </a:cubicBezTo>
                    <a:lnTo>
                      <a:pt x="186131" y="291189"/>
                    </a:lnTo>
                    <a:cubicBezTo>
                      <a:pt x="186131" y="337515"/>
                      <a:pt x="148078" y="374741"/>
                      <a:pt x="100925" y="374741"/>
                    </a:cubicBezTo>
                    <a:lnTo>
                      <a:pt x="86034" y="374741"/>
                    </a:lnTo>
                    <a:cubicBezTo>
                      <a:pt x="39708" y="374741"/>
                      <a:pt x="827" y="337515"/>
                      <a:pt x="827" y="291189"/>
                    </a:cubicBezTo>
                    <a:lnTo>
                      <a:pt x="827" y="279608"/>
                    </a:lnTo>
                    <a:lnTo>
                      <a:pt x="49635" y="279608"/>
                    </a:lnTo>
                    <a:lnTo>
                      <a:pt x="49635" y="291189"/>
                    </a:lnTo>
                    <a:cubicBezTo>
                      <a:pt x="49635" y="312698"/>
                      <a:pt x="66180" y="330070"/>
                      <a:pt x="86034" y="330070"/>
                    </a:cubicBezTo>
                    <a:lnTo>
                      <a:pt x="100925" y="330070"/>
                    </a:lnTo>
                    <a:cubicBezTo>
                      <a:pt x="121606" y="330070"/>
                      <a:pt x="138151" y="311870"/>
                      <a:pt x="138151" y="291189"/>
                    </a:cubicBezTo>
                    <a:lnTo>
                      <a:pt x="138151" y="258927"/>
                    </a:lnTo>
                    <a:cubicBezTo>
                      <a:pt x="138151" y="227492"/>
                      <a:pt x="109197" y="217565"/>
                      <a:pt x="79416" y="205156"/>
                    </a:cubicBezTo>
                    <a:cubicBezTo>
                      <a:pt x="40535" y="189439"/>
                      <a:pt x="0" y="171239"/>
                      <a:pt x="0" y="112505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5207" y="0"/>
                    </a:cubicBezTo>
                    <a:lnTo>
                      <a:pt x="100097" y="0"/>
                    </a:lnTo>
                    <a:cubicBezTo>
                      <a:pt x="147251" y="0"/>
                      <a:pt x="185304" y="37226"/>
                      <a:pt x="185304" y="82724"/>
                    </a:cubicBezTo>
                    <a:lnTo>
                      <a:pt x="185304" y="95133"/>
                    </a:lnTo>
                    <a:lnTo>
                      <a:pt x="137324" y="95133"/>
                    </a:lnTo>
                    <a:lnTo>
                      <a:pt x="137324" y="83551"/>
                    </a:lnTo>
                    <a:cubicBezTo>
                      <a:pt x="137324" y="62043"/>
                      <a:pt x="120779" y="43844"/>
                      <a:pt x="100097" y="43844"/>
                    </a:cubicBezTo>
                    <a:lnTo>
                      <a:pt x="85207" y="43844"/>
                    </a:lnTo>
                    <a:cubicBezTo>
                      <a:pt x="65353" y="43844"/>
                      <a:pt x="48808" y="62043"/>
                      <a:pt x="48808" y="83551"/>
                    </a:cubicBezTo>
                    <a:lnTo>
                      <a:pt x="48808" y="110851"/>
                    </a:lnTo>
                    <a:cubicBezTo>
                      <a:pt x="48808" y="143940"/>
                      <a:pt x="74453" y="153867"/>
                      <a:pt x="101752" y="164621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94" name="Grafikk 9">
              <a:extLst>
                <a:ext uri="{FF2B5EF4-FFF2-40B4-BE49-F238E27FC236}">
                  <a16:creationId xmlns:a16="http://schemas.microsoft.com/office/drawing/2014/main" id="{83756753-47F3-4046-A246-AE4E26341B0F}"/>
                </a:ext>
              </a:extLst>
            </p:cNvPr>
            <p:cNvGrpSpPr/>
            <p:nvPr/>
          </p:nvGrpSpPr>
          <p:grpSpPr>
            <a:xfrm>
              <a:off x="9211514" y="6449937"/>
              <a:ext cx="599756" cy="340641"/>
              <a:chOff x="9211514" y="6449937"/>
              <a:chExt cx="599756" cy="340641"/>
            </a:xfrm>
            <a:solidFill>
              <a:srgbClr val="020E50"/>
            </a:solidFill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E68C640-718D-48B7-ADBE-7117CA0E5050}"/>
                  </a:ext>
                </a:extLst>
              </p:cNvPr>
              <p:cNvSpPr/>
              <p:nvPr/>
            </p:nvSpPr>
            <p:spPr>
              <a:xfrm>
                <a:off x="9211514" y="6450764"/>
                <a:ext cx="121605" cy="214255"/>
              </a:xfrm>
              <a:custGeom>
                <a:avLst/>
                <a:gdLst>
                  <a:gd name="connsiteX0" fmla="*/ 2482 w 121605"/>
                  <a:gd name="connsiteY0" fmla="*/ 188611 h 214255"/>
                  <a:gd name="connsiteX1" fmla="*/ 76107 w 121605"/>
                  <a:gd name="connsiteY1" fmla="*/ 90169 h 214255"/>
                  <a:gd name="connsiteX2" fmla="*/ 86034 w 121605"/>
                  <a:gd name="connsiteY2" fmla="*/ 72797 h 214255"/>
                  <a:gd name="connsiteX3" fmla="*/ 89343 w 121605"/>
                  <a:gd name="connsiteY3" fmla="*/ 55425 h 214255"/>
                  <a:gd name="connsiteX4" fmla="*/ 89343 w 121605"/>
                  <a:gd name="connsiteY4" fmla="*/ 55425 h 214255"/>
                  <a:gd name="connsiteX5" fmla="*/ 81898 w 121605"/>
                  <a:gd name="connsiteY5" fmla="*/ 35571 h 214255"/>
                  <a:gd name="connsiteX6" fmla="*/ 61216 w 121605"/>
                  <a:gd name="connsiteY6" fmla="*/ 28953 h 214255"/>
                  <a:gd name="connsiteX7" fmla="*/ 40535 w 121605"/>
                  <a:gd name="connsiteY7" fmla="*/ 36399 h 214255"/>
                  <a:gd name="connsiteX8" fmla="*/ 30608 w 121605"/>
                  <a:gd name="connsiteY8" fmla="*/ 57907 h 214255"/>
                  <a:gd name="connsiteX9" fmla="*/ 30608 w 121605"/>
                  <a:gd name="connsiteY9" fmla="*/ 57907 h 214255"/>
                  <a:gd name="connsiteX10" fmla="*/ 0 w 121605"/>
                  <a:gd name="connsiteY10" fmla="*/ 57907 h 214255"/>
                  <a:gd name="connsiteX11" fmla="*/ 0 w 121605"/>
                  <a:gd name="connsiteY11" fmla="*/ 57907 h 214255"/>
                  <a:gd name="connsiteX12" fmla="*/ 10754 w 121605"/>
                  <a:gd name="connsiteY12" fmla="*/ 26472 h 214255"/>
                  <a:gd name="connsiteX13" fmla="*/ 31436 w 121605"/>
                  <a:gd name="connsiteY13" fmla="*/ 6618 h 214255"/>
                  <a:gd name="connsiteX14" fmla="*/ 61216 w 121605"/>
                  <a:gd name="connsiteY14" fmla="*/ 0 h 214255"/>
                  <a:gd name="connsiteX15" fmla="*/ 93479 w 121605"/>
                  <a:gd name="connsiteY15" fmla="*/ 6618 h 214255"/>
                  <a:gd name="connsiteX16" fmla="*/ 114161 w 121605"/>
                  <a:gd name="connsiteY16" fmla="*/ 25645 h 214255"/>
                  <a:gd name="connsiteX17" fmla="*/ 120778 w 121605"/>
                  <a:gd name="connsiteY17" fmla="*/ 55425 h 214255"/>
                  <a:gd name="connsiteX18" fmla="*/ 120778 w 121605"/>
                  <a:gd name="connsiteY18" fmla="*/ 55425 h 214255"/>
                  <a:gd name="connsiteX19" fmla="*/ 115815 w 121605"/>
                  <a:gd name="connsiteY19" fmla="*/ 78588 h 214255"/>
                  <a:gd name="connsiteX20" fmla="*/ 102579 w 121605"/>
                  <a:gd name="connsiteY20" fmla="*/ 102578 h 214255"/>
                  <a:gd name="connsiteX21" fmla="*/ 41363 w 121605"/>
                  <a:gd name="connsiteY21" fmla="*/ 186130 h 214255"/>
                  <a:gd name="connsiteX22" fmla="*/ 121606 w 121605"/>
                  <a:gd name="connsiteY22" fmla="*/ 186130 h 214255"/>
                  <a:gd name="connsiteX23" fmla="*/ 121606 w 121605"/>
                  <a:gd name="connsiteY23" fmla="*/ 214256 h 214255"/>
                  <a:gd name="connsiteX24" fmla="*/ 2482 w 121605"/>
                  <a:gd name="connsiteY24" fmla="*/ 214256 h 214255"/>
                  <a:gd name="connsiteX25" fmla="*/ 2482 w 121605"/>
                  <a:gd name="connsiteY25" fmla="*/ 188611 h 2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1605" h="214255">
                    <a:moveTo>
                      <a:pt x="2482" y="188611"/>
                    </a:moveTo>
                    <a:lnTo>
                      <a:pt x="76107" y="90169"/>
                    </a:lnTo>
                    <a:cubicBezTo>
                      <a:pt x="80243" y="84379"/>
                      <a:pt x="83552" y="78588"/>
                      <a:pt x="86034" y="72797"/>
                    </a:cubicBezTo>
                    <a:cubicBezTo>
                      <a:pt x="88516" y="67007"/>
                      <a:pt x="89343" y="61216"/>
                      <a:pt x="89343" y="55425"/>
                    </a:cubicBezTo>
                    <a:lnTo>
                      <a:pt x="89343" y="55425"/>
                    </a:lnTo>
                    <a:cubicBezTo>
                      <a:pt x="89343" y="47153"/>
                      <a:pt x="86861" y="40535"/>
                      <a:pt x="81898" y="35571"/>
                    </a:cubicBezTo>
                    <a:cubicBezTo>
                      <a:pt x="76934" y="30608"/>
                      <a:pt x="70316" y="28953"/>
                      <a:pt x="61216" y="28953"/>
                    </a:cubicBezTo>
                    <a:cubicBezTo>
                      <a:pt x="52944" y="28953"/>
                      <a:pt x="45499" y="31435"/>
                      <a:pt x="40535" y="36399"/>
                    </a:cubicBezTo>
                    <a:cubicBezTo>
                      <a:pt x="35572" y="41362"/>
                      <a:pt x="32263" y="48807"/>
                      <a:pt x="30608" y="57907"/>
                    </a:cubicBezTo>
                    <a:lnTo>
                      <a:pt x="30608" y="57907"/>
                    </a:lnTo>
                    <a:lnTo>
                      <a:pt x="0" y="57907"/>
                    </a:lnTo>
                    <a:lnTo>
                      <a:pt x="0" y="57907"/>
                    </a:lnTo>
                    <a:cubicBezTo>
                      <a:pt x="1654" y="45498"/>
                      <a:pt x="4963" y="35571"/>
                      <a:pt x="10754" y="26472"/>
                    </a:cubicBezTo>
                    <a:cubicBezTo>
                      <a:pt x="15718" y="18199"/>
                      <a:pt x="23163" y="11581"/>
                      <a:pt x="31436" y="6618"/>
                    </a:cubicBezTo>
                    <a:cubicBezTo>
                      <a:pt x="39708" y="2482"/>
                      <a:pt x="49635" y="0"/>
                      <a:pt x="61216" y="0"/>
                    </a:cubicBezTo>
                    <a:cubicBezTo>
                      <a:pt x="73625" y="0"/>
                      <a:pt x="84380" y="2482"/>
                      <a:pt x="93479" y="6618"/>
                    </a:cubicBezTo>
                    <a:cubicBezTo>
                      <a:pt x="102579" y="10754"/>
                      <a:pt x="109197" y="17372"/>
                      <a:pt x="114161" y="25645"/>
                    </a:cubicBezTo>
                    <a:cubicBezTo>
                      <a:pt x="119124" y="33917"/>
                      <a:pt x="120778" y="43844"/>
                      <a:pt x="120778" y="55425"/>
                    </a:cubicBezTo>
                    <a:lnTo>
                      <a:pt x="120778" y="55425"/>
                    </a:lnTo>
                    <a:cubicBezTo>
                      <a:pt x="120778" y="62870"/>
                      <a:pt x="119124" y="71143"/>
                      <a:pt x="115815" y="78588"/>
                    </a:cubicBezTo>
                    <a:cubicBezTo>
                      <a:pt x="112506" y="86860"/>
                      <a:pt x="108370" y="94306"/>
                      <a:pt x="102579" y="102578"/>
                    </a:cubicBezTo>
                    <a:lnTo>
                      <a:pt x="41363" y="186130"/>
                    </a:lnTo>
                    <a:lnTo>
                      <a:pt x="121606" y="186130"/>
                    </a:lnTo>
                    <a:lnTo>
                      <a:pt x="121606" y="214256"/>
                    </a:lnTo>
                    <a:lnTo>
                      <a:pt x="2482" y="214256"/>
                    </a:lnTo>
                    <a:lnTo>
                      <a:pt x="2482" y="188611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0715332-A6FA-4962-9CD6-80AAB381407F}"/>
                  </a:ext>
                </a:extLst>
              </p:cNvPr>
              <p:cNvSpPr/>
              <p:nvPr/>
            </p:nvSpPr>
            <p:spPr>
              <a:xfrm>
                <a:off x="9370346" y="6450764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4380 w 120778"/>
                  <a:gd name="connsiteY11" fmla="*/ 180339 h 217564"/>
                  <a:gd name="connsiteX12" fmla="*/ 91825 w 120778"/>
                  <a:gd name="connsiteY12" fmla="*/ 156349 h 217564"/>
                  <a:gd name="connsiteX13" fmla="*/ 91825 w 120778"/>
                  <a:gd name="connsiteY13" fmla="*/ 60389 h 217564"/>
                  <a:gd name="connsiteX14" fmla="*/ 84380 w 120778"/>
                  <a:gd name="connsiteY14" fmla="*/ 36399 h 217564"/>
                  <a:gd name="connsiteX15" fmla="*/ 61216 w 120778"/>
                  <a:gd name="connsiteY15" fmla="*/ 28126 h 217564"/>
                  <a:gd name="connsiteX16" fmla="*/ 38054 w 120778"/>
                  <a:gd name="connsiteY16" fmla="*/ 36399 h 217564"/>
                  <a:gd name="connsiteX17" fmla="*/ 30608 w 120778"/>
                  <a:gd name="connsiteY17" fmla="*/ 60389 h 217564"/>
                  <a:gd name="connsiteX18" fmla="*/ 30608 w 120778"/>
                  <a:gd name="connsiteY18" fmla="*/ 157176 h 217564"/>
                  <a:gd name="connsiteX19" fmla="*/ 38054 w 120778"/>
                  <a:gd name="connsiteY19" fmla="*/ 181166 h 217564"/>
                  <a:gd name="connsiteX20" fmla="*/ 61216 w 120778"/>
                  <a:gd name="connsiteY20" fmla="*/ 189439 h 217564"/>
                  <a:gd name="connsiteX21" fmla="*/ 84380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6472" y="211774"/>
                      <a:pt x="15718" y="201020"/>
                    </a:cubicBezTo>
                    <a:close/>
                    <a:moveTo>
                      <a:pt x="84380" y="180339"/>
                    </a:moveTo>
                    <a:cubicBezTo>
                      <a:pt x="89343" y="174548"/>
                      <a:pt x="91825" y="167103"/>
                      <a:pt x="91825" y="156349"/>
                    </a:cubicBezTo>
                    <a:lnTo>
                      <a:pt x="91825" y="60389"/>
                    </a:lnTo>
                    <a:cubicBezTo>
                      <a:pt x="91825" y="50462"/>
                      <a:pt x="89343" y="42189"/>
                      <a:pt x="84380" y="36399"/>
                    </a:cubicBezTo>
                    <a:cubicBezTo>
                      <a:pt x="79416" y="30608"/>
                      <a:pt x="71971" y="28126"/>
                      <a:pt x="61216" y="28126"/>
                    </a:cubicBezTo>
                    <a:cubicBezTo>
                      <a:pt x="50462" y="28126"/>
                      <a:pt x="43017" y="30608"/>
                      <a:pt x="38054" y="36399"/>
                    </a:cubicBezTo>
                    <a:cubicBezTo>
                      <a:pt x="33090" y="42189"/>
                      <a:pt x="30608" y="49635"/>
                      <a:pt x="30608" y="60389"/>
                    </a:cubicBezTo>
                    <a:lnTo>
                      <a:pt x="30608" y="157176"/>
                    </a:lnTo>
                    <a:cubicBezTo>
                      <a:pt x="30608" y="167103"/>
                      <a:pt x="33090" y="175375"/>
                      <a:pt x="38054" y="181166"/>
                    </a:cubicBezTo>
                    <a:cubicBezTo>
                      <a:pt x="43017" y="186957"/>
                      <a:pt x="50462" y="189439"/>
                      <a:pt x="61216" y="189439"/>
                    </a:cubicBezTo>
                    <a:cubicBezTo>
                      <a:pt x="71971" y="189439"/>
                      <a:pt x="79416" y="186130"/>
                      <a:pt x="84380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E45CC83-8DDB-4431-B006-40D8B779E127}"/>
                  </a:ext>
                </a:extLst>
              </p:cNvPr>
              <p:cNvSpPr/>
              <p:nvPr/>
            </p:nvSpPr>
            <p:spPr>
              <a:xfrm>
                <a:off x="9525042" y="6449937"/>
                <a:ext cx="126569" cy="216896"/>
              </a:xfrm>
              <a:custGeom>
                <a:avLst/>
                <a:gdLst>
                  <a:gd name="connsiteX0" fmla="*/ 32263 w 126569"/>
                  <a:gd name="connsiteY0" fmla="*/ 210947 h 216896"/>
                  <a:gd name="connsiteX1" fmla="*/ 10754 w 126569"/>
                  <a:gd name="connsiteY1" fmla="*/ 191920 h 216896"/>
                  <a:gd name="connsiteX2" fmla="*/ 0 w 126569"/>
                  <a:gd name="connsiteY2" fmla="*/ 162140 h 216896"/>
                  <a:gd name="connsiteX3" fmla="*/ 30608 w 126569"/>
                  <a:gd name="connsiteY3" fmla="*/ 162140 h 216896"/>
                  <a:gd name="connsiteX4" fmla="*/ 36399 w 126569"/>
                  <a:gd name="connsiteY4" fmla="*/ 177030 h 216896"/>
                  <a:gd name="connsiteX5" fmla="*/ 47981 w 126569"/>
                  <a:gd name="connsiteY5" fmla="*/ 185302 h 216896"/>
                  <a:gd name="connsiteX6" fmla="*/ 64526 w 126569"/>
                  <a:gd name="connsiteY6" fmla="*/ 187784 h 216896"/>
                  <a:gd name="connsiteX7" fmla="*/ 87689 w 126569"/>
                  <a:gd name="connsiteY7" fmla="*/ 179512 h 216896"/>
                  <a:gd name="connsiteX8" fmla="*/ 95961 w 126569"/>
                  <a:gd name="connsiteY8" fmla="*/ 157176 h 216896"/>
                  <a:gd name="connsiteX9" fmla="*/ 95961 w 126569"/>
                  <a:gd name="connsiteY9" fmla="*/ 150558 h 216896"/>
                  <a:gd name="connsiteX10" fmla="*/ 88516 w 126569"/>
                  <a:gd name="connsiteY10" fmla="*/ 125741 h 216896"/>
                  <a:gd name="connsiteX11" fmla="*/ 67007 w 126569"/>
                  <a:gd name="connsiteY11" fmla="*/ 117468 h 216896"/>
                  <a:gd name="connsiteX12" fmla="*/ 52117 w 126569"/>
                  <a:gd name="connsiteY12" fmla="*/ 117468 h 216896"/>
                  <a:gd name="connsiteX13" fmla="*/ 52117 w 126569"/>
                  <a:gd name="connsiteY13" fmla="*/ 89342 h 216896"/>
                  <a:gd name="connsiteX14" fmla="*/ 67007 w 126569"/>
                  <a:gd name="connsiteY14" fmla="*/ 89342 h 216896"/>
                  <a:gd name="connsiteX15" fmla="*/ 86034 w 126569"/>
                  <a:gd name="connsiteY15" fmla="*/ 81897 h 216896"/>
                  <a:gd name="connsiteX16" fmla="*/ 92652 w 126569"/>
                  <a:gd name="connsiteY16" fmla="*/ 61216 h 216896"/>
                  <a:gd name="connsiteX17" fmla="*/ 92652 w 126569"/>
                  <a:gd name="connsiteY17" fmla="*/ 54598 h 216896"/>
                  <a:gd name="connsiteX18" fmla="*/ 85207 w 126569"/>
                  <a:gd name="connsiteY18" fmla="*/ 35571 h 216896"/>
                  <a:gd name="connsiteX19" fmla="*/ 64526 w 126569"/>
                  <a:gd name="connsiteY19" fmla="*/ 28953 h 216896"/>
                  <a:gd name="connsiteX20" fmla="*/ 51289 w 126569"/>
                  <a:gd name="connsiteY20" fmla="*/ 31435 h 216896"/>
                  <a:gd name="connsiteX21" fmla="*/ 41363 w 126569"/>
                  <a:gd name="connsiteY21" fmla="*/ 40535 h 216896"/>
                  <a:gd name="connsiteX22" fmla="*/ 35572 w 126569"/>
                  <a:gd name="connsiteY22" fmla="*/ 55425 h 216896"/>
                  <a:gd name="connsiteX23" fmla="*/ 5791 w 126569"/>
                  <a:gd name="connsiteY23" fmla="*/ 55425 h 216896"/>
                  <a:gd name="connsiteX24" fmla="*/ 16545 w 126569"/>
                  <a:gd name="connsiteY24" fmla="*/ 25645 h 216896"/>
                  <a:gd name="connsiteX25" fmla="*/ 37226 w 126569"/>
                  <a:gd name="connsiteY25" fmla="*/ 6618 h 216896"/>
                  <a:gd name="connsiteX26" fmla="*/ 65353 w 126569"/>
                  <a:gd name="connsiteY26" fmla="*/ 0 h 216896"/>
                  <a:gd name="connsiteX27" fmla="*/ 107543 w 126569"/>
                  <a:gd name="connsiteY27" fmla="*/ 14063 h 216896"/>
                  <a:gd name="connsiteX28" fmla="*/ 122433 w 126569"/>
                  <a:gd name="connsiteY28" fmla="*/ 54598 h 216896"/>
                  <a:gd name="connsiteX29" fmla="*/ 122433 w 126569"/>
                  <a:gd name="connsiteY29" fmla="*/ 59561 h 216896"/>
                  <a:gd name="connsiteX30" fmla="*/ 114161 w 126569"/>
                  <a:gd name="connsiteY30" fmla="*/ 87688 h 216896"/>
                  <a:gd name="connsiteX31" fmla="*/ 90170 w 126569"/>
                  <a:gd name="connsiteY31" fmla="*/ 105060 h 216896"/>
                  <a:gd name="connsiteX32" fmla="*/ 116642 w 126569"/>
                  <a:gd name="connsiteY32" fmla="*/ 122432 h 216896"/>
                  <a:gd name="connsiteX33" fmla="*/ 126569 w 126569"/>
                  <a:gd name="connsiteY33" fmla="*/ 156349 h 216896"/>
                  <a:gd name="connsiteX34" fmla="*/ 126569 w 126569"/>
                  <a:gd name="connsiteY34" fmla="*/ 158831 h 216896"/>
                  <a:gd name="connsiteX35" fmla="*/ 119124 w 126569"/>
                  <a:gd name="connsiteY35" fmla="*/ 190266 h 216896"/>
                  <a:gd name="connsiteX36" fmla="*/ 98443 w 126569"/>
                  <a:gd name="connsiteY36" fmla="*/ 210120 h 216896"/>
                  <a:gd name="connsiteX37" fmla="*/ 65353 w 126569"/>
                  <a:gd name="connsiteY37" fmla="*/ 216738 h 216896"/>
                  <a:gd name="connsiteX38" fmla="*/ 32263 w 126569"/>
                  <a:gd name="connsiteY38" fmla="*/ 210947 h 21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6569" h="216896">
                    <a:moveTo>
                      <a:pt x="32263" y="210947"/>
                    </a:moveTo>
                    <a:cubicBezTo>
                      <a:pt x="23163" y="206811"/>
                      <a:pt x="15718" y="200193"/>
                      <a:pt x="10754" y="191920"/>
                    </a:cubicBezTo>
                    <a:cubicBezTo>
                      <a:pt x="4964" y="183648"/>
                      <a:pt x="1654" y="173721"/>
                      <a:pt x="0" y="162140"/>
                    </a:cubicBezTo>
                    <a:lnTo>
                      <a:pt x="30608" y="162140"/>
                    </a:lnTo>
                    <a:cubicBezTo>
                      <a:pt x="31436" y="167930"/>
                      <a:pt x="33090" y="172894"/>
                      <a:pt x="36399" y="177030"/>
                    </a:cubicBezTo>
                    <a:cubicBezTo>
                      <a:pt x="39708" y="181166"/>
                      <a:pt x="43017" y="183648"/>
                      <a:pt x="47981" y="185302"/>
                    </a:cubicBezTo>
                    <a:cubicBezTo>
                      <a:pt x="52944" y="186957"/>
                      <a:pt x="57908" y="187784"/>
                      <a:pt x="64526" y="187784"/>
                    </a:cubicBezTo>
                    <a:cubicBezTo>
                      <a:pt x="74453" y="187784"/>
                      <a:pt x="81898" y="185302"/>
                      <a:pt x="87689" y="179512"/>
                    </a:cubicBezTo>
                    <a:cubicBezTo>
                      <a:pt x="93479" y="174548"/>
                      <a:pt x="95961" y="167103"/>
                      <a:pt x="95961" y="157176"/>
                    </a:cubicBezTo>
                    <a:lnTo>
                      <a:pt x="95961" y="150558"/>
                    </a:lnTo>
                    <a:cubicBezTo>
                      <a:pt x="95961" y="139804"/>
                      <a:pt x="93479" y="131532"/>
                      <a:pt x="88516" y="125741"/>
                    </a:cubicBezTo>
                    <a:cubicBezTo>
                      <a:pt x="83552" y="119950"/>
                      <a:pt x="76107" y="117468"/>
                      <a:pt x="67007" y="117468"/>
                    </a:cubicBezTo>
                    <a:lnTo>
                      <a:pt x="52117" y="117468"/>
                    </a:lnTo>
                    <a:lnTo>
                      <a:pt x="52117" y="89342"/>
                    </a:lnTo>
                    <a:lnTo>
                      <a:pt x="67007" y="89342"/>
                    </a:lnTo>
                    <a:cubicBezTo>
                      <a:pt x="75280" y="89342"/>
                      <a:pt x="81898" y="86860"/>
                      <a:pt x="86034" y="81897"/>
                    </a:cubicBezTo>
                    <a:cubicBezTo>
                      <a:pt x="90998" y="76934"/>
                      <a:pt x="92652" y="70316"/>
                      <a:pt x="92652" y="61216"/>
                    </a:cubicBezTo>
                    <a:lnTo>
                      <a:pt x="92652" y="54598"/>
                    </a:lnTo>
                    <a:cubicBezTo>
                      <a:pt x="92652" y="46326"/>
                      <a:pt x="90170" y="39708"/>
                      <a:pt x="85207" y="35571"/>
                    </a:cubicBezTo>
                    <a:cubicBezTo>
                      <a:pt x="80243" y="30608"/>
                      <a:pt x="73625" y="28953"/>
                      <a:pt x="64526" y="28953"/>
                    </a:cubicBezTo>
                    <a:cubicBezTo>
                      <a:pt x="59562" y="28953"/>
                      <a:pt x="54599" y="29781"/>
                      <a:pt x="51289" y="31435"/>
                    </a:cubicBezTo>
                    <a:cubicBezTo>
                      <a:pt x="47981" y="33090"/>
                      <a:pt x="43844" y="36399"/>
                      <a:pt x="41363" y="40535"/>
                    </a:cubicBezTo>
                    <a:cubicBezTo>
                      <a:pt x="38881" y="44671"/>
                      <a:pt x="36399" y="49635"/>
                      <a:pt x="35572" y="55425"/>
                    </a:cubicBezTo>
                    <a:lnTo>
                      <a:pt x="5791" y="55425"/>
                    </a:lnTo>
                    <a:cubicBezTo>
                      <a:pt x="7445" y="43844"/>
                      <a:pt x="11582" y="33917"/>
                      <a:pt x="16545" y="25645"/>
                    </a:cubicBezTo>
                    <a:cubicBezTo>
                      <a:pt x="21509" y="17372"/>
                      <a:pt x="28954" y="10754"/>
                      <a:pt x="37226" y="6618"/>
                    </a:cubicBezTo>
                    <a:cubicBezTo>
                      <a:pt x="45499" y="2482"/>
                      <a:pt x="54599" y="0"/>
                      <a:pt x="65353" y="0"/>
                    </a:cubicBezTo>
                    <a:cubicBezTo>
                      <a:pt x="83552" y="0"/>
                      <a:pt x="97616" y="4963"/>
                      <a:pt x="107543" y="14063"/>
                    </a:cubicBezTo>
                    <a:cubicBezTo>
                      <a:pt x="117470" y="23163"/>
                      <a:pt x="122433" y="37226"/>
                      <a:pt x="122433" y="54598"/>
                    </a:cubicBezTo>
                    <a:lnTo>
                      <a:pt x="122433" y="59561"/>
                    </a:lnTo>
                    <a:cubicBezTo>
                      <a:pt x="122433" y="70316"/>
                      <a:pt x="119951" y="79415"/>
                      <a:pt x="114161" y="87688"/>
                    </a:cubicBezTo>
                    <a:cubicBezTo>
                      <a:pt x="108370" y="95960"/>
                      <a:pt x="100097" y="100924"/>
                      <a:pt x="90170" y="105060"/>
                    </a:cubicBezTo>
                    <a:cubicBezTo>
                      <a:pt x="101752" y="107542"/>
                      <a:pt x="110852" y="113332"/>
                      <a:pt x="116642" y="122432"/>
                    </a:cubicBezTo>
                    <a:cubicBezTo>
                      <a:pt x="123260" y="131532"/>
                      <a:pt x="126569" y="142286"/>
                      <a:pt x="126569" y="156349"/>
                    </a:cubicBezTo>
                    <a:lnTo>
                      <a:pt x="126569" y="158831"/>
                    </a:lnTo>
                    <a:cubicBezTo>
                      <a:pt x="126569" y="171239"/>
                      <a:pt x="124088" y="181993"/>
                      <a:pt x="119124" y="190266"/>
                    </a:cubicBezTo>
                    <a:cubicBezTo>
                      <a:pt x="114161" y="198538"/>
                      <a:pt x="107543" y="205983"/>
                      <a:pt x="98443" y="210120"/>
                    </a:cubicBezTo>
                    <a:cubicBezTo>
                      <a:pt x="89343" y="215083"/>
                      <a:pt x="78589" y="216738"/>
                      <a:pt x="65353" y="216738"/>
                    </a:cubicBezTo>
                    <a:cubicBezTo>
                      <a:pt x="51289" y="217565"/>
                      <a:pt x="41363" y="215083"/>
                      <a:pt x="32263" y="210947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821F35CF-27C0-41EA-AB6B-F1E73CA134DE}"/>
                  </a:ext>
                </a:extLst>
              </p:cNvPr>
              <p:cNvSpPr/>
              <p:nvPr/>
            </p:nvSpPr>
            <p:spPr>
              <a:xfrm>
                <a:off x="9690492" y="6450764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3552 w 120778"/>
                  <a:gd name="connsiteY11" fmla="*/ 180339 h 217564"/>
                  <a:gd name="connsiteX12" fmla="*/ 90998 w 120778"/>
                  <a:gd name="connsiteY12" fmla="*/ 156349 h 217564"/>
                  <a:gd name="connsiteX13" fmla="*/ 90998 w 120778"/>
                  <a:gd name="connsiteY13" fmla="*/ 60389 h 217564"/>
                  <a:gd name="connsiteX14" fmla="*/ 83552 w 120778"/>
                  <a:gd name="connsiteY14" fmla="*/ 36399 h 217564"/>
                  <a:gd name="connsiteX15" fmla="*/ 60389 w 120778"/>
                  <a:gd name="connsiteY15" fmla="*/ 28126 h 217564"/>
                  <a:gd name="connsiteX16" fmla="*/ 37226 w 120778"/>
                  <a:gd name="connsiteY16" fmla="*/ 36399 h 217564"/>
                  <a:gd name="connsiteX17" fmla="*/ 29781 w 120778"/>
                  <a:gd name="connsiteY17" fmla="*/ 60389 h 217564"/>
                  <a:gd name="connsiteX18" fmla="*/ 29781 w 120778"/>
                  <a:gd name="connsiteY18" fmla="*/ 157176 h 217564"/>
                  <a:gd name="connsiteX19" fmla="*/ 37226 w 120778"/>
                  <a:gd name="connsiteY19" fmla="*/ 181166 h 217564"/>
                  <a:gd name="connsiteX20" fmla="*/ 60389 w 120778"/>
                  <a:gd name="connsiteY20" fmla="*/ 189439 h 217564"/>
                  <a:gd name="connsiteX21" fmla="*/ 83552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5645" y="211774"/>
                      <a:pt x="15718" y="201020"/>
                    </a:cubicBezTo>
                    <a:close/>
                    <a:moveTo>
                      <a:pt x="83552" y="180339"/>
                    </a:moveTo>
                    <a:cubicBezTo>
                      <a:pt x="88516" y="174548"/>
                      <a:pt x="90998" y="167103"/>
                      <a:pt x="90998" y="156349"/>
                    </a:cubicBezTo>
                    <a:lnTo>
                      <a:pt x="90998" y="60389"/>
                    </a:lnTo>
                    <a:cubicBezTo>
                      <a:pt x="90998" y="50462"/>
                      <a:pt x="88516" y="42189"/>
                      <a:pt x="83552" y="36399"/>
                    </a:cubicBezTo>
                    <a:cubicBezTo>
                      <a:pt x="78589" y="30608"/>
                      <a:pt x="71144" y="28126"/>
                      <a:pt x="60389" y="28126"/>
                    </a:cubicBezTo>
                    <a:cubicBezTo>
                      <a:pt x="49635" y="28126"/>
                      <a:pt x="42190" y="30608"/>
                      <a:pt x="37226" y="36399"/>
                    </a:cubicBezTo>
                    <a:cubicBezTo>
                      <a:pt x="32263" y="42189"/>
                      <a:pt x="29781" y="49635"/>
                      <a:pt x="29781" y="60389"/>
                    </a:cubicBezTo>
                    <a:lnTo>
                      <a:pt x="29781" y="157176"/>
                    </a:lnTo>
                    <a:cubicBezTo>
                      <a:pt x="29781" y="167103"/>
                      <a:pt x="32263" y="175375"/>
                      <a:pt x="37226" y="181166"/>
                    </a:cubicBezTo>
                    <a:cubicBezTo>
                      <a:pt x="42190" y="186957"/>
                      <a:pt x="49635" y="189439"/>
                      <a:pt x="60389" y="189439"/>
                    </a:cubicBezTo>
                    <a:cubicBezTo>
                      <a:pt x="71144" y="189439"/>
                      <a:pt x="78589" y="186130"/>
                      <a:pt x="83552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99" name="Grafikk 9">
              <a:extLst>
                <a:ext uri="{FF2B5EF4-FFF2-40B4-BE49-F238E27FC236}">
                  <a16:creationId xmlns:a16="http://schemas.microsoft.com/office/drawing/2014/main" id="{37E13422-5C41-4E72-A59F-5154C3F6F785}"/>
                </a:ext>
              </a:extLst>
            </p:cNvPr>
            <p:cNvGrpSpPr/>
            <p:nvPr/>
          </p:nvGrpSpPr>
          <p:grpSpPr>
            <a:xfrm>
              <a:off x="8952585" y="6237010"/>
              <a:ext cx="864476" cy="671789"/>
              <a:chOff x="8952585" y="6237010"/>
              <a:chExt cx="864476" cy="671789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A5202C2-9E53-4187-978C-481654E9FD16}"/>
                  </a:ext>
                </a:extLst>
              </p:cNvPr>
              <p:cNvSpPr/>
              <p:nvPr/>
            </p:nvSpPr>
            <p:spPr>
              <a:xfrm>
                <a:off x="8952585" y="6306498"/>
                <a:ext cx="864476" cy="96492"/>
              </a:xfrm>
              <a:custGeom>
                <a:avLst/>
                <a:gdLst>
                  <a:gd name="connsiteX0" fmla="*/ 864477 w 864476"/>
                  <a:gd name="connsiteY0" fmla="*/ 65678 h 96492"/>
                  <a:gd name="connsiteX1" fmla="*/ 747834 w 864476"/>
                  <a:gd name="connsiteY1" fmla="*/ 54097 h 96492"/>
                  <a:gd name="connsiteX2" fmla="*/ 645255 w 864476"/>
                  <a:gd name="connsiteY2" fmla="*/ 36725 h 96492"/>
                  <a:gd name="connsiteX3" fmla="*/ 583212 w 864476"/>
                  <a:gd name="connsiteY3" fmla="*/ 51615 h 96492"/>
                  <a:gd name="connsiteX4" fmla="*/ 439270 w 864476"/>
                  <a:gd name="connsiteY4" fmla="*/ 61542 h 96492"/>
                  <a:gd name="connsiteX5" fmla="*/ 405353 w 864476"/>
                  <a:gd name="connsiteY5" fmla="*/ 48306 h 96492"/>
                  <a:gd name="connsiteX6" fmla="*/ 310219 w 864476"/>
                  <a:gd name="connsiteY6" fmla="*/ 21834 h 96492"/>
                  <a:gd name="connsiteX7" fmla="*/ 274647 w 864476"/>
                  <a:gd name="connsiteY7" fmla="*/ 26798 h 96492"/>
                  <a:gd name="connsiteX8" fmla="*/ 238248 w 864476"/>
                  <a:gd name="connsiteY8" fmla="*/ 30934 h 96492"/>
                  <a:gd name="connsiteX9" fmla="*/ 197713 w 864476"/>
                  <a:gd name="connsiteY9" fmla="*/ 16043 h 96492"/>
                  <a:gd name="connsiteX10" fmla="*/ 162141 w 864476"/>
                  <a:gd name="connsiteY10" fmla="*/ 1153 h 96492"/>
                  <a:gd name="connsiteX11" fmla="*/ 135669 w 864476"/>
                  <a:gd name="connsiteY11" fmla="*/ 1980 h 96492"/>
                  <a:gd name="connsiteX12" fmla="*/ 66180 w 864476"/>
                  <a:gd name="connsiteY12" fmla="*/ 64851 h 96492"/>
                  <a:gd name="connsiteX13" fmla="*/ 0 w 864476"/>
                  <a:gd name="connsiteY13" fmla="*/ 84705 h 96492"/>
                  <a:gd name="connsiteX14" fmla="*/ 0 w 864476"/>
                  <a:gd name="connsiteY14" fmla="*/ 91323 h 96492"/>
                  <a:gd name="connsiteX15" fmla="*/ 73625 w 864476"/>
                  <a:gd name="connsiteY15" fmla="*/ 70641 h 96492"/>
                  <a:gd name="connsiteX16" fmla="*/ 143942 w 864476"/>
                  <a:gd name="connsiteY16" fmla="*/ 20180 h 96492"/>
                  <a:gd name="connsiteX17" fmla="*/ 189440 w 864476"/>
                  <a:gd name="connsiteY17" fmla="*/ 31761 h 96492"/>
                  <a:gd name="connsiteX18" fmla="*/ 235766 w 864476"/>
                  <a:gd name="connsiteY18" fmla="*/ 49133 h 96492"/>
                  <a:gd name="connsiteX19" fmla="*/ 277956 w 864476"/>
                  <a:gd name="connsiteY19" fmla="*/ 44997 h 96492"/>
                  <a:gd name="connsiteX20" fmla="*/ 310219 w 864476"/>
                  <a:gd name="connsiteY20" fmla="*/ 40033 h 96492"/>
                  <a:gd name="connsiteX21" fmla="*/ 398735 w 864476"/>
                  <a:gd name="connsiteY21" fmla="*/ 65678 h 96492"/>
                  <a:gd name="connsiteX22" fmla="*/ 433479 w 864476"/>
                  <a:gd name="connsiteY22" fmla="*/ 79741 h 96492"/>
                  <a:gd name="connsiteX23" fmla="*/ 587348 w 864476"/>
                  <a:gd name="connsiteY23" fmla="*/ 70641 h 96492"/>
                  <a:gd name="connsiteX24" fmla="*/ 647737 w 864476"/>
                  <a:gd name="connsiteY24" fmla="*/ 55751 h 96492"/>
                  <a:gd name="connsiteX25" fmla="*/ 742044 w 864476"/>
                  <a:gd name="connsiteY25" fmla="*/ 73123 h 96492"/>
                  <a:gd name="connsiteX26" fmla="*/ 856204 w 864476"/>
                  <a:gd name="connsiteY26" fmla="*/ 83050 h 96492"/>
                  <a:gd name="connsiteX27" fmla="*/ 864477 w 864476"/>
                  <a:gd name="connsiteY27" fmla="*/ 65678 h 9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6492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4404" y="65678"/>
                      <a:pt x="488078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1323"/>
                    </a:lnTo>
                    <a:cubicBezTo>
                      <a:pt x="0" y="91323"/>
                      <a:pt x="38881" y="112004"/>
                      <a:pt x="73625" y="70641"/>
                    </a:cubicBezTo>
                    <a:cubicBezTo>
                      <a:pt x="81898" y="60715"/>
                      <a:pt x="119124" y="22661"/>
                      <a:pt x="143942" y="20180"/>
                    </a:cubicBezTo>
                    <a:cubicBezTo>
                      <a:pt x="163796" y="18525"/>
                      <a:pt x="178686" y="25970"/>
                      <a:pt x="189440" y="31761"/>
                    </a:cubicBezTo>
                    <a:cubicBezTo>
                      <a:pt x="203504" y="39206"/>
                      <a:pt x="217567" y="46651"/>
                      <a:pt x="235766" y="49133"/>
                    </a:cubicBezTo>
                    <a:cubicBezTo>
                      <a:pt x="249830" y="50788"/>
                      <a:pt x="263893" y="47479"/>
                      <a:pt x="277956" y="44997"/>
                    </a:cubicBezTo>
                    <a:cubicBezTo>
                      <a:pt x="289538" y="42515"/>
                      <a:pt x="300292" y="40033"/>
                      <a:pt x="310219" y="40033"/>
                    </a:cubicBezTo>
                    <a:cubicBezTo>
                      <a:pt x="340000" y="40861"/>
                      <a:pt x="369781" y="53269"/>
                      <a:pt x="398735" y="65678"/>
                    </a:cubicBezTo>
                    <a:cubicBezTo>
                      <a:pt x="410316" y="70641"/>
                      <a:pt x="421898" y="75605"/>
                      <a:pt x="433479" y="79741"/>
                    </a:cubicBezTo>
                    <a:cubicBezTo>
                      <a:pt x="486423" y="98768"/>
                      <a:pt x="537713" y="83877"/>
                      <a:pt x="587348" y="70641"/>
                    </a:cubicBezTo>
                    <a:cubicBezTo>
                      <a:pt x="607202" y="64851"/>
                      <a:pt x="627883" y="59060"/>
                      <a:pt x="647737" y="55751"/>
                    </a:cubicBezTo>
                    <a:cubicBezTo>
                      <a:pt x="680827" y="49960"/>
                      <a:pt x="711435" y="61542"/>
                      <a:pt x="742044" y="73123"/>
                    </a:cubicBezTo>
                    <a:cubicBezTo>
                      <a:pt x="775134" y="85532"/>
                      <a:pt x="817323" y="94631"/>
                      <a:pt x="856204" y="83050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7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49CF156-F250-4BE6-AE82-7AC90E3733D7}"/>
                  </a:ext>
                </a:extLst>
              </p:cNvPr>
              <p:cNvSpPr/>
              <p:nvPr/>
            </p:nvSpPr>
            <p:spPr>
              <a:xfrm>
                <a:off x="8952585" y="6237010"/>
                <a:ext cx="864476" cy="95665"/>
              </a:xfrm>
              <a:custGeom>
                <a:avLst/>
                <a:gdLst>
                  <a:gd name="connsiteX0" fmla="*/ 864477 w 864476"/>
                  <a:gd name="connsiteY0" fmla="*/ 65678 h 95665"/>
                  <a:gd name="connsiteX1" fmla="*/ 747834 w 864476"/>
                  <a:gd name="connsiteY1" fmla="*/ 54097 h 95665"/>
                  <a:gd name="connsiteX2" fmla="*/ 645255 w 864476"/>
                  <a:gd name="connsiteY2" fmla="*/ 36725 h 95665"/>
                  <a:gd name="connsiteX3" fmla="*/ 583212 w 864476"/>
                  <a:gd name="connsiteY3" fmla="*/ 51615 h 95665"/>
                  <a:gd name="connsiteX4" fmla="*/ 439270 w 864476"/>
                  <a:gd name="connsiteY4" fmla="*/ 61542 h 95665"/>
                  <a:gd name="connsiteX5" fmla="*/ 405353 w 864476"/>
                  <a:gd name="connsiteY5" fmla="*/ 48306 h 95665"/>
                  <a:gd name="connsiteX6" fmla="*/ 310219 w 864476"/>
                  <a:gd name="connsiteY6" fmla="*/ 21834 h 95665"/>
                  <a:gd name="connsiteX7" fmla="*/ 274647 w 864476"/>
                  <a:gd name="connsiteY7" fmla="*/ 26798 h 95665"/>
                  <a:gd name="connsiteX8" fmla="*/ 238248 w 864476"/>
                  <a:gd name="connsiteY8" fmla="*/ 30934 h 95665"/>
                  <a:gd name="connsiteX9" fmla="*/ 197713 w 864476"/>
                  <a:gd name="connsiteY9" fmla="*/ 16043 h 95665"/>
                  <a:gd name="connsiteX10" fmla="*/ 162141 w 864476"/>
                  <a:gd name="connsiteY10" fmla="*/ 1153 h 95665"/>
                  <a:gd name="connsiteX11" fmla="*/ 135669 w 864476"/>
                  <a:gd name="connsiteY11" fmla="*/ 1980 h 95665"/>
                  <a:gd name="connsiteX12" fmla="*/ 66180 w 864476"/>
                  <a:gd name="connsiteY12" fmla="*/ 64851 h 95665"/>
                  <a:gd name="connsiteX13" fmla="*/ 0 w 864476"/>
                  <a:gd name="connsiteY13" fmla="*/ 84705 h 95665"/>
                  <a:gd name="connsiteX14" fmla="*/ 0 w 864476"/>
                  <a:gd name="connsiteY14" fmla="*/ 90495 h 95665"/>
                  <a:gd name="connsiteX15" fmla="*/ 73625 w 864476"/>
                  <a:gd name="connsiteY15" fmla="*/ 69814 h 95665"/>
                  <a:gd name="connsiteX16" fmla="*/ 143942 w 864476"/>
                  <a:gd name="connsiteY16" fmla="*/ 19352 h 95665"/>
                  <a:gd name="connsiteX17" fmla="*/ 189440 w 864476"/>
                  <a:gd name="connsiteY17" fmla="*/ 30934 h 95665"/>
                  <a:gd name="connsiteX18" fmla="*/ 235766 w 864476"/>
                  <a:gd name="connsiteY18" fmla="*/ 48306 h 95665"/>
                  <a:gd name="connsiteX19" fmla="*/ 277956 w 864476"/>
                  <a:gd name="connsiteY19" fmla="*/ 44170 h 95665"/>
                  <a:gd name="connsiteX20" fmla="*/ 310219 w 864476"/>
                  <a:gd name="connsiteY20" fmla="*/ 39206 h 95665"/>
                  <a:gd name="connsiteX21" fmla="*/ 398735 w 864476"/>
                  <a:gd name="connsiteY21" fmla="*/ 64851 h 95665"/>
                  <a:gd name="connsiteX22" fmla="*/ 433479 w 864476"/>
                  <a:gd name="connsiteY22" fmla="*/ 78914 h 95665"/>
                  <a:gd name="connsiteX23" fmla="*/ 587348 w 864476"/>
                  <a:gd name="connsiteY23" fmla="*/ 69814 h 95665"/>
                  <a:gd name="connsiteX24" fmla="*/ 647737 w 864476"/>
                  <a:gd name="connsiteY24" fmla="*/ 54924 h 95665"/>
                  <a:gd name="connsiteX25" fmla="*/ 742044 w 864476"/>
                  <a:gd name="connsiteY25" fmla="*/ 72296 h 95665"/>
                  <a:gd name="connsiteX26" fmla="*/ 856204 w 864476"/>
                  <a:gd name="connsiteY26" fmla="*/ 82223 h 95665"/>
                  <a:gd name="connsiteX27" fmla="*/ 864477 w 864476"/>
                  <a:gd name="connsiteY27" fmla="*/ 65678 h 9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5665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3576" y="65678"/>
                      <a:pt x="487250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0495"/>
                    </a:lnTo>
                    <a:cubicBezTo>
                      <a:pt x="0" y="90495"/>
                      <a:pt x="38881" y="111176"/>
                      <a:pt x="73625" y="69814"/>
                    </a:cubicBezTo>
                    <a:cubicBezTo>
                      <a:pt x="81898" y="59887"/>
                      <a:pt x="119124" y="21834"/>
                      <a:pt x="143942" y="19352"/>
                    </a:cubicBezTo>
                    <a:cubicBezTo>
                      <a:pt x="163796" y="17698"/>
                      <a:pt x="178686" y="25143"/>
                      <a:pt x="189440" y="30934"/>
                    </a:cubicBezTo>
                    <a:cubicBezTo>
                      <a:pt x="203504" y="38379"/>
                      <a:pt x="217567" y="45824"/>
                      <a:pt x="235766" y="48306"/>
                    </a:cubicBezTo>
                    <a:cubicBezTo>
                      <a:pt x="249830" y="49960"/>
                      <a:pt x="263893" y="46651"/>
                      <a:pt x="277956" y="44170"/>
                    </a:cubicBezTo>
                    <a:cubicBezTo>
                      <a:pt x="289538" y="41688"/>
                      <a:pt x="300292" y="39206"/>
                      <a:pt x="310219" y="39206"/>
                    </a:cubicBezTo>
                    <a:cubicBezTo>
                      <a:pt x="340000" y="40033"/>
                      <a:pt x="369781" y="52442"/>
                      <a:pt x="398735" y="64851"/>
                    </a:cubicBezTo>
                    <a:cubicBezTo>
                      <a:pt x="410316" y="69814"/>
                      <a:pt x="421898" y="74778"/>
                      <a:pt x="433479" y="78914"/>
                    </a:cubicBezTo>
                    <a:cubicBezTo>
                      <a:pt x="486423" y="97940"/>
                      <a:pt x="537713" y="83050"/>
                      <a:pt x="587348" y="69814"/>
                    </a:cubicBezTo>
                    <a:cubicBezTo>
                      <a:pt x="607202" y="64024"/>
                      <a:pt x="627883" y="58233"/>
                      <a:pt x="647737" y="54924"/>
                    </a:cubicBezTo>
                    <a:cubicBezTo>
                      <a:pt x="680827" y="49133"/>
                      <a:pt x="711435" y="60715"/>
                      <a:pt x="742044" y="72296"/>
                    </a:cubicBezTo>
                    <a:cubicBezTo>
                      <a:pt x="775134" y="84705"/>
                      <a:pt x="817323" y="93804"/>
                      <a:pt x="856204" y="82223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2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90BBC94-7437-426A-9109-D654637A7FF5}"/>
                  </a:ext>
                </a:extLst>
              </p:cNvPr>
              <p:cNvSpPr/>
              <p:nvPr/>
            </p:nvSpPr>
            <p:spPr>
              <a:xfrm>
                <a:off x="8957549" y="6579488"/>
                <a:ext cx="177031" cy="88220"/>
              </a:xfrm>
              <a:custGeom>
                <a:avLst/>
                <a:gdLst>
                  <a:gd name="connsiteX0" fmla="*/ 177032 w 177031"/>
                  <a:gd name="connsiteY0" fmla="*/ 6117 h 88220"/>
                  <a:gd name="connsiteX1" fmla="*/ 162141 w 177031"/>
                  <a:gd name="connsiteY1" fmla="*/ 1153 h 88220"/>
                  <a:gd name="connsiteX2" fmla="*/ 135669 w 177031"/>
                  <a:gd name="connsiteY2" fmla="*/ 1980 h 88220"/>
                  <a:gd name="connsiteX3" fmla="*/ 66180 w 177031"/>
                  <a:gd name="connsiteY3" fmla="*/ 56578 h 88220"/>
                  <a:gd name="connsiteX4" fmla="*/ 0 w 177031"/>
                  <a:gd name="connsiteY4" fmla="*/ 76432 h 88220"/>
                  <a:gd name="connsiteX5" fmla="*/ 0 w 177031"/>
                  <a:gd name="connsiteY5" fmla="*/ 83050 h 88220"/>
                  <a:gd name="connsiteX6" fmla="*/ 73625 w 177031"/>
                  <a:gd name="connsiteY6" fmla="*/ 62369 h 88220"/>
                  <a:gd name="connsiteX7" fmla="*/ 143942 w 177031"/>
                  <a:gd name="connsiteY7" fmla="*/ 11907 h 88220"/>
                  <a:gd name="connsiteX8" fmla="*/ 175377 w 177031"/>
                  <a:gd name="connsiteY8" fmla="*/ 16871 h 88220"/>
                  <a:gd name="connsiteX9" fmla="*/ 175377 w 177031"/>
                  <a:gd name="connsiteY9" fmla="*/ 6117 h 88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031" h="88220">
                    <a:moveTo>
                      <a:pt x="177032" y="6117"/>
                    </a:moveTo>
                    <a:cubicBezTo>
                      <a:pt x="172068" y="4462"/>
                      <a:pt x="167932" y="2808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53269"/>
                      <a:pt x="66180" y="56578"/>
                    </a:cubicBezTo>
                    <a:cubicBezTo>
                      <a:pt x="54599" y="70641"/>
                      <a:pt x="31436" y="83050"/>
                      <a:pt x="0" y="76432"/>
                    </a:cubicBezTo>
                    <a:lnTo>
                      <a:pt x="0" y="83050"/>
                    </a:lnTo>
                    <a:cubicBezTo>
                      <a:pt x="0" y="83050"/>
                      <a:pt x="38881" y="103731"/>
                      <a:pt x="73625" y="62369"/>
                    </a:cubicBezTo>
                    <a:cubicBezTo>
                      <a:pt x="81898" y="52442"/>
                      <a:pt x="119124" y="14389"/>
                      <a:pt x="143942" y="11907"/>
                    </a:cubicBezTo>
                    <a:cubicBezTo>
                      <a:pt x="156350" y="11080"/>
                      <a:pt x="167105" y="13562"/>
                      <a:pt x="175377" y="16871"/>
                    </a:cubicBezTo>
                    <a:lnTo>
                      <a:pt x="175377" y="6117"/>
                    </a:lnTo>
                    <a:close/>
                  </a:path>
                </a:pathLst>
              </a:custGeom>
              <a:solidFill>
                <a:srgbClr val="020E50">
                  <a:alpha val="4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0E26EDF-B43C-4650-8C1A-5992AF814388}"/>
                </a:ext>
              </a:extLst>
            </p:cNvPr>
            <p:cNvSpPr/>
            <p:nvPr/>
          </p:nvSpPr>
          <p:spPr>
            <a:xfrm>
              <a:off x="9086600" y="6626967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00B3FBD-09C9-44BB-98F9-D26D1B64F4F1}"/>
                </a:ext>
              </a:extLst>
            </p:cNvPr>
            <p:cNvSpPr/>
            <p:nvPr/>
          </p:nvSpPr>
          <p:spPr>
            <a:xfrm>
              <a:off x="9022074" y="6469791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60C4363-8DB2-4A40-9A6A-967161C2023D}"/>
                </a:ext>
              </a:extLst>
            </p:cNvPr>
            <p:cNvSpPr/>
            <p:nvPr/>
          </p:nvSpPr>
          <p:spPr>
            <a:xfrm>
              <a:off x="8953412" y="6507017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70735AB-4042-4FBE-AFB1-F92BFD6D37DB}"/>
                </a:ext>
              </a:extLst>
            </p:cNvPr>
            <p:cNvSpPr/>
            <p:nvPr/>
          </p:nvSpPr>
          <p:spPr>
            <a:xfrm>
              <a:off x="9086600" y="6430083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EA10BEE-68E6-43AF-AB53-B5C5D63651A0}"/>
                </a:ext>
              </a:extLst>
            </p:cNvPr>
            <p:cNvSpPr/>
            <p:nvPr/>
          </p:nvSpPr>
          <p:spPr>
            <a:xfrm>
              <a:off x="9106454" y="6511980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9E099BA-0A88-49FE-9412-688DE58C1F03}"/>
                </a:ext>
              </a:extLst>
            </p:cNvPr>
            <p:cNvSpPr/>
            <p:nvPr/>
          </p:nvSpPr>
          <p:spPr>
            <a:xfrm>
              <a:off x="9058473" y="6525216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85329B3-B3BC-4474-80EC-8BB2F4D44BED}"/>
                </a:ext>
              </a:extLst>
            </p:cNvPr>
            <p:cNvSpPr/>
            <p:nvPr/>
          </p:nvSpPr>
          <p:spPr>
            <a:xfrm>
              <a:off x="9012147" y="6559133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959BFCD-3D0A-4567-B5DE-F8F698180704}"/>
                </a:ext>
              </a:extLst>
            </p:cNvPr>
            <p:cNvSpPr/>
            <p:nvPr/>
          </p:nvSpPr>
          <p:spPr>
            <a:xfrm>
              <a:off x="8964994" y="6590568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5EF8F03-A9AD-4840-B92E-2BA9DA063D0C}"/>
                </a:ext>
              </a:extLst>
            </p:cNvPr>
            <p:cNvSpPr/>
            <p:nvPr/>
          </p:nvSpPr>
          <p:spPr>
            <a:xfrm>
              <a:off x="8952585" y="6381777"/>
              <a:ext cx="181995" cy="88220"/>
            </a:xfrm>
            <a:custGeom>
              <a:avLst/>
              <a:gdLst>
                <a:gd name="connsiteX0" fmla="*/ 181995 w 181995"/>
                <a:gd name="connsiteY0" fmla="*/ 7771 h 88220"/>
                <a:gd name="connsiteX1" fmla="*/ 162141 w 181995"/>
                <a:gd name="connsiteY1" fmla="*/ 1153 h 88220"/>
                <a:gd name="connsiteX2" fmla="*/ 135669 w 181995"/>
                <a:gd name="connsiteY2" fmla="*/ 1980 h 88220"/>
                <a:gd name="connsiteX3" fmla="*/ 66180 w 181995"/>
                <a:gd name="connsiteY3" fmla="*/ 56578 h 88220"/>
                <a:gd name="connsiteX4" fmla="*/ 0 w 181995"/>
                <a:gd name="connsiteY4" fmla="*/ 76432 h 88220"/>
                <a:gd name="connsiteX5" fmla="*/ 0 w 181995"/>
                <a:gd name="connsiteY5" fmla="*/ 83050 h 88220"/>
                <a:gd name="connsiteX6" fmla="*/ 74453 w 181995"/>
                <a:gd name="connsiteY6" fmla="*/ 62369 h 88220"/>
                <a:gd name="connsiteX7" fmla="*/ 144769 w 181995"/>
                <a:gd name="connsiteY7" fmla="*/ 11907 h 88220"/>
                <a:gd name="connsiteX8" fmla="*/ 181995 w 181995"/>
                <a:gd name="connsiteY8" fmla="*/ 19352 h 88220"/>
                <a:gd name="connsiteX9" fmla="*/ 181995 w 181995"/>
                <a:gd name="connsiteY9" fmla="*/ 7771 h 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95" h="88220">
                  <a:moveTo>
                    <a:pt x="181995" y="7771"/>
                  </a:moveTo>
                  <a:cubicBezTo>
                    <a:pt x="175377" y="5289"/>
                    <a:pt x="168759" y="2808"/>
                    <a:pt x="162141" y="1153"/>
                  </a:cubicBezTo>
                  <a:cubicBezTo>
                    <a:pt x="154696" y="-501"/>
                    <a:pt x="143114" y="-501"/>
                    <a:pt x="135669" y="1980"/>
                  </a:cubicBezTo>
                  <a:cubicBezTo>
                    <a:pt x="107543" y="10253"/>
                    <a:pt x="69489" y="53269"/>
                    <a:pt x="66180" y="56578"/>
                  </a:cubicBezTo>
                  <a:cubicBezTo>
                    <a:pt x="54599" y="70641"/>
                    <a:pt x="31436" y="83050"/>
                    <a:pt x="0" y="76432"/>
                  </a:cubicBezTo>
                  <a:lnTo>
                    <a:pt x="0" y="83050"/>
                  </a:lnTo>
                  <a:cubicBezTo>
                    <a:pt x="0" y="83050"/>
                    <a:pt x="38881" y="103731"/>
                    <a:pt x="74453" y="62369"/>
                  </a:cubicBezTo>
                  <a:cubicBezTo>
                    <a:pt x="82725" y="52442"/>
                    <a:pt x="119951" y="13562"/>
                    <a:pt x="144769" y="11907"/>
                  </a:cubicBezTo>
                  <a:cubicBezTo>
                    <a:pt x="160487" y="10253"/>
                    <a:pt x="172895" y="14389"/>
                    <a:pt x="181995" y="19352"/>
                  </a:cubicBezTo>
                  <a:lnTo>
                    <a:pt x="181995" y="7771"/>
                  </a:lnTo>
                  <a:close/>
                </a:path>
              </a:pathLst>
            </a:custGeom>
            <a:solidFill>
              <a:srgbClr val="020E50">
                <a:alpha val="4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5" name="Tittel 1">
            <a:extLst>
              <a:ext uri="{FF2B5EF4-FFF2-40B4-BE49-F238E27FC236}">
                <a16:creationId xmlns:a16="http://schemas.microsoft.com/office/drawing/2014/main" id="{752BD3FA-9A70-4D3F-8E2B-E90874B44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45" y="480121"/>
            <a:ext cx="9510557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90C2DFCB-FAA9-4231-BDBE-21AE55947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222" y="1538564"/>
            <a:ext cx="9583408" cy="42194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39208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2E65B5E0-AD28-4E4C-8FE7-693927AEB743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259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8BECC0C-68A2-4514-A6C5-5FBCA53634FB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054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b="60908"/>
          <a:stretch/>
        </p:blipFill>
        <p:spPr>
          <a:xfrm>
            <a:off x="0" y="5615018"/>
            <a:ext cx="12192000" cy="1242982"/>
          </a:xfrm>
          <a:prstGeom prst="rect">
            <a:avLst/>
          </a:prstGeom>
        </p:spPr>
      </p:pic>
      <p:grpSp>
        <p:nvGrpSpPr>
          <p:cNvPr id="216" name="Grafikk 9">
            <a:extLst>
              <a:ext uri="{FF2B5EF4-FFF2-40B4-BE49-F238E27FC236}">
                <a16:creationId xmlns:a16="http://schemas.microsoft.com/office/drawing/2014/main" id="{7E0367F7-DFE1-4B34-8DC2-2FC0435CB9BE}"/>
              </a:ext>
            </a:extLst>
          </p:cNvPr>
          <p:cNvGrpSpPr/>
          <p:nvPr/>
        </p:nvGrpSpPr>
        <p:grpSpPr>
          <a:xfrm>
            <a:off x="10331671" y="6236509"/>
            <a:ext cx="1641264" cy="672758"/>
            <a:chOff x="6841121" y="1846046"/>
            <a:chExt cx="1641264" cy="672758"/>
          </a:xfrm>
        </p:grpSpPr>
        <p:grpSp>
          <p:nvGrpSpPr>
            <p:cNvPr id="217" name="Grafikk 9">
              <a:extLst>
                <a:ext uri="{FF2B5EF4-FFF2-40B4-BE49-F238E27FC236}">
                  <a16:creationId xmlns:a16="http://schemas.microsoft.com/office/drawing/2014/main" id="{F0689436-47F5-4E01-B3BA-CDFD1E90A0BB}"/>
                </a:ext>
              </a:extLst>
            </p:cNvPr>
            <p:cNvGrpSpPr/>
            <p:nvPr/>
          </p:nvGrpSpPr>
          <p:grpSpPr>
            <a:xfrm>
              <a:off x="6841121" y="1901797"/>
              <a:ext cx="705644" cy="584508"/>
              <a:chOff x="6841121" y="1901797"/>
              <a:chExt cx="705644" cy="584508"/>
            </a:xfrm>
            <a:solidFill>
              <a:srgbClr val="020E50"/>
            </a:solidFill>
          </p:grpSpPr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C7C3A7C-4288-416D-B136-5283E1EA39B1}"/>
                  </a:ext>
                </a:extLst>
              </p:cNvPr>
              <p:cNvSpPr/>
              <p:nvPr/>
            </p:nvSpPr>
            <p:spPr>
              <a:xfrm>
                <a:off x="6841121" y="1906760"/>
                <a:ext cx="193576" cy="364813"/>
              </a:xfrm>
              <a:custGeom>
                <a:avLst/>
                <a:gdLst>
                  <a:gd name="connsiteX0" fmla="*/ 44672 w 193576"/>
                  <a:gd name="connsiteY0" fmla="*/ 71970 h 364813"/>
                  <a:gd name="connsiteX1" fmla="*/ 44672 w 193576"/>
                  <a:gd name="connsiteY1" fmla="*/ 364814 h 364813"/>
                  <a:gd name="connsiteX2" fmla="*/ 0 w 193576"/>
                  <a:gd name="connsiteY2" fmla="*/ 364814 h 364813"/>
                  <a:gd name="connsiteX3" fmla="*/ 0 w 193576"/>
                  <a:gd name="connsiteY3" fmla="*/ 827 h 364813"/>
                  <a:gd name="connsiteX4" fmla="*/ 65353 w 193576"/>
                  <a:gd name="connsiteY4" fmla="*/ 827 h 364813"/>
                  <a:gd name="connsiteX5" fmla="*/ 148905 w 193576"/>
                  <a:gd name="connsiteY5" fmla="*/ 293671 h 364813"/>
                  <a:gd name="connsiteX6" fmla="*/ 148905 w 193576"/>
                  <a:gd name="connsiteY6" fmla="*/ 0 h 364813"/>
                  <a:gd name="connsiteX7" fmla="*/ 193577 w 193576"/>
                  <a:gd name="connsiteY7" fmla="*/ 0 h 364813"/>
                  <a:gd name="connsiteX8" fmla="*/ 193577 w 193576"/>
                  <a:gd name="connsiteY8" fmla="*/ 363987 h 364813"/>
                  <a:gd name="connsiteX9" fmla="*/ 128224 w 193576"/>
                  <a:gd name="connsiteY9" fmla="*/ 363987 h 364813"/>
                  <a:gd name="connsiteX10" fmla="*/ 44672 w 193576"/>
                  <a:gd name="connsiteY10" fmla="*/ 71970 h 364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576" h="364813">
                    <a:moveTo>
                      <a:pt x="44672" y="71970"/>
                    </a:moveTo>
                    <a:lnTo>
                      <a:pt x="44672" y="364814"/>
                    </a:lnTo>
                    <a:lnTo>
                      <a:pt x="0" y="364814"/>
                    </a:lnTo>
                    <a:lnTo>
                      <a:pt x="0" y="827"/>
                    </a:lnTo>
                    <a:lnTo>
                      <a:pt x="65353" y="827"/>
                    </a:lnTo>
                    <a:lnTo>
                      <a:pt x="148905" y="293671"/>
                    </a:lnTo>
                    <a:lnTo>
                      <a:pt x="148905" y="0"/>
                    </a:lnTo>
                    <a:lnTo>
                      <a:pt x="193577" y="0"/>
                    </a:lnTo>
                    <a:lnTo>
                      <a:pt x="193577" y="363987"/>
                    </a:lnTo>
                    <a:lnTo>
                      <a:pt x="128224" y="363987"/>
                    </a:lnTo>
                    <a:lnTo>
                      <a:pt x="44672" y="71970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776F9335-E18A-481A-B767-34171AA95329}"/>
                  </a:ext>
                </a:extLst>
              </p:cNvPr>
              <p:cNvSpPr/>
              <p:nvPr/>
            </p:nvSpPr>
            <p:spPr>
              <a:xfrm>
                <a:off x="7109977" y="1901797"/>
                <a:ext cx="186958" cy="373913"/>
              </a:xfrm>
              <a:custGeom>
                <a:avLst/>
                <a:gdLst>
                  <a:gd name="connsiteX0" fmla="*/ 85207 w 186958"/>
                  <a:gd name="connsiteY0" fmla="*/ 330070 h 373913"/>
                  <a:gd name="connsiteX1" fmla="*/ 100097 w 186958"/>
                  <a:gd name="connsiteY1" fmla="*/ 330070 h 373913"/>
                  <a:gd name="connsiteX2" fmla="*/ 137324 w 186958"/>
                  <a:gd name="connsiteY2" fmla="*/ 291189 h 373913"/>
                  <a:gd name="connsiteX3" fmla="*/ 137324 w 186958"/>
                  <a:gd name="connsiteY3" fmla="*/ 274645 h 373913"/>
                  <a:gd name="connsiteX4" fmla="*/ 185304 w 186958"/>
                  <a:gd name="connsiteY4" fmla="*/ 274645 h 373913"/>
                  <a:gd name="connsiteX5" fmla="*/ 185304 w 186958"/>
                  <a:gd name="connsiteY5" fmla="*/ 291189 h 373913"/>
                  <a:gd name="connsiteX6" fmla="*/ 100925 w 186958"/>
                  <a:gd name="connsiteY6" fmla="*/ 373914 h 373913"/>
                  <a:gd name="connsiteX7" fmla="*/ 86034 w 186958"/>
                  <a:gd name="connsiteY7" fmla="*/ 373914 h 373913"/>
                  <a:gd name="connsiteX8" fmla="*/ 0 w 186958"/>
                  <a:gd name="connsiteY8" fmla="*/ 290362 h 373913"/>
                  <a:gd name="connsiteX9" fmla="*/ 0 w 186958"/>
                  <a:gd name="connsiteY9" fmla="*/ 82724 h 373913"/>
                  <a:gd name="connsiteX10" fmla="*/ 86034 w 186958"/>
                  <a:gd name="connsiteY10" fmla="*/ 0 h 373913"/>
                  <a:gd name="connsiteX11" fmla="*/ 100925 w 186958"/>
                  <a:gd name="connsiteY11" fmla="*/ 0 h 373913"/>
                  <a:gd name="connsiteX12" fmla="*/ 186959 w 186958"/>
                  <a:gd name="connsiteY12" fmla="*/ 82724 h 373913"/>
                  <a:gd name="connsiteX13" fmla="*/ 186959 w 186958"/>
                  <a:gd name="connsiteY13" fmla="*/ 98442 h 373913"/>
                  <a:gd name="connsiteX14" fmla="*/ 138978 w 186958"/>
                  <a:gd name="connsiteY14" fmla="*/ 98442 h 373913"/>
                  <a:gd name="connsiteX15" fmla="*/ 138978 w 186958"/>
                  <a:gd name="connsiteY15" fmla="*/ 82724 h 373913"/>
                  <a:gd name="connsiteX16" fmla="*/ 100925 w 186958"/>
                  <a:gd name="connsiteY16" fmla="*/ 43844 h 373913"/>
                  <a:gd name="connsiteX17" fmla="*/ 86034 w 186958"/>
                  <a:gd name="connsiteY17" fmla="*/ 43844 h 373913"/>
                  <a:gd name="connsiteX18" fmla="*/ 48808 w 186958"/>
                  <a:gd name="connsiteY18" fmla="*/ 82724 h 373913"/>
                  <a:gd name="connsiteX19" fmla="*/ 48808 w 186958"/>
                  <a:gd name="connsiteY19" fmla="*/ 290362 h 373913"/>
                  <a:gd name="connsiteX20" fmla="*/ 85207 w 186958"/>
                  <a:gd name="connsiteY20" fmla="*/ 330070 h 37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6958" h="373913">
                    <a:moveTo>
                      <a:pt x="85207" y="330070"/>
                    </a:moveTo>
                    <a:lnTo>
                      <a:pt x="100097" y="330070"/>
                    </a:lnTo>
                    <a:cubicBezTo>
                      <a:pt x="120779" y="330070"/>
                      <a:pt x="137324" y="311870"/>
                      <a:pt x="137324" y="291189"/>
                    </a:cubicBezTo>
                    <a:lnTo>
                      <a:pt x="137324" y="274645"/>
                    </a:lnTo>
                    <a:lnTo>
                      <a:pt x="185304" y="274645"/>
                    </a:lnTo>
                    <a:lnTo>
                      <a:pt x="185304" y="291189"/>
                    </a:lnTo>
                    <a:cubicBezTo>
                      <a:pt x="186131" y="336688"/>
                      <a:pt x="148078" y="373914"/>
                      <a:pt x="100925" y="373914"/>
                    </a:cubicBezTo>
                    <a:lnTo>
                      <a:pt x="86034" y="373914"/>
                    </a:lnTo>
                    <a:cubicBezTo>
                      <a:pt x="38881" y="373914"/>
                      <a:pt x="0" y="336688"/>
                      <a:pt x="0" y="290362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6034" y="0"/>
                    </a:cubicBezTo>
                    <a:lnTo>
                      <a:pt x="100925" y="0"/>
                    </a:lnTo>
                    <a:cubicBezTo>
                      <a:pt x="148078" y="0"/>
                      <a:pt x="186959" y="37226"/>
                      <a:pt x="186959" y="82724"/>
                    </a:cubicBezTo>
                    <a:lnTo>
                      <a:pt x="186959" y="98442"/>
                    </a:lnTo>
                    <a:lnTo>
                      <a:pt x="138978" y="98442"/>
                    </a:lnTo>
                    <a:lnTo>
                      <a:pt x="138978" y="82724"/>
                    </a:lnTo>
                    <a:cubicBezTo>
                      <a:pt x="138978" y="61216"/>
                      <a:pt x="121606" y="43844"/>
                      <a:pt x="100925" y="43844"/>
                    </a:cubicBezTo>
                    <a:lnTo>
                      <a:pt x="86034" y="43844"/>
                    </a:lnTo>
                    <a:cubicBezTo>
                      <a:pt x="65353" y="43844"/>
                      <a:pt x="48808" y="62043"/>
                      <a:pt x="48808" y="82724"/>
                    </a:cubicBezTo>
                    <a:lnTo>
                      <a:pt x="48808" y="290362"/>
                    </a:lnTo>
                    <a:cubicBezTo>
                      <a:pt x="47981" y="311870"/>
                      <a:pt x="64526" y="330070"/>
                      <a:pt x="85207" y="330070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A8746238-5349-4CD2-BEFF-042C82D0F9FF}"/>
                  </a:ext>
                </a:extLst>
              </p:cNvPr>
              <p:cNvSpPr/>
              <p:nvPr/>
            </p:nvSpPr>
            <p:spPr>
              <a:xfrm>
                <a:off x="7360634" y="1901797"/>
                <a:ext cx="186131" cy="374740"/>
              </a:xfrm>
              <a:custGeom>
                <a:avLst/>
                <a:gdLst>
                  <a:gd name="connsiteX0" fmla="*/ 101752 w 186131"/>
                  <a:gd name="connsiteY0" fmla="*/ 164621 h 374740"/>
                  <a:gd name="connsiteX1" fmla="*/ 186131 w 186131"/>
                  <a:gd name="connsiteY1" fmla="*/ 257272 h 374740"/>
                  <a:gd name="connsiteX2" fmla="*/ 186131 w 186131"/>
                  <a:gd name="connsiteY2" fmla="*/ 291189 h 374740"/>
                  <a:gd name="connsiteX3" fmla="*/ 100925 w 186131"/>
                  <a:gd name="connsiteY3" fmla="*/ 374741 h 374740"/>
                  <a:gd name="connsiteX4" fmla="*/ 86034 w 186131"/>
                  <a:gd name="connsiteY4" fmla="*/ 374741 h 374740"/>
                  <a:gd name="connsiteX5" fmla="*/ 827 w 186131"/>
                  <a:gd name="connsiteY5" fmla="*/ 291189 h 374740"/>
                  <a:gd name="connsiteX6" fmla="*/ 827 w 186131"/>
                  <a:gd name="connsiteY6" fmla="*/ 279608 h 374740"/>
                  <a:gd name="connsiteX7" fmla="*/ 49635 w 186131"/>
                  <a:gd name="connsiteY7" fmla="*/ 279608 h 374740"/>
                  <a:gd name="connsiteX8" fmla="*/ 49635 w 186131"/>
                  <a:gd name="connsiteY8" fmla="*/ 291189 h 374740"/>
                  <a:gd name="connsiteX9" fmla="*/ 86034 w 186131"/>
                  <a:gd name="connsiteY9" fmla="*/ 330070 h 374740"/>
                  <a:gd name="connsiteX10" fmla="*/ 100925 w 186131"/>
                  <a:gd name="connsiteY10" fmla="*/ 330070 h 374740"/>
                  <a:gd name="connsiteX11" fmla="*/ 138151 w 186131"/>
                  <a:gd name="connsiteY11" fmla="*/ 291189 h 374740"/>
                  <a:gd name="connsiteX12" fmla="*/ 138151 w 186131"/>
                  <a:gd name="connsiteY12" fmla="*/ 258927 h 374740"/>
                  <a:gd name="connsiteX13" fmla="*/ 79416 w 186131"/>
                  <a:gd name="connsiteY13" fmla="*/ 205156 h 374740"/>
                  <a:gd name="connsiteX14" fmla="*/ 0 w 186131"/>
                  <a:gd name="connsiteY14" fmla="*/ 112505 h 374740"/>
                  <a:gd name="connsiteX15" fmla="*/ 0 w 186131"/>
                  <a:gd name="connsiteY15" fmla="*/ 82724 h 374740"/>
                  <a:gd name="connsiteX16" fmla="*/ 85207 w 186131"/>
                  <a:gd name="connsiteY16" fmla="*/ 0 h 374740"/>
                  <a:gd name="connsiteX17" fmla="*/ 100097 w 186131"/>
                  <a:gd name="connsiteY17" fmla="*/ 0 h 374740"/>
                  <a:gd name="connsiteX18" fmla="*/ 185304 w 186131"/>
                  <a:gd name="connsiteY18" fmla="*/ 82724 h 374740"/>
                  <a:gd name="connsiteX19" fmla="*/ 185304 w 186131"/>
                  <a:gd name="connsiteY19" fmla="*/ 95133 h 374740"/>
                  <a:gd name="connsiteX20" fmla="*/ 137324 w 186131"/>
                  <a:gd name="connsiteY20" fmla="*/ 95133 h 374740"/>
                  <a:gd name="connsiteX21" fmla="*/ 137324 w 186131"/>
                  <a:gd name="connsiteY21" fmla="*/ 83551 h 374740"/>
                  <a:gd name="connsiteX22" fmla="*/ 100097 w 186131"/>
                  <a:gd name="connsiteY22" fmla="*/ 43844 h 374740"/>
                  <a:gd name="connsiteX23" fmla="*/ 85207 w 186131"/>
                  <a:gd name="connsiteY23" fmla="*/ 43844 h 374740"/>
                  <a:gd name="connsiteX24" fmla="*/ 48808 w 186131"/>
                  <a:gd name="connsiteY24" fmla="*/ 83551 h 374740"/>
                  <a:gd name="connsiteX25" fmla="*/ 48808 w 186131"/>
                  <a:gd name="connsiteY25" fmla="*/ 110851 h 374740"/>
                  <a:gd name="connsiteX26" fmla="*/ 101752 w 186131"/>
                  <a:gd name="connsiteY26" fmla="*/ 164621 h 37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131" h="374740">
                    <a:moveTo>
                      <a:pt x="101752" y="164621"/>
                    </a:moveTo>
                    <a:cubicBezTo>
                      <a:pt x="143942" y="181993"/>
                      <a:pt x="186131" y="195229"/>
                      <a:pt x="186131" y="257272"/>
                    </a:cubicBezTo>
                    <a:lnTo>
                      <a:pt x="186131" y="291189"/>
                    </a:lnTo>
                    <a:cubicBezTo>
                      <a:pt x="186131" y="337515"/>
                      <a:pt x="148078" y="374741"/>
                      <a:pt x="100925" y="374741"/>
                    </a:cubicBezTo>
                    <a:lnTo>
                      <a:pt x="86034" y="374741"/>
                    </a:lnTo>
                    <a:cubicBezTo>
                      <a:pt x="39708" y="374741"/>
                      <a:pt x="827" y="337515"/>
                      <a:pt x="827" y="291189"/>
                    </a:cubicBezTo>
                    <a:lnTo>
                      <a:pt x="827" y="279608"/>
                    </a:lnTo>
                    <a:lnTo>
                      <a:pt x="49635" y="279608"/>
                    </a:lnTo>
                    <a:lnTo>
                      <a:pt x="49635" y="291189"/>
                    </a:lnTo>
                    <a:cubicBezTo>
                      <a:pt x="49635" y="312698"/>
                      <a:pt x="66180" y="330070"/>
                      <a:pt x="86034" y="330070"/>
                    </a:cubicBezTo>
                    <a:lnTo>
                      <a:pt x="100925" y="330070"/>
                    </a:lnTo>
                    <a:cubicBezTo>
                      <a:pt x="121606" y="330070"/>
                      <a:pt x="138151" y="311870"/>
                      <a:pt x="138151" y="291189"/>
                    </a:cubicBezTo>
                    <a:lnTo>
                      <a:pt x="138151" y="258927"/>
                    </a:lnTo>
                    <a:cubicBezTo>
                      <a:pt x="138151" y="227492"/>
                      <a:pt x="109197" y="217565"/>
                      <a:pt x="79416" y="205156"/>
                    </a:cubicBezTo>
                    <a:cubicBezTo>
                      <a:pt x="40535" y="189439"/>
                      <a:pt x="0" y="171239"/>
                      <a:pt x="0" y="112505"/>
                    </a:cubicBezTo>
                    <a:lnTo>
                      <a:pt x="0" y="82724"/>
                    </a:lnTo>
                    <a:cubicBezTo>
                      <a:pt x="0" y="37226"/>
                      <a:pt x="38881" y="0"/>
                      <a:pt x="85207" y="0"/>
                    </a:cubicBezTo>
                    <a:lnTo>
                      <a:pt x="100097" y="0"/>
                    </a:lnTo>
                    <a:cubicBezTo>
                      <a:pt x="147251" y="0"/>
                      <a:pt x="185304" y="37226"/>
                      <a:pt x="185304" y="82724"/>
                    </a:cubicBezTo>
                    <a:lnTo>
                      <a:pt x="185304" y="95133"/>
                    </a:lnTo>
                    <a:lnTo>
                      <a:pt x="137324" y="95133"/>
                    </a:lnTo>
                    <a:lnTo>
                      <a:pt x="137324" y="83551"/>
                    </a:lnTo>
                    <a:cubicBezTo>
                      <a:pt x="137324" y="62043"/>
                      <a:pt x="120779" y="43844"/>
                      <a:pt x="100097" y="43844"/>
                    </a:cubicBezTo>
                    <a:lnTo>
                      <a:pt x="85207" y="43844"/>
                    </a:lnTo>
                    <a:cubicBezTo>
                      <a:pt x="65353" y="43844"/>
                      <a:pt x="48808" y="62043"/>
                      <a:pt x="48808" y="83551"/>
                    </a:cubicBezTo>
                    <a:lnTo>
                      <a:pt x="48808" y="110851"/>
                    </a:lnTo>
                    <a:cubicBezTo>
                      <a:pt x="48808" y="143940"/>
                      <a:pt x="74453" y="153867"/>
                      <a:pt x="101752" y="164621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221" name="Grafikk 9">
              <a:extLst>
                <a:ext uri="{FF2B5EF4-FFF2-40B4-BE49-F238E27FC236}">
                  <a16:creationId xmlns:a16="http://schemas.microsoft.com/office/drawing/2014/main" id="{EE1904A4-FBA8-433F-BB53-B50CEAB2D0CF}"/>
                </a:ext>
              </a:extLst>
            </p:cNvPr>
            <p:cNvGrpSpPr/>
            <p:nvPr/>
          </p:nvGrpSpPr>
          <p:grpSpPr>
            <a:xfrm>
              <a:off x="7876838" y="2058973"/>
              <a:ext cx="599756" cy="340641"/>
              <a:chOff x="7876838" y="2058973"/>
              <a:chExt cx="599756" cy="340641"/>
            </a:xfrm>
            <a:solidFill>
              <a:srgbClr val="020E50"/>
            </a:solidFill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4702B95-7655-4CF2-85A7-EE8A94043C5C}"/>
                  </a:ext>
                </a:extLst>
              </p:cNvPr>
              <p:cNvSpPr/>
              <p:nvPr/>
            </p:nvSpPr>
            <p:spPr>
              <a:xfrm>
                <a:off x="7876838" y="2059800"/>
                <a:ext cx="121605" cy="214255"/>
              </a:xfrm>
              <a:custGeom>
                <a:avLst/>
                <a:gdLst>
                  <a:gd name="connsiteX0" fmla="*/ 2482 w 121605"/>
                  <a:gd name="connsiteY0" fmla="*/ 188611 h 214255"/>
                  <a:gd name="connsiteX1" fmla="*/ 76107 w 121605"/>
                  <a:gd name="connsiteY1" fmla="*/ 90169 h 214255"/>
                  <a:gd name="connsiteX2" fmla="*/ 86034 w 121605"/>
                  <a:gd name="connsiteY2" fmla="*/ 72797 h 214255"/>
                  <a:gd name="connsiteX3" fmla="*/ 89343 w 121605"/>
                  <a:gd name="connsiteY3" fmla="*/ 55425 h 214255"/>
                  <a:gd name="connsiteX4" fmla="*/ 89343 w 121605"/>
                  <a:gd name="connsiteY4" fmla="*/ 55425 h 214255"/>
                  <a:gd name="connsiteX5" fmla="*/ 81898 w 121605"/>
                  <a:gd name="connsiteY5" fmla="*/ 35571 h 214255"/>
                  <a:gd name="connsiteX6" fmla="*/ 61216 w 121605"/>
                  <a:gd name="connsiteY6" fmla="*/ 28953 h 214255"/>
                  <a:gd name="connsiteX7" fmla="*/ 40535 w 121605"/>
                  <a:gd name="connsiteY7" fmla="*/ 36399 h 214255"/>
                  <a:gd name="connsiteX8" fmla="*/ 30608 w 121605"/>
                  <a:gd name="connsiteY8" fmla="*/ 57907 h 214255"/>
                  <a:gd name="connsiteX9" fmla="*/ 30608 w 121605"/>
                  <a:gd name="connsiteY9" fmla="*/ 57907 h 214255"/>
                  <a:gd name="connsiteX10" fmla="*/ 0 w 121605"/>
                  <a:gd name="connsiteY10" fmla="*/ 57907 h 214255"/>
                  <a:gd name="connsiteX11" fmla="*/ 0 w 121605"/>
                  <a:gd name="connsiteY11" fmla="*/ 57907 h 214255"/>
                  <a:gd name="connsiteX12" fmla="*/ 10754 w 121605"/>
                  <a:gd name="connsiteY12" fmla="*/ 26472 h 214255"/>
                  <a:gd name="connsiteX13" fmla="*/ 31436 w 121605"/>
                  <a:gd name="connsiteY13" fmla="*/ 6618 h 214255"/>
                  <a:gd name="connsiteX14" fmla="*/ 61216 w 121605"/>
                  <a:gd name="connsiteY14" fmla="*/ 0 h 214255"/>
                  <a:gd name="connsiteX15" fmla="*/ 93479 w 121605"/>
                  <a:gd name="connsiteY15" fmla="*/ 6618 h 214255"/>
                  <a:gd name="connsiteX16" fmla="*/ 114161 w 121605"/>
                  <a:gd name="connsiteY16" fmla="*/ 25645 h 214255"/>
                  <a:gd name="connsiteX17" fmla="*/ 120778 w 121605"/>
                  <a:gd name="connsiteY17" fmla="*/ 55425 h 214255"/>
                  <a:gd name="connsiteX18" fmla="*/ 120778 w 121605"/>
                  <a:gd name="connsiteY18" fmla="*/ 55425 h 214255"/>
                  <a:gd name="connsiteX19" fmla="*/ 115815 w 121605"/>
                  <a:gd name="connsiteY19" fmla="*/ 78588 h 214255"/>
                  <a:gd name="connsiteX20" fmla="*/ 102579 w 121605"/>
                  <a:gd name="connsiteY20" fmla="*/ 102578 h 214255"/>
                  <a:gd name="connsiteX21" fmla="*/ 41363 w 121605"/>
                  <a:gd name="connsiteY21" fmla="*/ 186130 h 214255"/>
                  <a:gd name="connsiteX22" fmla="*/ 121606 w 121605"/>
                  <a:gd name="connsiteY22" fmla="*/ 186130 h 214255"/>
                  <a:gd name="connsiteX23" fmla="*/ 121606 w 121605"/>
                  <a:gd name="connsiteY23" fmla="*/ 214256 h 214255"/>
                  <a:gd name="connsiteX24" fmla="*/ 2482 w 121605"/>
                  <a:gd name="connsiteY24" fmla="*/ 214256 h 214255"/>
                  <a:gd name="connsiteX25" fmla="*/ 2482 w 121605"/>
                  <a:gd name="connsiteY25" fmla="*/ 188611 h 2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1605" h="214255">
                    <a:moveTo>
                      <a:pt x="2482" y="188611"/>
                    </a:moveTo>
                    <a:lnTo>
                      <a:pt x="76107" y="90169"/>
                    </a:lnTo>
                    <a:cubicBezTo>
                      <a:pt x="80243" y="84379"/>
                      <a:pt x="83552" y="78588"/>
                      <a:pt x="86034" y="72797"/>
                    </a:cubicBezTo>
                    <a:cubicBezTo>
                      <a:pt x="88516" y="67007"/>
                      <a:pt x="89343" y="61216"/>
                      <a:pt x="89343" y="55425"/>
                    </a:cubicBezTo>
                    <a:lnTo>
                      <a:pt x="89343" y="55425"/>
                    </a:lnTo>
                    <a:cubicBezTo>
                      <a:pt x="89343" y="47153"/>
                      <a:pt x="86861" y="40535"/>
                      <a:pt x="81898" y="35571"/>
                    </a:cubicBezTo>
                    <a:cubicBezTo>
                      <a:pt x="76934" y="30608"/>
                      <a:pt x="70316" y="28953"/>
                      <a:pt x="61216" y="28953"/>
                    </a:cubicBezTo>
                    <a:cubicBezTo>
                      <a:pt x="52944" y="28953"/>
                      <a:pt x="45499" y="31435"/>
                      <a:pt x="40535" y="36399"/>
                    </a:cubicBezTo>
                    <a:cubicBezTo>
                      <a:pt x="35572" y="41362"/>
                      <a:pt x="32263" y="48807"/>
                      <a:pt x="30608" y="57907"/>
                    </a:cubicBezTo>
                    <a:lnTo>
                      <a:pt x="30608" y="57907"/>
                    </a:lnTo>
                    <a:lnTo>
                      <a:pt x="0" y="57907"/>
                    </a:lnTo>
                    <a:lnTo>
                      <a:pt x="0" y="57907"/>
                    </a:lnTo>
                    <a:cubicBezTo>
                      <a:pt x="1654" y="45498"/>
                      <a:pt x="4963" y="35571"/>
                      <a:pt x="10754" y="26472"/>
                    </a:cubicBezTo>
                    <a:cubicBezTo>
                      <a:pt x="15718" y="18199"/>
                      <a:pt x="23163" y="11581"/>
                      <a:pt x="31436" y="6618"/>
                    </a:cubicBezTo>
                    <a:cubicBezTo>
                      <a:pt x="39708" y="2482"/>
                      <a:pt x="49635" y="0"/>
                      <a:pt x="61216" y="0"/>
                    </a:cubicBezTo>
                    <a:cubicBezTo>
                      <a:pt x="73625" y="0"/>
                      <a:pt x="84380" y="2482"/>
                      <a:pt x="93479" y="6618"/>
                    </a:cubicBezTo>
                    <a:cubicBezTo>
                      <a:pt x="102579" y="10754"/>
                      <a:pt x="109197" y="17372"/>
                      <a:pt x="114161" y="25645"/>
                    </a:cubicBezTo>
                    <a:cubicBezTo>
                      <a:pt x="119124" y="33917"/>
                      <a:pt x="120778" y="43844"/>
                      <a:pt x="120778" y="55425"/>
                    </a:cubicBezTo>
                    <a:lnTo>
                      <a:pt x="120778" y="55425"/>
                    </a:lnTo>
                    <a:cubicBezTo>
                      <a:pt x="120778" y="62870"/>
                      <a:pt x="119124" y="71143"/>
                      <a:pt x="115815" y="78588"/>
                    </a:cubicBezTo>
                    <a:cubicBezTo>
                      <a:pt x="112506" y="86860"/>
                      <a:pt x="108370" y="94306"/>
                      <a:pt x="102579" y="102578"/>
                    </a:cubicBezTo>
                    <a:lnTo>
                      <a:pt x="41363" y="186130"/>
                    </a:lnTo>
                    <a:lnTo>
                      <a:pt x="121606" y="186130"/>
                    </a:lnTo>
                    <a:lnTo>
                      <a:pt x="121606" y="214256"/>
                    </a:lnTo>
                    <a:lnTo>
                      <a:pt x="2482" y="214256"/>
                    </a:lnTo>
                    <a:lnTo>
                      <a:pt x="2482" y="188611"/>
                    </a:ln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E274CAC-2849-439A-92AE-9D52550C40AD}"/>
                  </a:ext>
                </a:extLst>
              </p:cNvPr>
              <p:cNvSpPr/>
              <p:nvPr/>
            </p:nvSpPr>
            <p:spPr>
              <a:xfrm>
                <a:off x="8035670" y="2059800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4380 w 120778"/>
                  <a:gd name="connsiteY11" fmla="*/ 180339 h 217564"/>
                  <a:gd name="connsiteX12" fmla="*/ 91825 w 120778"/>
                  <a:gd name="connsiteY12" fmla="*/ 156349 h 217564"/>
                  <a:gd name="connsiteX13" fmla="*/ 91825 w 120778"/>
                  <a:gd name="connsiteY13" fmla="*/ 60389 h 217564"/>
                  <a:gd name="connsiteX14" fmla="*/ 84380 w 120778"/>
                  <a:gd name="connsiteY14" fmla="*/ 36399 h 217564"/>
                  <a:gd name="connsiteX15" fmla="*/ 61216 w 120778"/>
                  <a:gd name="connsiteY15" fmla="*/ 28126 h 217564"/>
                  <a:gd name="connsiteX16" fmla="*/ 38054 w 120778"/>
                  <a:gd name="connsiteY16" fmla="*/ 36399 h 217564"/>
                  <a:gd name="connsiteX17" fmla="*/ 30608 w 120778"/>
                  <a:gd name="connsiteY17" fmla="*/ 60389 h 217564"/>
                  <a:gd name="connsiteX18" fmla="*/ 30608 w 120778"/>
                  <a:gd name="connsiteY18" fmla="*/ 157176 h 217564"/>
                  <a:gd name="connsiteX19" fmla="*/ 38054 w 120778"/>
                  <a:gd name="connsiteY19" fmla="*/ 181166 h 217564"/>
                  <a:gd name="connsiteX20" fmla="*/ 61216 w 120778"/>
                  <a:gd name="connsiteY20" fmla="*/ 189439 h 217564"/>
                  <a:gd name="connsiteX21" fmla="*/ 84380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6472" y="211774"/>
                      <a:pt x="15718" y="201020"/>
                    </a:cubicBezTo>
                    <a:close/>
                    <a:moveTo>
                      <a:pt x="84380" y="180339"/>
                    </a:moveTo>
                    <a:cubicBezTo>
                      <a:pt x="89343" y="174548"/>
                      <a:pt x="91825" y="167103"/>
                      <a:pt x="91825" y="156349"/>
                    </a:cubicBezTo>
                    <a:lnTo>
                      <a:pt x="91825" y="60389"/>
                    </a:lnTo>
                    <a:cubicBezTo>
                      <a:pt x="91825" y="50462"/>
                      <a:pt x="89343" y="42189"/>
                      <a:pt x="84380" y="36399"/>
                    </a:cubicBezTo>
                    <a:cubicBezTo>
                      <a:pt x="79416" y="30608"/>
                      <a:pt x="71971" y="28126"/>
                      <a:pt x="61216" y="28126"/>
                    </a:cubicBezTo>
                    <a:cubicBezTo>
                      <a:pt x="50462" y="28126"/>
                      <a:pt x="43017" y="30608"/>
                      <a:pt x="38054" y="36399"/>
                    </a:cubicBezTo>
                    <a:cubicBezTo>
                      <a:pt x="33090" y="42189"/>
                      <a:pt x="30608" y="49635"/>
                      <a:pt x="30608" y="60389"/>
                    </a:cubicBezTo>
                    <a:lnTo>
                      <a:pt x="30608" y="157176"/>
                    </a:lnTo>
                    <a:cubicBezTo>
                      <a:pt x="30608" y="167103"/>
                      <a:pt x="33090" y="175375"/>
                      <a:pt x="38054" y="181166"/>
                    </a:cubicBezTo>
                    <a:cubicBezTo>
                      <a:pt x="43017" y="186957"/>
                      <a:pt x="50462" y="189439"/>
                      <a:pt x="61216" y="189439"/>
                    </a:cubicBezTo>
                    <a:cubicBezTo>
                      <a:pt x="71971" y="189439"/>
                      <a:pt x="79416" y="186130"/>
                      <a:pt x="84380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937F79D-D6EA-457D-BC6A-844063D17203}"/>
                  </a:ext>
                </a:extLst>
              </p:cNvPr>
              <p:cNvSpPr/>
              <p:nvPr/>
            </p:nvSpPr>
            <p:spPr>
              <a:xfrm>
                <a:off x="8190366" y="2058973"/>
                <a:ext cx="126569" cy="216896"/>
              </a:xfrm>
              <a:custGeom>
                <a:avLst/>
                <a:gdLst>
                  <a:gd name="connsiteX0" fmla="*/ 32263 w 126569"/>
                  <a:gd name="connsiteY0" fmla="*/ 210947 h 216896"/>
                  <a:gd name="connsiteX1" fmla="*/ 10754 w 126569"/>
                  <a:gd name="connsiteY1" fmla="*/ 191920 h 216896"/>
                  <a:gd name="connsiteX2" fmla="*/ 0 w 126569"/>
                  <a:gd name="connsiteY2" fmla="*/ 162140 h 216896"/>
                  <a:gd name="connsiteX3" fmla="*/ 30608 w 126569"/>
                  <a:gd name="connsiteY3" fmla="*/ 162140 h 216896"/>
                  <a:gd name="connsiteX4" fmla="*/ 36399 w 126569"/>
                  <a:gd name="connsiteY4" fmla="*/ 177030 h 216896"/>
                  <a:gd name="connsiteX5" fmla="*/ 47981 w 126569"/>
                  <a:gd name="connsiteY5" fmla="*/ 185302 h 216896"/>
                  <a:gd name="connsiteX6" fmla="*/ 64526 w 126569"/>
                  <a:gd name="connsiteY6" fmla="*/ 187784 h 216896"/>
                  <a:gd name="connsiteX7" fmla="*/ 87689 w 126569"/>
                  <a:gd name="connsiteY7" fmla="*/ 179512 h 216896"/>
                  <a:gd name="connsiteX8" fmla="*/ 95961 w 126569"/>
                  <a:gd name="connsiteY8" fmla="*/ 157176 h 216896"/>
                  <a:gd name="connsiteX9" fmla="*/ 95961 w 126569"/>
                  <a:gd name="connsiteY9" fmla="*/ 150558 h 216896"/>
                  <a:gd name="connsiteX10" fmla="*/ 88516 w 126569"/>
                  <a:gd name="connsiteY10" fmla="*/ 125741 h 216896"/>
                  <a:gd name="connsiteX11" fmla="*/ 67007 w 126569"/>
                  <a:gd name="connsiteY11" fmla="*/ 117468 h 216896"/>
                  <a:gd name="connsiteX12" fmla="*/ 52117 w 126569"/>
                  <a:gd name="connsiteY12" fmla="*/ 117468 h 216896"/>
                  <a:gd name="connsiteX13" fmla="*/ 52117 w 126569"/>
                  <a:gd name="connsiteY13" fmla="*/ 89342 h 216896"/>
                  <a:gd name="connsiteX14" fmla="*/ 67007 w 126569"/>
                  <a:gd name="connsiteY14" fmla="*/ 89342 h 216896"/>
                  <a:gd name="connsiteX15" fmla="*/ 86034 w 126569"/>
                  <a:gd name="connsiteY15" fmla="*/ 81897 h 216896"/>
                  <a:gd name="connsiteX16" fmla="*/ 92652 w 126569"/>
                  <a:gd name="connsiteY16" fmla="*/ 61216 h 216896"/>
                  <a:gd name="connsiteX17" fmla="*/ 92652 w 126569"/>
                  <a:gd name="connsiteY17" fmla="*/ 54598 h 216896"/>
                  <a:gd name="connsiteX18" fmla="*/ 85207 w 126569"/>
                  <a:gd name="connsiteY18" fmla="*/ 35571 h 216896"/>
                  <a:gd name="connsiteX19" fmla="*/ 64526 w 126569"/>
                  <a:gd name="connsiteY19" fmla="*/ 28953 h 216896"/>
                  <a:gd name="connsiteX20" fmla="*/ 51289 w 126569"/>
                  <a:gd name="connsiteY20" fmla="*/ 31435 h 216896"/>
                  <a:gd name="connsiteX21" fmla="*/ 41363 w 126569"/>
                  <a:gd name="connsiteY21" fmla="*/ 40535 h 216896"/>
                  <a:gd name="connsiteX22" fmla="*/ 35572 w 126569"/>
                  <a:gd name="connsiteY22" fmla="*/ 55425 h 216896"/>
                  <a:gd name="connsiteX23" fmla="*/ 5791 w 126569"/>
                  <a:gd name="connsiteY23" fmla="*/ 55425 h 216896"/>
                  <a:gd name="connsiteX24" fmla="*/ 16545 w 126569"/>
                  <a:gd name="connsiteY24" fmla="*/ 25645 h 216896"/>
                  <a:gd name="connsiteX25" fmla="*/ 37226 w 126569"/>
                  <a:gd name="connsiteY25" fmla="*/ 6618 h 216896"/>
                  <a:gd name="connsiteX26" fmla="*/ 65353 w 126569"/>
                  <a:gd name="connsiteY26" fmla="*/ 0 h 216896"/>
                  <a:gd name="connsiteX27" fmla="*/ 107543 w 126569"/>
                  <a:gd name="connsiteY27" fmla="*/ 14063 h 216896"/>
                  <a:gd name="connsiteX28" fmla="*/ 122433 w 126569"/>
                  <a:gd name="connsiteY28" fmla="*/ 54598 h 216896"/>
                  <a:gd name="connsiteX29" fmla="*/ 122433 w 126569"/>
                  <a:gd name="connsiteY29" fmla="*/ 59561 h 216896"/>
                  <a:gd name="connsiteX30" fmla="*/ 114161 w 126569"/>
                  <a:gd name="connsiteY30" fmla="*/ 87688 h 216896"/>
                  <a:gd name="connsiteX31" fmla="*/ 90170 w 126569"/>
                  <a:gd name="connsiteY31" fmla="*/ 105060 h 216896"/>
                  <a:gd name="connsiteX32" fmla="*/ 116642 w 126569"/>
                  <a:gd name="connsiteY32" fmla="*/ 122432 h 216896"/>
                  <a:gd name="connsiteX33" fmla="*/ 126569 w 126569"/>
                  <a:gd name="connsiteY33" fmla="*/ 156349 h 216896"/>
                  <a:gd name="connsiteX34" fmla="*/ 126569 w 126569"/>
                  <a:gd name="connsiteY34" fmla="*/ 158831 h 216896"/>
                  <a:gd name="connsiteX35" fmla="*/ 119124 w 126569"/>
                  <a:gd name="connsiteY35" fmla="*/ 190266 h 216896"/>
                  <a:gd name="connsiteX36" fmla="*/ 98443 w 126569"/>
                  <a:gd name="connsiteY36" fmla="*/ 210120 h 216896"/>
                  <a:gd name="connsiteX37" fmla="*/ 65353 w 126569"/>
                  <a:gd name="connsiteY37" fmla="*/ 216738 h 216896"/>
                  <a:gd name="connsiteX38" fmla="*/ 32263 w 126569"/>
                  <a:gd name="connsiteY38" fmla="*/ 210947 h 21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6569" h="216896">
                    <a:moveTo>
                      <a:pt x="32263" y="210947"/>
                    </a:moveTo>
                    <a:cubicBezTo>
                      <a:pt x="23163" y="206811"/>
                      <a:pt x="15718" y="200193"/>
                      <a:pt x="10754" y="191920"/>
                    </a:cubicBezTo>
                    <a:cubicBezTo>
                      <a:pt x="4964" y="183648"/>
                      <a:pt x="1654" y="173721"/>
                      <a:pt x="0" y="162140"/>
                    </a:cubicBezTo>
                    <a:lnTo>
                      <a:pt x="30608" y="162140"/>
                    </a:lnTo>
                    <a:cubicBezTo>
                      <a:pt x="31436" y="167930"/>
                      <a:pt x="33090" y="172894"/>
                      <a:pt x="36399" y="177030"/>
                    </a:cubicBezTo>
                    <a:cubicBezTo>
                      <a:pt x="39708" y="181166"/>
                      <a:pt x="43017" y="183648"/>
                      <a:pt x="47981" y="185302"/>
                    </a:cubicBezTo>
                    <a:cubicBezTo>
                      <a:pt x="52944" y="186957"/>
                      <a:pt x="57908" y="187784"/>
                      <a:pt x="64526" y="187784"/>
                    </a:cubicBezTo>
                    <a:cubicBezTo>
                      <a:pt x="74453" y="187784"/>
                      <a:pt x="81898" y="185302"/>
                      <a:pt x="87689" y="179512"/>
                    </a:cubicBezTo>
                    <a:cubicBezTo>
                      <a:pt x="93479" y="174548"/>
                      <a:pt x="95961" y="167103"/>
                      <a:pt x="95961" y="157176"/>
                    </a:cubicBezTo>
                    <a:lnTo>
                      <a:pt x="95961" y="150558"/>
                    </a:lnTo>
                    <a:cubicBezTo>
                      <a:pt x="95961" y="139804"/>
                      <a:pt x="93479" y="131532"/>
                      <a:pt x="88516" y="125741"/>
                    </a:cubicBezTo>
                    <a:cubicBezTo>
                      <a:pt x="83552" y="119950"/>
                      <a:pt x="76107" y="117468"/>
                      <a:pt x="67007" y="117468"/>
                    </a:cubicBezTo>
                    <a:lnTo>
                      <a:pt x="52117" y="117468"/>
                    </a:lnTo>
                    <a:lnTo>
                      <a:pt x="52117" y="89342"/>
                    </a:lnTo>
                    <a:lnTo>
                      <a:pt x="67007" y="89342"/>
                    </a:lnTo>
                    <a:cubicBezTo>
                      <a:pt x="75280" y="89342"/>
                      <a:pt x="81898" y="86860"/>
                      <a:pt x="86034" y="81897"/>
                    </a:cubicBezTo>
                    <a:cubicBezTo>
                      <a:pt x="90998" y="76934"/>
                      <a:pt x="92652" y="70316"/>
                      <a:pt x="92652" y="61216"/>
                    </a:cubicBezTo>
                    <a:lnTo>
                      <a:pt x="92652" y="54598"/>
                    </a:lnTo>
                    <a:cubicBezTo>
                      <a:pt x="92652" y="46326"/>
                      <a:pt x="90170" y="39708"/>
                      <a:pt x="85207" y="35571"/>
                    </a:cubicBezTo>
                    <a:cubicBezTo>
                      <a:pt x="80243" y="30608"/>
                      <a:pt x="73625" y="28953"/>
                      <a:pt x="64526" y="28953"/>
                    </a:cubicBezTo>
                    <a:cubicBezTo>
                      <a:pt x="59562" y="28953"/>
                      <a:pt x="54599" y="29781"/>
                      <a:pt x="51289" y="31435"/>
                    </a:cubicBezTo>
                    <a:cubicBezTo>
                      <a:pt x="47981" y="33090"/>
                      <a:pt x="43844" y="36399"/>
                      <a:pt x="41363" y="40535"/>
                    </a:cubicBezTo>
                    <a:cubicBezTo>
                      <a:pt x="38881" y="44671"/>
                      <a:pt x="36399" y="49635"/>
                      <a:pt x="35572" y="55425"/>
                    </a:cubicBezTo>
                    <a:lnTo>
                      <a:pt x="5791" y="55425"/>
                    </a:lnTo>
                    <a:cubicBezTo>
                      <a:pt x="7445" y="43844"/>
                      <a:pt x="11582" y="33917"/>
                      <a:pt x="16545" y="25645"/>
                    </a:cubicBezTo>
                    <a:cubicBezTo>
                      <a:pt x="21509" y="17372"/>
                      <a:pt x="28954" y="10754"/>
                      <a:pt x="37226" y="6618"/>
                    </a:cubicBezTo>
                    <a:cubicBezTo>
                      <a:pt x="45499" y="2482"/>
                      <a:pt x="54599" y="0"/>
                      <a:pt x="65353" y="0"/>
                    </a:cubicBezTo>
                    <a:cubicBezTo>
                      <a:pt x="83552" y="0"/>
                      <a:pt x="97616" y="4963"/>
                      <a:pt x="107543" y="14063"/>
                    </a:cubicBezTo>
                    <a:cubicBezTo>
                      <a:pt x="117470" y="23163"/>
                      <a:pt x="122433" y="37226"/>
                      <a:pt x="122433" y="54598"/>
                    </a:cubicBezTo>
                    <a:lnTo>
                      <a:pt x="122433" y="59561"/>
                    </a:lnTo>
                    <a:cubicBezTo>
                      <a:pt x="122433" y="70316"/>
                      <a:pt x="119951" y="79415"/>
                      <a:pt x="114161" y="87688"/>
                    </a:cubicBezTo>
                    <a:cubicBezTo>
                      <a:pt x="108370" y="95960"/>
                      <a:pt x="100097" y="100924"/>
                      <a:pt x="90170" y="105060"/>
                    </a:cubicBezTo>
                    <a:cubicBezTo>
                      <a:pt x="101752" y="107542"/>
                      <a:pt x="110852" y="113332"/>
                      <a:pt x="116642" y="122432"/>
                    </a:cubicBezTo>
                    <a:cubicBezTo>
                      <a:pt x="123260" y="131532"/>
                      <a:pt x="126569" y="142286"/>
                      <a:pt x="126569" y="156349"/>
                    </a:cubicBezTo>
                    <a:lnTo>
                      <a:pt x="126569" y="158831"/>
                    </a:lnTo>
                    <a:cubicBezTo>
                      <a:pt x="126569" y="171239"/>
                      <a:pt x="124088" y="181993"/>
                      <a:pt x="119124" y="190266"/>
                    </a:cubicBezTo>
                    <a:cubicBezTo>
                      <a:pt x="114161" y="198538"/>
                      <a:pt x="107543" y="205983"/>
                      <a:pt x="98443" y="210120"/>
                    </a:cubicBezTo>
                    <a:cubicBezTo>
                      <a:pt x="89343" y="215083"/>
                      <a:pt x="78589" y="216738"/>
                      <a:pt x="65353" y="216738"/>
                    </a:cubicBezTo>
                    <a:cubicBezTo>
                      <a:pt x="51289" y="217565"/>
                      <a:pt x="41363" y="215083"/>
                      <a:pt x="32263" y="210947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238BA771-B7D1-422D-B343-AE875473E791}"/>
                  </a:ext>
                </a:extLst>
              </p:cNvPr>
              <p:cNvSpPr/>
              <p:nvPr/>
            </p:nvSpPr>
            <p:spPr>
              <a:xfrm>
                <a:off x="8355816" y="2059800"/>
                <a:ext cx="120778" cy="217564"/>
              </a:xfrm>
              <a:custGeom>
                <a:avLst/>
                <a:gdLst>
                  <a:gd name="connsiteX0" fmla="*/ 15718 w 120778"/>
                  <a:gd name="connsiteY0" fmla="*/ 201020 h 217564"/>
                  <a:gd name="connsiteX1" fmla="*/ 0 w 120778"/>
                  <a:gd name="connsiteY1" fmla="*/ 156349 h 217564"/>
                  <a:gd name="connsiteX2" fmla="*/ 0 w 120778"/>
                  <a:gd name="connsiteY2" fmla="*/ 60389 h 217564"/>
                  <a:gd name="connsiteX3" fmla="*/ 15718 w 120778"/>
                  <a:gd name="connsiteY3" fmla="*/ 15718 h 217564"/>
                  <a:gd name="connsiteX4" fmla="*/ 60389 w 120778"/>
                  <a:gd name="connsiteY4" fmla="*/ 0 h 217564"/>
                  <a:gd name="connsiteX5" fmla="*/ 105061 w 120778"/>
                  <a:gd name="connsiteY5" fmla="*/ 15718 h 217564"/>
                  <a:gd name="connsiteX6" fmla="*/ 120779 w 120778"/>
                  <a:gd name="connsiteY6" fmla="*/ 60389 h 217564"/>
                  <a:gd name="connsiteX7" fmla="*/ 120779 w 120778"/>
                  <a:gd name="connsiteY7" fmla="*/ 157176 h 217564"/>
                  <a:gd name="connsiteX8" fmla="*/ 105061 w 120778"/>
                  <a:gd name="connsiteY8" fmla="*/ 201847 h 217564"/>
                  <a:gd name="connsiteX9" fmla="*/ 60389 w 120778"/>
                  <a:gd name="connsiteY9" fmla="*/ 217565 h 217564"/>
                  <a:gd name="connsiteX10" fmla="*/ 15718 w 120778"/>
                  <a:gd name="connsiteY10" fmla="*/ 201020 h 217564"/>
                  <a:gd name="connsiteX11" fmla="*/ 83552 w 120778"/>
                  <a:gd name="connsiteY11" fmla="*/ 180339 h 217564"/>
                  <a:gd name="connsiteX12" fmla="*/ 90998 w 120778"/>
                  <a:gd name="connsiteY12" fmla="*/ 156349 h 217564"/>
                  <a:gd name="connsiteX13" fmla="*/ 90998 w 120778"/>
                  <a:gd name="connsiteY13" fmla="*/ 60389 h 217564"/>
                  <a:gd name="connsiteX14" fmla="*/ 83552 w 120778"/>
                  <a:gd name="connsiteY14" fmla="*/ 36399 h 217564"/>
                  <a:gd name="connsiteX15" fmla="*/ 60389 w 120778"/>
                  <a:gd name="connsiteY15" fmla="*/ 28126 h 217564"/>
                  <a:gd name="connsiteX16" fmla="*/ 37226 w 120778"/>
                  <a:gd name="connsiteY16" fmla="*/ 36399 h 217564"/>
                  <a:gd name="connsiteX17" fmla="*/ 29781 w 120778"/>
                  <a:gd name="connsiteY17" fmla="*/ 60389 h 217564"/>
                  <a:gd name="connsiteX18" fmla="*/ 29781 w 120778"/>
                  <a:gd name="connsiteY18" fmla="*/ 157176 h 217564"/>
                  <a:gd name="connsiteX19" fmla="*/ 37226 w 120778"/>
                  <a:gd name="connsiteY19" fmla="*/ 181166 h 217564"/>
                  <a:gd name="connsiteX20" fmla="*/ 60389 w 120778"/>
                  <a:gd name="connsiteY20" fmla="*/ 189439 h 217564"/>
                  <a:gd name="connsiteX21" fmla="*/ 83552 w 120778"/>
                  <a:gd name="connsiteY21" fmla="*/ 180339 h 2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778" h="217564">
                    <a:moveTo>
                      <a:pt x="15718" y="201020"/>
                    </a:moveTo>
                    <a:cubicBezTo>
                      <a:pt x="5791" y="190266"/>
                      <a:pt x="0" y="175375"/>
                      <a:pt x="0" y="156349"/>
                    </a:cubicBezTo>
                    <a:lnTo>
                      <a:pt x="0" y="60389"/>
                    </a:lnTo>
                    <a:cubicBezTo>
                      <a:pt x="0" y="41362"/>
                      <a:pt x="4964" y="26472"/>
                      <a:pt x="15718" y="15718"/>
                    </a:cubicBezTo>
                    <a:cubicBezTo>
                      <a:pt x="25645" y="4963"/>
                      <a:pt x="40535" y="0"/>
                      <a:pt x="60389" y="0"/>
                    </a:cubicBezTo>
                    <a:cubicBezTo>
                      <a:pt x="80243" y="0"/>
                      <a:pt x="95134" y="4963"/>
                      <a:pt x="105061" y="15718"/>
                    </a:cubicBezTo>
                    <a:cubicBezTo>
                      <a:pt x="114988" y="26472"/>
                      <a:pt x="120779" y="41362"/>
                      <a:pt x="120779" y="60389"/>
                    </a:cubicBezTo>
                    <a:lnTo>
                      <a:pt x="120779" y="157176"/>
                    </a:lnTo>
                    <a:cubicBezTo>
                      <a:pt x="120779" y="176203"/>
                      <a:pt x="115815" y="191093"/>
                      <a:pt x="105061" y="201847"/>
                    </a:cubicBezTo>
                    <a:cubicBezTo>
                      <a:pt x="95134" y="212601"/>
                      <a:pt x="80243" y="217565"/>
                      <a:pt x="60389" y="217565"/>
                    </a:cubicBezTo>
                    <a:cubicBezTo>
                      <a:pt x="41363" y="216738"/>
                      <a:pt x="25645" y="211774"/>
                      <a:pt x="15718" y="201020"/>
                    </a:cubicBezTo>
                    <a:close/>
                    <a:moveTo>
                      <a:pt x="83552" y="180339"/>
                    </a:moveTo>
                    <a:cubicBezTo>
                      <a:pt x="88516" y="174548"/>
                      <a:pt x="90998" y="167103"/>
                      <a:pt x="90998" y="156349"/>
                    </a:cubicBezTo>
                    <a:lnTo>
                      <a:pt x="90998" y="60389"/>
                    </a:lnTo>
                    <a:cubicBezTo>
                      <a:pt x="90998" y="50462"/>
                      <a:pt x="88516" y="42189"/>
                      <a:pt x="83552" y="36399"/>
                    </a:cubicBezTo>
                    <a:cubicBezTo>
                      <a:pt x="78589" y="30608"/>
                      <a:pt x="71144" y="28126"/>
                      <a:pt x="60389" y="28126"/>
                    </a:cubicBezTo>
                    <a:cubicBezTo>
                      <a:pt x="49635" y="28126"/>
                      <a:pt x="42190" y="30608"/>
                      <a:pt x="37226" y="36399"/>
                    </a:cubicBezTo>
                    <a:cubicBezTo>
                      <a:pt x="32263" y="42189"/>
                      <a:pt x="29781" y="49635"/>
                      <a:pt x="29781" y="60389"/>
                    </a:cubicBezTo>
                    <a:lnTo>
                      <a:pt x="29781" y="157176"/>
                    </a:lnTo>
                    <a:cubicBezTo>
                      <a:pt x="29781" y="167103"/>
                      <a:pt x="32263" y="175375"/>
                      <a:pt x="37226" y="181166"/>
                    </a:cubicBezTo>
                    <a:cubicBezTo>
                      <a:pt x="42190" y="186957"/>
                      <a:pt x="49635" y="189439"/>
                      <a:pt x="60389" y="189439"/>
                    </a:cubicBezTo>
                    <a:cubicBezTo>
                      <a:pt x="71144" y="189439"/>
                      <a:pt x="78589" y="186130"/>
                      <a:pt x="83552" y="180339"/>
                    </a:cubicBezTo>
                    <a:close/>
                  </a:path>
                </a:pathLst>
              </a:custGeom>
              <a:solidFill>
                <a:srgbClr val="020E50"/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226" name="Grafikk 9">
              <a:extLst>
                <a:ext uri="{FF2B5EF4-FFF2-40B4-BE49-F238E27FC236}">
                  <a16:creationId xmlns:a16="http://schemas.microsoft.com/office/drawing/2014/main" id="{CCE0E7B5-F699-4CCE-A660-8CADA3966D8F}"/>
                </a:ext>
              </a:extLst>
            </p:cNvPr>
            <p:cNvGrpSpPr/>
            <p:nvPr/>
          </p:nvGrpSpPr>
          <p:grpSpPr>
            <a:xfrm>
              <a:off x="7617909" y="1846046"/>
              <a:ext cx="864476" cy="671789"/>
              <a:chOff x="7617909" y="1846046"/>
              <a:chExt cx="864476" cy="671789"/>
            </a:xfrm>
          </p:grpSpPr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44FACEB1-068D-4E13-AA8C-B90D96073470}"/>
                  </a:ext>
                </a:extLst>
              </p:cNvPr>
              <p:cNvSpPr/>
              <p:nvPr/>
            </p:nvSpPr>
            <p:spPr>
              <a:xfrm>
                <a:off x="7617909" y="1915534"/>
                <a:ext cx="864476" cy="96492"/>
              </a:xfrm>
              <a:custGeom>
                <a:avLst/>
                <a:gdLst>
                  <a:gd name="connsiteX0" fmla="*/ 864477 w 864476"/>
                  <a:gd name="connsiteY0" fmla="*/ 65678 h 96492"/>
                  <a:gd name="connsiteX1" fmla="*/ 747834 w 864476"/>
                  <a:gd name="connsiteY1" fmla="*/ 54097 h 96492"/>
                  <a:gd name="connsiteX2" fmla="*/ 645255 w 864476"/>
                  <a:gd name="connsiteY2" fmla="*/ 36725 h 96492"/>
                  <a:gd name="connsiteX3" fmla="*/ 583212 w 864476"/>
                  <a:gd name="connsiteY3" fmla="*/ 51615 h 96492"/>
                  <a:gd name="connsiteX4" fmla="*/ 439270 w 864476"/>
                  <a:gd name="connsiteY4" fmla="*/ 61542 h 96492"/>
                  <a:gd name="connsiteX5" fmla="*/ 405353 w 864476"/>
                  <a:gd name="connsiteY5" fmla="*/ 48306 h 96492"/>
                  <a:gd name="connsiteX6" fmla="*/ 310219 w 864476"/>
                  <a:gd name="connsiteY6" fmla="*/ 21834 h 96492"/>
                  <a:gd name="connsiteX7" fmla="*/ 274647 w 864476"/>
                  <a:gd name="connsiteY7" fmla="*/ 26798 h 96492"/>
                  <a:gd name="connsiteX8" fmla="*/ 238248 w 864476"/>
                  <a:gd name="connsiteY8" fmla="*/ 30934 h 96492"/>
                  <a:gd name="connsiteX9" fmla="*/ 197713 w 864476"/>
                  <a:gd name="connsiteY9" fmla="*/ 16043 h 96492"/>
                  <a:gd name="connsiteX10" fmla="*/ 162141 w 864476"/>
                  <a:gd name="connsiteY10" fmla="*/ 1153 h 96492"/>
                  <a:gd name="connsiteX11" fmla="*/ 135669 w 864476"/>
                  <a:gd name="connsiteY11" fmla="*/ 1980 h 96492"/>
                  <a:gd name="connsiteX12" fmla="*/ 66180 w 864476"/>
                  <a:gd name="connsiteY12" fmla="*/ 64851 h 96492"/>
                  <a:gd name="connsiteX13" fmla="*/ 0 w 864476"/>
                  <a:gd name="connsiteY13" fmla="*/ 84705 h 96492"/>
                  <a:gd name="connsiteX14" fmla="*/ 0 w 864476"/>
                  <a:gd name="connsiteY14" fmla="*/ 91323 h 96492"/>
                  <a:gd name="connsiteX15" fmla="*/ 73625 w 864476"/>
                  <a:gd name="connsiteY15" fmla="*/ 70641 h 96492"/>
                  <a:gd name="connsiteX16" fmla="*/ 143942 w 864476"/>
                  <a:gd name="connsiteY16" fmla="*/ 20180 h 96492"/>
                  <a:gd name="connsiteX17" fmla="*/ 189440 w 864476"/>
                  <a:gd name="connsiteY17" fmla="*/ 31761 h 96492"/>
                  <a:gd name="connsiteX18" fmla="*/ 235766 w 864476"/>
                  <a:gd name="connsiteY18" fmla="*/ 49133 h 96492"/>
                  <a:gd name="connsiteX19" fmla="*/ 277956 w 864476"/>
                  <a:gd name="connsiteY19" fmla="*/ 44997 h 96492"/>
                  <a:gd name="connsiteX20" fmla="*/ 310219 w 864476"/>
                  <a:gd name="connsiteY20" fmla="*/ 40033 h 96492"/>
                  <a:gd name="connsiteX21" fmla="*/ 398735 w 864476"/>
                  <a:gd name="connsiteY21" fmla="*/ 65678 h 96492"/>
                  <a:gd name="connsiteX22" fmla="*/ 433479 w 864476"/>
                  <a:gd name="connsiteY22" fmla="*/ 79741 h 96492"/>
                  <a:gd name="connsiteX23" fmla="*/ 587348 w 864476"/>
                  <a:gd name="connsiteY23" fmla="*/ 70641 h 96492"/>
                  <a:gd name="connsiteX24" fmla="*/ 647737 w 864476"/>
                  <a:gd name="connsiteY24" fmla="*/ 55751 h 96492"/>
                  <a:gd name="connsiteX25" fmla="*/ 742044 w 864476"/>
                  <a:gd name="connsiteY25" fmla="*/ 73123 h 96492"/>
                  <a:gd name="connsiteX26" fmla="*/ 856204 w 864476"/>
                  <a:gd name="connsiteY26" fmla="*/ 83050 h 96492"/>
                  <a:gd name="connsiteX27" fmla="*/ 864477 w 864476"/>
                  <a:gd name="connsiteY27" fmla="*/ 65678 h 9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6492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4404" y="65678"/>
                      <a:pt x="488078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1323"/>
                    </a:lnTo>
                    <a:cubicBezTo>
                      <a:pt x="0" y="91323"/>
                      <a:pt x="38881" y="112004"/>
                      <a:pt x="73625" y="70641"/>
                    </a:cubicBezTo>
                    <a:cubicBezTo>
                      <a:pt x="81898" y="60715"/>
                      <a:pt x="119124" y="22661"/>
                      <a:pt x="143942" y="20180"/>
                    </a:cubicBezTo>
                    <a:cubicBezTo>
                      <a:pt x="163796" y="18525"/>
                      <a:pt x="178686" y="25970"/>
                      <a:pt x="189440" y="31761"/>
                    </a:cubicBezTo>
                    <a:cubicBezTo>
                      <a:pt x="203504" y="39206"/>
                      <a:pt x="217567" y="46651"/>
                      <a:pt x="235766" y="49133"/>
                    </a:cubicBezTo>
                    <a:cubicBezTo>
                      <a:pt x="249830" y="50788"/>
                      <a:pt x="263893" y="47479"/>
                      <a:pt x="277956" y="44997"/>
                    </a:cubicBezTo>
                    <a:cubicBezTo>
                      <a:pt x="289538" y="42515"/>
                      <a:pt x="300292" y="40033"/>
                      <a:pt x="310219" y="40033"/>
                    </a:cubicBezTo>
                    <a:cubicBezTo>
                      <a:pt x="340000" y="40861"/>
                      <a:pt x="369781" y="53269"/>
                      <a:pt x="398735" y="65678"/>
                    </a:cubicBezTo>
                    <a:cubicBezTo>
                      <a:pt x="410316" y="70641"/>
                      <a:pt x="421898" y="75605"/>
                      <a:pt x="433479" y="79741"/>
                    </a:cubicBezTo>
                    <a:cubicBezTo>
                      <a:pt x="486423" y="98768"/>
                      <a:pt x="537713" y="83877"/>
                      <a:pt x="587348" y="70641"/>
                    </a:cubicBezTo>
                    <a:cubicBezTo>
                      <a:pt x="607202" y="64851"/>
                      <a:pt x="627883" y="59060"/>
                      <a:pt x="647737" y="55751"/>
                    </a:cubicBezTo>
                    <a:cubicBezTo>
                      <a:pt x="680827" y="49960"/>
                      <a:pt x="711435" y="61542"/>
                      <a:pt x="742044" y="73123"/>
                    </a:cubicBezTo>
                    <a:cubicBezTo>
                      <a:pt x="775134" y="85532"/>
                      <a:pt x="817323" y="94631"/>
                      <a:pt x="856204" y="83050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7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47ABEAC9-C618-4481-8F22-BD30AC324AF5}"/>
                  </a:ext>
                </a:extLst>
              </p:cNvPr>
              <p:cNvSpPr/>
              <p:nvPr/>
            </p:nvSpPr>
            <p:spPr>
              <a:xfrm>
                <a:off x="7617909" y="1846046"/>
                <a:ext cx="864476" cy="95665"/>
              </a:xfrm>
              <a:custGeom>
                <a:avLst/>
                <a:gdLst>
                  <a:gd name="connsiteX0" fmla="*/ 864477 w 864476"/>
                  <a:gd name="connsiteY0" fmla="*/ 65678 h 95665"/>
                  <a:gd name="connsiteX1" fmla="*/ 747834 w 864476"/>
                  <a:gd name="connsiteY1" fmla="*/ 54097 h 95665"/>
                  <a:gd name="connsiteX2" fmla="*/ 645255 w 864476"/>
                  <a:gd name="connsiteY2" fmla="*/ 36725 h 95665"/>
                  <a:gd name="connsiteX3" fmla="*/ 583212 w 864476"/>
                  <a:gd name="connsiteY3" fmla="*/ 51615 h 95665"/>
                  <a:gd name="connsiteX4" fmla="*/ 439270 w 864476"/>
                  <a:gd name="connsiteY4" fmla="*/ 61542 h 95665"/>
                  <a:gd name="connsiteX5" fmla="*/ 405353 w 864476"/>
                  <a:gd name="connsiteY5" fmla="*/ 48306 h 95665"/>
                  <a:gd name="connsiteX6" fmla="*/ 310219 w 864476"/>
                  <a:gd name="connsiteY6" fmla="*/ 21834 h 95665"/>
                  <a:gd name="connsiteX7" fmla="*/ 274647 w 864476"/>
                  <a:gd name="connsiteY7" fmla="*/ 26798 h 95665"/>
                  <a:gd name="connsiteX8" fmla="*/ 238248 w 864476"/>
                  <a:gd name="connsiteY8" fmla="*/ 30934 h 95665"/>
                  <a:gd name="connsiteX9" fmla="*/ 197713 w 864476"/>
                  <a:gd name="connsiteY9" fmla="*/ 16043 h 95665"/>
                  <a:gd name="connsiteX10" fmla="*/ 162141 w 864476"/>
                  <a:gd name="connsiteY10" fmla="*/ 1153 h 95665"/>
                  <a:gd name="connsiteX11" fmla="*/ 135669 w 864476"/>
                  <a:gd name="connsiteY11" fmla="*/ 1980 h 95665"/>
                  <a:gd name="connsiteX12" fmla="*/ 66180 w 864476"/>
                  <a:gd name="connsiteY12" fmla="*/ 64851 h 95665"/>
                  <a:gd name="connsiteX13" fmla="*/ 0 w 864476"/>
                  <a:gd name="connsiteY13" fmla="*/ 84705 h 95665"/>
                  <a:gd name="connsiteX14" fmla="*/ 0 w 864476"/>
                  <a:gd name="connsiteY14" fmla="*/ 90495 h 95665"/>
                  <a:gd name="connsiteX15" fmla="*/ 73625 w 864476"/>
                  <a:gd name="connsiteY15" fmla="*/ 69814 h 95665"/>
                  <a:gd name="connsiteX16" fmla="*/ 143942 w 864476"/>
                  <a:gd name="connsiteY16" fmla="*/ 19352 h 95665"/>
                  <a:gd name="connsiteX17" fmla="*/ 189440 w 864476"/>
                  <a:gd name="connsiteY17" fmla="*/ 30934 h 95665"/>
                  <a:gd name="connsiteX18" fmla="*/ 235766 w 864476"/>
                  <a:gd name="connsiteY18" fmla="*/ 48306 h 95665"/>
                  <a:gd name="connsiteX19" fmla="*/ 277956 w 864476"/>
                  <a:gd name="connsiteY19" fmla="*/ 44170 h 95665"/>
                  <a:gd name="connsiteX20" fmla="*/ 310219 w 864476"/>
                  <a:gd name="connsiteY20" fmla="*/ 39206 h 95665"/>
                  <a:gd name="connsiteX21" fmla="*/ 398735 w 864476"/>
                  <a:gd name="connsiteY21" fmla="*/ 64851 h 95665"/>
                  <a:gd name="connsiteX22" fmla="*/ 433479 w 864476"/>
                  <a:gd name="connsiteY22" fmla="*/ 78914 h 95665"/>
                  <a:gd name="connsiteX23" fmla="*/ 587348 w 864476"/>
                  <a:gd name="connsiteY23" fmla="*/ 69814 h 95665"/>
                  <a:gd name="connsiteX24" fmla="*/ 647737 w 864476"/>
                  <a:gd name="connsiteY24" fmla="*/ 54924 h 95665"/>
                  <a:gd name="connsiteX25" fmla="*/ 742044 w 864476"/>
                  <a:gd name="connsiteY25" fmla="*/ 72296 h 95665"/>
                  <a:gd name="connsiteX26" fmla="*/ 856204 w 864476"/>
                  <a:gd name="connsiteY26" fmla="*/ 82223 h 95665"/>
                  <a:gd name="connsiteX27" fmla="*/ 864477 w 864476"/>
                  <a:gd name="connsiteY27" fmla="*/ 65678 h 9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4476" h="95665">
                    <a:moveTo>
                      <a:pt x="864477" y="65678"/>
                    </a:moveTo>
                    <a:cubicBezTo>
                      <a:pt x="814014" y="78087"/>
                      <a:pt x="775134" y="64851"/>
                      <a:pt x="747834" y="54097"/>
                    </a:cubicBezTo>
                    <a:cubicBezTo>
                      <a:pt x="715572" y="42515"/>
                      <a:pt x="682482" y="30107"/>
                      <a:pt x="645255" y="36725"/>
                    </a:cubicBezTo>
                    <a:cubicBezTo>
                      <a:pt x="624574" y="40033"/>
                      <a:pt x="603065" y="45824"/>
                      <a:pt x="583212" y="51615"/>
                    </a:cubicBezTo>
                    <a:cubicBezTo>
                      <a:pt x="533576" y="65678"/>
                      <a:pt x="487250" y="78914"/>
                      <a:pt x="439270" y="61542"/>
                    </a:cubicBezTo>
                    <a:cubicBezTo>
                      <a:pt x="428516" y="57406"/>
                      <a:pt x="416934" y="53269"/>
                      <a:pt x="405353" y="48306"/>
                    </a:cubicBezTo>
                    <a:cubicBezTo>
                      <a:pt x="374744" y="35070"/>
                      <a:pt x="343309" y="21834"/>
                      <a:pt x="310219" y="21834"/>
                    </a:cubicBezTo>
                    <a:cubicBezTo>
                      <a:pt x="297810" y="21834"/>
                      <a:pt x="286229" y="24316"/>
                      <a:pt x="274647" y="26798"/>
                    </a:cubicBezTo>
                    <a:cubicBezTo>
                      <a:pt x="261411" y="29279"/>
                      <a:pt x="249002" y="32588"/>
                      <a:pt x="238248" y="30934"/>
                    </a:cubicBezTo>
                    <a:cubicBezTo>
                      <a:pt x="223358" y="29279"/>
                      <a:pt x="210949" y="22661"/>
                      <a:pt x="197713" y="16043"/>
                    </a:cubicBezTo>
                    <a:cubicBezTo>
                      <a:pt x="186959" y="10253"/>
                      <a:pt x="175377" y="3635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61542"/>
                      <a:pt x="66180" y="64851"/>
                    </a:cubicBezTo>
                    <a:cubicBezTo>
                      <a:pt x="54599" y="78914"/>
                      <a:pt x="31436" y="91323"/>
                      <a:pt x="0" y="84705"/>
                    </a:cubicBezTo>
                    <a:lnTo>
                      <a:pt x="0" y="90495"/>
                    </a:lnTo>
                    <a:cubicBezTo>
                      <a:pt x="0" y="90495"/>
                      <a:pt x="38881" y="111176"/>
                      <a:pt x="73625" y="69814"/>
                    </a:cubicBezTo>
                    <a:cubicBezTo>
                      <a:pt x="81898" y="59887"/>
                      <a:pt x="119124" y="21834"/>
                      <a:pt x="143942" y="19352"/>
                    </a:cubicBezTo>
                    <a:cubicBezTo>
                      <a:pt x="163796" y="17698"/>
                      <a:pt x="178686" y="25143"/>
                      <a:pt x="189440" y="30934"/>
                    </a:cubicBezTo>
                    <a:cubicBezTo>
                      <a:pt x="203504" y="38379"/>
                      <a:pt x="217567" y="45824"/>
                      <a:pt x="235766" y="48306"/>
                    </a:cubicBezTo>
                    <a:cubicBezTo>
                      <a:pt x="249830" y="49960"/>
                      <a:pt x="263893" y="46651"/>
                      <a:pt x="277956" y="44170"/>
                    </a:cubicBezTo>
                    <a:cubicBezTo>
                      <a:pt x="289538" y="41688"/>
                      <a:pt x="300292" y="39206"/>
                      <a:pt x="310219" y="39206"/>
                    </a:cubicBezTo>
                    <a:cubicBezTo>
                      <a:pt x="340000" y="40033"/>
                      <a:pt x="369781" y="52442"/>
                      <a:pt x="398735" y="64851"/>
                    </a:cubicBezTo>
                    <a:cubicBezTo>
                      <a:pt x="410316" y="69814"/>
                      <a:pt x="421898" y="74778"/>
                      <a:pt x="433479" y="78914"/>
                    </a:cubicBezTo>
                    <a:cubicBezTo>
                      <a:pt x="486423" y="97940"/>
                      <a:pt x="537713" y="83050"/>
                      <a:pt x="587348" y="69814"/>
                    </a:cubicBezTo>
                    <a:cubicBezTo>
                      <a:pt x="607202" y="64024"/>
                      <a:pt x="627883" y="58233"/>
                      <a:pt x="647737" y="54924"/>
                    </a:cubicBezTo>
                    <a:cubicBezTo>
                      <a:pt x="680827" y="49133"/>
                      <a:pt x="711435" y="60715"/>
                      <a:pt x="742044" y="72296"/>
                    </a:cubicBezTo>
                    <a:cubicBezTo>
                      <a:pt x="775134" y="84705"/>
                      <a:pt x="817323" y="93804"/>
                      <a:pt x="856204" y="82223"/>
                    </a:cubicBezTo>
                    <a:lnTo>
                      <a:pt x="864477" y="65678"/>
                    </a:lnTo>
                    <a:close/>
                  </a:path>
                </a:pathLst>
              </a:custGeom>
              <a:solidFill>
                <a:srgbClr val="020E50">
                  <a:alpha val="2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F089451B-D8B2-4448-95CC-6489BDFBE992}"/>
                  </a:ext>
                </a:extLst>
              </p:cNvPr>
              <p:cNvSpPr/>
              <p:nvPr/>
            </p:nvSpPr>
            <p:spPr>
              <a:xfrm>
                <a:off x="7622873" y="2188524"/>
                <a:ext cx="177031" cy="88220"/>
              </a:xfrm>
              <a:custGeom>
                <a:avLst/>
                <a:gdLst>
                  <a:gd name="connsiteX0" fmla="*/ 177032 w 177031"/>
                  <a:gd name="connsiteY0" fmla="*/ 6117 h 88220"/>
                  <a:gd name="connsiteX1" fmla="*/ 162141 w 177031"/>
                  <a:gd name="connsiteY1" fmla="*/ 1153 h 88220"/>
                  <a:gd name="connsiteX2" fmla="*/ 135669 w 177031"/>
                  <a:gd name="connsiteY2" fmla="*/ 1980 h 88220"/>
                  <a:gd name="connsiteX3" fmla="*/ 66180 w 177031"/>
                  <a:gd name="connsiteY3" fmla="*/ 56578 h 88220"/>
                  <a:gd name="connsiteX4" fmla="*/ 0 w 177031"/>
                  <a:gd name="connsiteY4" fmla="*/ 76432 h 88220"/>
                  <a:gd name="connsiteX5" fmla="*/ 0 w 177031"/>
                  <a:gd name="connsiteY5" fmla="*/ 83050 h 88220"/>
                  <a:gd name="connsiteX6" fmla="*/ 73625 w 177031"/>
                  <a:gd name="connsiteY6" fmla="*/ 62369 h 88220"/>
                  <a:gd name="connsiteX7" fmla="*/ 143942 w 177031"/>
                  <a:gd name="connsiteY7" fmla="*/ 11907 h 88220"/>
                  <a:gd name="connsiteX8" fmla="*/ 175377 w 177031"/>
                  <a:gd name="connsiteY8" fmla="*/ 16871 h 88220"/>
                  <a:gd name="connsiteX9" fmla="*/ 175377 w 177031"/>
                  <a:gd name="connsiteY9" fmla="*/ 6117 h 88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031" h="88220">
                    <a:moveTo>
                      <a:pt x="177032" y="6117"/>
                    </a:moveTo>
                    <a:cubicBezTo>
                      <a:pt x="172068" y="4462"/>
                      <a:pt x="167932" y="2808"/>
                      <a:pt x="162141" y="1153"/>
                    </a:cubicBezTo>
                    <a:cubicBezTo>
                      <a:pt x="154696" y="-501"/>
                      <a:pt x="143114" y="-501"/>
                      <a:pt x="135669" y="1980"/>
                    </a:cubicBezTo>
                    <a:cubicBezTo>
                      <a:pt x="107543" y="10253"/>
                      <a:pt x="69489" y="53269"/>
                      <a:pt x="66180" y="56578"/>
                    </a:cubicBezTo>
                    <a:cubicBezTo>
                      <a:pt x="54599" y="70641"/>
                      <a:pt x="31436" y="83050"/>
                      <a:pt x="0" y="76432"/>
                    </a:cubicBezTo>
                    <a:lnTo>
                      <a:pt x="0" y="83050"/>
                    </a:lnTo>
                    <a:cubicBezTo>
                      <a:pt x="0" y="83050"/>
                      <a:pt x="38881" y="103731"/>
                      <a:pt x="73625" y="62369"/>
                    </a:cubicBezTo>
                    <a:cubicBezTo>
                      <a:pt x="81898" y="52442"/>
                      <a:pt x="119124" y="14389"/>
                      <a:pt x="143942" y="11907"/>
                    </a:cubicBezTo>
                    <a:cubicBezTo>
                      <a:pt x="156350" y="11080"/>
                      <a:pt x="167105" y="13562"/>
                      <a:pt x="175377" y="16871"/>
                    </a:cubicBezTo>
                    <a:lnTo>
                      <a:pt x="175377" y="6117"/>
                    </a:lnTo>
                    <a:close/>
                  </a:path>
                </a:pathLst>
              </a:custGeom>
              <a:solidFill>
                <a:srgbClr val="020E50">
                  <a:alpha val="40000"/>
                </a:srgbClr>
              </a:solidFill>
              <a:ln w="82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B9FE2BD4-0E04-4329-971A-0468CF0E81E9}"/>
                </a:ext>
              </a:extLst>
            </p:cNvPr>
            <p:cNvSpPr/>
            <p:nvPr/>
          </p:nvSpPr>
          <p:spPr>
            <a:xfrm>
              <a:off x="7751924" y="2236003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7378FB01-D268-4FD8-B20C-A3040BD2CA81}"/>
                </a:ext>
              </a:extLst>
            </p:cNvPr>
            <p:cNvSpPr/>
            <p:nvPr/>
          </p:nvSpPr>
          <p:spPr>
            <a:xfrm>
              <a:off x="7687398" y="2078827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D1F6FE52-DBF9-4A07-99C5-96A9D3B36DF6}"/>
                </a:ext>
              </a:extLst>
            </p:cNvPr>
            <p:cNvSpPr/>
            <p:nvPr/>
          </p:nvSpPr>
          <p:spPr>
            <a:xfrm>
              <a:off x="7618736" y="2116053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ACD7F08-B09C-4438-8150-F1CBE76123EA}"/>
                </a:ext>
              </a:extLst>
            </p:cNvPr>
            <p:cNvSpPr/>
            <p:nvPr/>
          </p:nvSpPr>
          <p:spPr>
            <a:xfrm>
              <a:off x="7751924" y="2039119"/>
              <a:ext cx="39708" cy="39707"/>
            </a:xfrm>
            <a:custGeom>
              <a:avLst/>
              <a:gdLst>
                <a:gd name="connsiteX0" fmla="*/ 39708 w 39708"/>
                <a:gd name="connsiteY0" fmla="*/ 19854 h 39707"/>
                <a:gd name="connsiteX1" fmla="*/ 19854 w 39708"/>
                <a:gd name="connsiteY1" fmla="*/ 39708 h 39707"/>
                <a:gd name="connsiteX2" fmla="*/ 0 w 39708"/>
                <a:gd name="connsiteY2" fmla="*/ 19854 h 39707"/>
                <a:gd name="connsiteX3" fmla="*/ 19854 w 39708"/>
                <a:gd name="connsiteY3" fmla="*/ 0 h 39707"/>
                <a:gd name="connsiteX4" fmla="*/ 39708 w 39708"/>
                <a:gd name="connsiteY4" fmla="*/ 19854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" h="39707">
                  <a:moveTo>
                    <a:pt x="39708" y="19854"/>
                  </a:moveTo>
                  <a:cubicBezTo>
                    <a:pt x="39708" y="30819"/>
                    <a:pt x="30819" y="39708"/>
                    <a:pt x="19854" y="39708"/>
                  </a:cubicBezTo>
                  <a:cubicBezTo>
                    <a:pt x="8889" y="39708"/>
                    <a:pt x="0" y="30819"/>
                    <a:pt x="0" y="19854"/>
                  </a:cubicBezTo>
                  <a:cubicBezTo>
                    <a:pt x="0" y="8889"/>
                    <a:pt x="8889" y="0"/>
                    <a:pt x="19854" y="0"/>
                  </a:cubicBezTo>
                  <a:cubicBezTo>
                    <a:pt x="30819" y="0"/>
                    <a:pt x="39708" y="8889"/>
                    <a:pt x="39708" y="19854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B4CBED10-B8DA-4497-B792-878003D61A7C}"/>
                </a:ext>
              </a:extLst>
            </p:cNvPr>
            <p:cNvSpPr/>
            <p:nvPr/>
          </p:nvSpPr>
          <p:spPr>
            <a:xfrm>
              <a:off x="7771778" y="2121016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9A8BB52F-4F7A-4B40-ADEB-4BFB5C6BC7DA}"/>
                </a:ext>
              </a:extLst>
            </p:cNvPr>
            <p:cNvSpPr/>
            <p:nvPr/>
          </p:nvSpPr>
          <p:spPr>
            <a:xfrm>
              <a:off x="7723797" y="2134252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92C5750-3B1A-40CB-8647-791BD7569170}"/>
                </a:ext>
              </a:extLst>
            </p:cNvPr>
            <p:cNvSpPr/>
            <p:nvPr/>
          </p:nvSpPr>
          <p:spPr>
            <a:xfrm>
              <a:off x="7677471" y="2168169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AA246AD2-D3AB-4E82-BF8B-88F949022356}"/>
                </a:ext>
              </a:extLst>
            </p:cNvPr>
            <p:cNvSpPr/>
            <p:nvPr/>
          </p:nvSpPr>
          <p:spPr>
            <a:xfrm>
              <a:off x="7630318" y="2199604"/>
              <a:ext cx="26472" cy="26471"/>
            </a:xfrm>
            <a:custGeom>
              <a:avLst/>
              <a:gdLst>
                <a:gd name="connsiteX0" fmla="*/ 26472 w 26472"/>
                <a:gd name="connsiteY0" fmla="*/ 13236 h 26471"/>
                <a:gd name="connsiteX1" fmla="*/ 13236 w 26472"/>
                <a:gd name="connsiteY1" fmla="*/ 26472 h 26471"/>
                <a:gd name="connsiteX2" fmla="*/ 0 w 26472"/>
                <a:gd name="connsiteY2" fmla="*/ 13236 h 26471"/>
                <a:gd name="connsiteX3" fmla="*/ 13236 w 26472"/>
                <a:gd name="connsiteY3" fmla="*/ 0 h 26471"/>
                <a:gd name="connsiteX4" fmla="*/ 26472 w 26472"/>
                <a:gd name="connsiteY4" fmla="*/ 13236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26471">
                  <a:moveTo>
                    <a:pt x="26472" y="13236"/>
                  </a:moveTo>
                  <a:cubicBezTo>
                    <a:pt x="26472" y="20546"/>
                    <a:pt x="20546" y="26472"/>
                    <a:pt x="13236" y="26472"/>
                  </a:cubicBezTo>
                  <a:cubicBezTo>
                    <a:pt x="5926" y="26472"/>
                    <a:pt x="0" y="20546"/>
                    <a:pt x="0" y="13236"/>
                  </a:cubicBezTo>
                  <a:cubicBezTo>
                    <a:pt x="0" y="5926"/>
                    <a:pt x="5926" y="0"/>
                    <a:pt x="13236" y="0"/>
                  </a:cubicBezTo>
                  <a:cubicBezTo>
                    <a:pt x="20546" y="0"/>
                    <a:pt x="26472" y="5926"/>
                    <a:pt x="26472" y="13236"/>
                  </a:cubicBezTo>
                  <a:close/>
                </a:path>
              </a:pathLst>
            </a:custGeom>
            <a:solidFill>
              <a:srgbClr val="020E50">
                <a:alpha val="5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7D6C5D7-389E-4FF1-AA5B-C9BB4789D6F8}"/>
                </a:ext>
              </a:extLst>
            </p:cNvPr>
            <p:cNvSpPr/>
            <p:nvPr/>
          </p:nvSpPr>
          <p:spPr>
            <a:xfrm>
              <a:off x="7617909" y="1990813"/>
              <a:ext cx="181995" cy="88220"/>
            </a:xfrm>
            <a:custGeom>
              <a:avLst/>
              <a:gdLst>
                <a:gd name="connsiteX0" fmla="*/ 181995 w 181995"/>
                <a:gd name="connsiteY0" fmla="*/ 7771 h 88220"/>
                <a:gd name="connsiteX1" fmla="*/ 162141 w 181995"/>
                <a:gd name="connsiteY1" fmla="*/ 1153 h 88220"/>
                <a:gd name="connsiteX2" fmla="*/ 135669 w 181995"/>
                <a:gd name="connsiteY2" fmla="*/ 1980 h 88220"/>
                <a:gd name="connsiteX3" fmla="*/ 66180 w 181995"/>
                <a:gd name="connsiteY3" fmla="*/ 56578 h 88220"/>
                <a:gd name="connsiteX4" fmla="*/ 0 w 181995"/>
                <a:gd name="connsiteY4" fmla="*/ 76432 h 88220"/>
                <a:gd name="connsiteX5" fmla="*/ 0 w 181995"/>
                <a:gd name="connsiteY5" fmla="*/ 83050 h 88220"/>
                <a:gd name="connsiteX6" fmla="*/ 74453 w 181995"/>
                <a:gd name="connsiteY6" fmla="*/ 62369 h 88220"/>
                <a:gd name="connsiteX7" fmla="*/ 144769 w 181995"/>
                <a:gd name="connsiteY7" fmla="*/ 11907 h 88220"/>
                <a:gd name="connsiteX8" fmla="*/ 181995 w 181995"/>
                <a:gd name="connsiteY8" fmla="*/ 19352 h 88220"/>
                <a:gd name="connsiteX9" fmla="*/ 181995 w 181995"/>
                <a:gd name="connsiteY9" fmla="*/ 7771 h 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95" h="88220">
                  <a:moveTo>
                    <a:pt x="181995" y="7771"/>
                  </a:moveTo>
                  <a:cubicBezTo>
                    <a:pt x="175377" y="5289"/>
                    <a:pt x="168759" y="2808"/>
                    <a:pt x="162141" y="1153"/>
                  </a:cubicBezTo>
                  <a:cubicBezTo>
                    <a:pt x="154696" y="-501"/>
                    <a:pt x="143114" y="-501"/>
                    <a:pt x="135669" y="1980"/>
                  </a:cubicBezTo>
                  <a:cubicBezTo>
                    <a:pt x="107543" y="10253"/>
                    <a:pt x="69489" y="53269"/>
                    <a:pt x="66180" y="56578"/>
                  </a:cubicBezTo>
                  <a:cubicBezTo>
                    <a:pt x="54599" y="70641"/>
                    <a:pt x="31436" y="83050"/>
                    <a:pt x="0" y="76432"/>
                  </a:cubicBezTo>
                  <a:lnTo>
                    <a:pt x="0" y="83050"/>
                  </a:lnTo>
                  <a:cubicBezTo>
                    <a:pt x="0" y="83050"/>
                    <a:pt x="38881" y="103731"/>
                    <a:pt x="74453" y="62369"/>
                  </a:cubicBezTo>
                  <a:cubicBezTo>
                    <a:pt x="82725" y="52442"/>
                    <a:pt x="119951" y="13562"/>
                    <a:pt x="144769" y="11907"/>
                  </a:cubicBezTo>
                  <a:cubicBezTo>
                    <a:pt x="160487" y="10253"/>
                    <a:pt x="172895" y="14389"/>
                    <a:pt x="181995" y="19352"/>
                  </a:cubicBezTo>
                  <a:lnTo>
                    <a:pt x="181995" y="7771"/>
                  </a:lnTo>
                  <a:close/>
                </a:path>
              </a:pathLst>
            </a:custGeom>
            <a:solidFill>
              <a:srgbClr val="020E50">
                <a:alpha val="40000"/>
              </a:srgbClr>
            </a:solidFill>
            <a:ln w="8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0018898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0">
            <a:extLst>
              <a:ext uri="{FF2B5EF4-FFF2-40B4-BE49-F238E27FC236}">
                <a16:creationId xmlns:a16="http://schemas.microsoft.com/office/drawing/2014/main" id="{4B1B4355-9397-47F0-8A4A-64A5CCE58E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9322" y="790831"/>
            <a:ext cx="11373104" cy="547826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image</a:t>
            </a:r>
          </a:p>
        </p:txBody>
      </p:sp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EB05377D-5500-48C2-9F68-25CBE888D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9322" y="6550559"/>
            <a:ext cx="27432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E4AA692E-DEA7-4749-AD62-BB18AF54669B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3D5C43EB-67DF-44AB-B67C-A6ED5F7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0559"/>
            <a:ext cx="41148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r>
              <a:rPr lang="nb-NO" err="1"/>
              <a:t>Footer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E1101841-F273-4DED-B9D9-2BA76F30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5779" y="6550559"/>
            <a:ext cx="1866647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4C10F147-E146-4785-9F8B-4F4295B4293C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53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EB05377D-5500-48C2-9F68-25CBE888D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9322" y="6550559"/>
            <a:ext cx="27432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E4AA692E-DEA7-4749-AD62-BB18AF54669B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3D5C43EB-67DF-44AB-B67C-A6ED5F7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0559"/>
            <a:ext cx="41148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r>
              <a:rPr lang="nb-NO" err="1"/>
              <a:t>Footer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E1101841-F273-4DED-B9D9-2BA76F30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5779" y="6550559"/>
            <a:ext cx="1866647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E5A7967F-31C7-46AF-B68D-4E70BD66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tekst 11">
            <a:extLst>
              <a:ext uri="{FF2B5EF4-FFF2-40B4-BE49-F238E27FC236}">
                <a16:creationId xmlns:a16="http://schemas.microsoft.com/office/drawing/2014/main" id="{B37C1ECE-8565-4147-82CB-948E9F7CBD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6C5AF36-CA23-4944-8C1D-F96EFD22FF69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490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A7F6F480-53AB-4FCD-83E3-35016C37B891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b="35888"/>
          <a:stretch/>
        </p:blipFill>
        <p:spPr>
          <a:xfrm>
            <a:off x="8279476" y="171807"/>
            <a:ext cx="3846714" cy="498540"/>
          </a:xfrm>
          <a:prstGeom prst="rect">
            <a:avLst/>
          </a:prstGeom>
        </p:spPr>
      </p:pic>
      <p:sp>
        <p:nvSpPr>
          <p:cNvPr id="8" name="Plassholder for bilde 10">
            <a:extLst>
              <a:ext uri="{FF2B5EF4-FFF2-40B4-BE49-F238E27FC236}">
                <a16:creationId xmlns:a16="http://schemas.microsoft.com/office/drawing/2014/main" id="{0FD09182-761A-4ED2-B9EA-8035EB9512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07676" y="891163"/>
            <a:ext cx="5974750" cy="523113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image</a:t>
            </a:r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206A0312-F4D8-4F6A-8F7D-E3C483D14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9322" y="6550559"/>
            <a:ext cx="27432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E4AA692E-DEA7-4749-AD62-BB18AF54669B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986E214D-8E4B-4033-A482-1CF2617D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0559"/>
            <a:ext cx="4114800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r>
              <a:rPr lang="nb-NO" err="1"/>
              <a:t>Footer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D799ACDA-45B2-4449-9639-8889AA47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5779" y="6550559"/>
            <a:ext cx="1866647" cy="307442"/>
          </a:xfrm>
        </p:spPr>
        <p:txBody>
          <a:bodyPr/>
          <a:lstStyle>
            <a:lvl1pPr>
              <a:defRPr>
                <a:solidFill>
                  <a:srgbClr val="020E50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C822744-9F40-4897-8A5F-E8FFE3107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45" y="869014"/>
            <a:ext cx="5089167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4" name="Plassholder for tekst 11">
            <a:extLst>
              <a:ext uri="{FF2B5EF4-FFF2-40B4-BE49-F238E27FC236}">
                <a16:creationId xmlns:a16="http://schemas.microsoft.com/office/drawing/2014/main" id="{224CEFE2-D945-43BF-80DB-C793752F5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9322" y="1927457"/>
            <a:ext cx="5089435" cy="395350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40847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D5AFA357-3769-40AA-ADF0-6468D013AFA6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9" name="Grafikk 28">
            <a:extLst>
              <a:ext uri="{FF2B5EF4-FFF2-40B4-BE49-F238E27FC236}">
                <a16:creationId xmlns:a16="http://schemas.microsoft.com/office/drawing/2014/main" id="{601E72DD-3B8E-498E-B0E6-F4D08E6A167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98560" y="155642"/>
            <a:ext cx="12381491" cy="6239273"/>
          </a:xfrm>
          <a:prstGeom prst="rect">
            <a:avLst/>
          </a:prstGeom>
        </p:spPr>
      </p:pic>
      <p:pic>
        <p:nvPicPr>
          <p:cNvPr id="30" name="Grafikk 29">
            <a:extLst>
              <a:ext uri="{FF2B5EF4-FFF2-40B4-BE49-F238E27FC236}">
                <a16:creationId xmlns:a16="http://schemas.microsoft.com/office/drawing/2014/main" id="{173776D3-DC99-4177-84AB-729A1182E12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970065" y="1450023"/>
            <a:ext cx="6470498" cy="1308016"/>
          </a:xfrm>
          <a:prstGeom prst="rect">
            <a:avLst/>
          </a:prstGeom>
        </p:spPr>
      </p:pic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161BBD70-709F-499D-B1D8-7D5973FBFD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0065" y="3451812"/>
            <a:ext cx="6470498" cy="27512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err="1"/>
              <a:t>Contact</a:t>
            </a:r>
            <a:r>
              <a:rPr lang="nb-NO"/>
              <a:t> </a:t>
            </a:r>
            <a:r>
              <a:rPr lang="nb-NO" err="1"/>
              <a:t>information</a:t>
            </a:r>
            <a:r>
              <a:rPr lang="nb-NO"/>
              <a:t> – </a:t>
            </a:r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55609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A501C0F-E78C-4F61-8741-091694826C83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3678383"/>
            <a:ext cx="12192000" cy="3179618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044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8152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910379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9932A09E-F6B7-40D1-B2C2-51A3C0B9236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880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0851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17332" y="1101159"/>
            <a:ext cx="8757335" cy="17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30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87A076E-5C2B-430C-8E75-D4A51196C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91271" y="5528126"/>
            <a:ext cx="2169341" cy="620602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7F1A417B-4114-4C28-B6AF-C991019F2D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4173" y="5299951"/>
            <a:ext cx="1051374" cy="1051374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12C8B8F-70B6-4C13-9E61-7B9B8508E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21322" y="5627821"/>
            <a:ext cx="544794" cy="4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2E65B5E0-AD28-4E4C-8FE7-693927AEB743}" type="datetime4">
              <a:rPr lang="nb-NO" smtClean="0"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192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B29450-FBA2-40BD-8B20-C63D3138EC28}"/>
              </a:ext>
            </a:extLst>
          </p:cNvPr>
          <p:cNvSpPr/>
          <p:nvPr userDrawn="1"/>
        </p:nvSpPr>
        <p:spPr>
          <a:xfrm>
            <a:off x="0" y="5321030"/>
            <a:ext cx="12192161" cy="153697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8227"/>
          <a:stretch/>
        </p:blipFill>
        <p:spPr>
          <a:xfrm>
            <a:off x="0" y="5529800"/>
            <a:ext cx="12192000" cy="1328202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D957324A-24B6-4AC2-9CA5-BDB6D91226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584606"/>
            <a:ext cx="4785247" cy="967341"/>
          </a:xfrm>
          <a:prstGeom prst="rect">
            <a:avLst/>
          </a:prstGeom>
        </p:spPr>
      </p:pic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87A076E-5C2B-430C-8E75-D4A51196C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91271" y="5757975"/>
            <a:ext cx="2169341" cy="620602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7F1A417B-4114-4C28-B6AF-C991019F2D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4173" y="5529800"/>
            <a:ext cx="1051374" cy="1051374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12C8B8F-70B6-4C13-9E61-7B9B8508E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21322" y="5857670"/>
            <a:ext cx="544794" cy="4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6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5511011A-24AF-44B9-AA28-6E4D4F675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1200"/>
            <a:ext cx="12192000" cy="317961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6028" y="1170484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6136" y="3016437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2138363" y="2772625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k 10">
            <a:extLst>
              <a:ext uri="{FF2B5EF4-FFF2-40B4-BE49-F238E27FC236}">
                <a16:creationId xmlns:a16="http://schemas.microsoft.com/office/drawing/2014/main" id="{5BB9E39E-5D2A-498E-847D-1932BAC0C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621" y="4718464"/>
            <a:ext cx="5193674" cy="10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087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A501C0F-E78C-4F61-8741-091694826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2743"/>
            <a:ext cx="12192000" cy="3179618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9932A09E-F6B7-40D1-B2C2-51A3C0B92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6675" b="40428"/>
          <a:stretch/>
        </p:blipFill>
        <p:spPr>
          <a:xfrm>
            <a:off x="10509003" y="6271714"/>
            <a:ext cx="1478865" cy="41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91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87E4F9-34DF-4641-9CA8-98269C00E1F8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A501C0F-E78C-4F61-8741-091694826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2743"/>
            <a:ext cx="12192000" cy="3179618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948F93D-4D7D-4C19-866E-91698E6851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2C35D7A8-EC91-437B-B206-D2602542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7150" y="3982113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F41972-68BE-40BF-8B50-9F6704D70A43}"/>
              </a:ext>
            </a:extLst>
          </p:cNvPr>
          <p:cNvCxnSpPr/>
          <p:nvPr userDrawn="1"/>
        </p:nvCxnSpPr>
        <p:spPr>
          <a:xfrm flipH="1">
            <a:off x="2619377" y="3738301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3958AA77-1E61-4110-9AD5-4A87CAAC1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028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D5AFA357-3769-40AA-ADF0-6468D013AFA6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9" name="Grafikk 28">
            <a:extLst>
              <a:ext uri="{FF2B5EF4-FFF2-40B4-BE49-F238E27FC236}">
                <a16:creationId xmlns:a16="http://schemas.microsoft.com/office/drawing/2014/main" id="{601E72DD-3B8E-498E-B0E6-F4D08E6A1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560" y="155642"/>
            <a:ext cx="12381491" cy="623927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2597150" y="3982113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legge til undertittel</a:t>
            </a:r>
          </a:p>
        </p:txBody>
      </p:sp>
      <p:cxnSp>
        <p:nvCxnSpPr>
          <p:cNvPr id="13" name="Rett linje 12"/>
          <p:cNvCxnSpPr/>
          <p:nvPr userDrawn="1"/>
        </p:nvCxnSpPr>
        <p:spPr>
          <a:xfrm flipH="1">
            <a:off x="2619377" y="3738301"/>
            <a:ext cx="791527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k 29">
            <a:extLst>
              <a:ext uri="{FF2B5EF4-FFF2-40B4-BE49-F238E27FC236}">
                <a16:creationId xmlns:a16="http://schemas.microsoft.com/office/drawing/2014/main" id="{173776D3-DC99-4177-84AB-729A1182E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3" y="5354757"/>
            <a:ext cx="4785247" cy="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316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991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572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112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96813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(mø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08" y="6491358"/>
            <a:ext cx="707992" cy="259646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3953503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657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image" Target="../media/image47.jpeg"/><Relationship Id="rId2" Type="http://schemas.openxmlformats.org/officeDocument/2006/relationships/slideLayout" Target="../slideLayouts/slideLayout15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4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08722" y="208722"/>
            <a:ext cx="11767929" cy="6430617"/>
          </a:xfrm>
          <a:prstGeom prst="rect">
            <a:avLst/>
          </a:prstGeom>
          <a:noFill/>
          <a:ln w="431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09322" y="6550559"/>
            <a:ext cx="27432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2C7E634D-C814-4945-9B4C-17E85079B685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550559"/>
            <a:ext cx="41148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039478" y="6550559"/>
            <a:ext cx="1866647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989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23"/>
        </a:buBlip>
        <a:defRPr sz="23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5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08722" y="208722"/>
            <a:ext cx="11767929" cy="6430617"/>
          </a:xfrm>
          <a:prstGeom prst="rect">
            <a:avLst/>
          </a:prstGeom>
          <a:noFill/>
          <a:ln w="431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09322" y="6550559"/>
            <a:ext cx="27432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2C7E634D-C814-4945-9B4C-17E85079B685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550559"/>
            <a:ext cx="41148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039478" y="6550559"/>
            <a:ext cx="1866647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63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8"/>
        </a:buBlip>
        <a:defRPr sz="23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5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03F8494-870F-4365-9CD8-DDF585B6B56D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09322" y="6550559"/>
            <a:ext cx="27432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2C7E634D-C814-4945-9B4C-17E85079B685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550559"/>
            <a:ext cx="41148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039478" y="6550559"/>
            <a:ext cx="1866647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21"/>
        </a:buBlip>
        <a:defRPr sz="23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5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14EB3-A57E-45D0-8A85-E6B8EB51674F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FF89C-0F30-47C2-ADD6-27FA4FBC8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03F8494-870F-4365-9CD8-DDF585B6B56D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09322" y="6550559"/>
            <a:ext cx="27432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2C7E634D-C814-4945-9B4C-17E85079B685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550559"/>
            <a:ext cx="41148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039478" y="6550559"/>
            <a:ext cx="1866647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754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21"/>
        </a:buBlip>
        <a:defRPr sz="23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5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08722" y="208722"/>
            <a:ext cx="11767929" cy="6430617"/>
          </a:xfrm>
          <a:prstGeom prst="rect">
            <a:avLst/>
          </a:prstGeom>
          <a:noFill/>
          <a:ln w="431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09322" y="6550559"/>
            <a:ext cx="27432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550559"/>
            <a:ext cx="41148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039478" y="6550559"/>
            <a:ext cx="1866647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753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23"/>
        </a:buBlip>
        <a:defRPr sz="23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5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08722" y="208722"/>
            <a:ext cx="11767929" cy="6430617"/>
          </a:xfrm>
          <a:prstGeom prst="rect">
            <a:avLst/>
          </a:prstGeom>
          <a:noFill/>
          <a:ln w="431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09322" y="6550559"/>
            <a:ext cx="27432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2C7E634D-C814-4945-9B4C-17E85079B685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550559"/>
            <a:ext cx="41148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039478" y="6550559"/>
            <a:ext cx="1866647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927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9"/>
        </a:buBlip>
        <a:defRPr sz="23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5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03F8494-870F-4365-9CD8-DDF585B6B56D}"/>
              </a:ext>
            </a:extLst>
          </p:cNvPr>
          <p:cNvSpPr/>
          <p:nvPr userDrawn="1"/>
        </p:nvSpPr>
        <p:spPr>
          <a:xfrm>
            <a:off x="161" y="0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09322" y="6550559"/>
            <a:ext cx="27432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2C7E634D-C814-4945-9B4C-17E85079B685}" type="datetime4">
              <a:rPr lang="nb-NO" smtClean="0"/>
              <a:pPr/>
              <a:t>15. november 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550559"/>
            <a:ext cx="41148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039478" y="6550559"/>
            <a:ext cx="1866647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1CAACE74-9F97-CC48-B4CB-2460102901B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217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26"/>
        </a:buBlip>
        <a:defRPr sz="23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5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6" t="18829" r="26268" b="25733"/>
          <a:stretch/>
        </p:blipFill>
        <p:spPr>
          <a:xfrm>
            <a:off x="11206679" y="230188"/>
            <a:ext cx="737937" cy="850231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err="1"/>
              <a:t>Klikk</a:t>
            </a:r>
            <a:r>
              <a:rPr lang="nb-NO"/>
              <a:t>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56687-BF0D-4B19-BCCA-977EC9AA07D5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32DB7A06-B698-4560-B19D-BDD2A4F9FA1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57091-4F08-4865-9525-44B1F8B3E223}" type="slidenum">
              <a:rPr lang="nb-NO" smtClean="0"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230" y="6032124"/>
            <a:ext cx="1164770" cy="559552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250" y="386114"/>
            <a:ext cx="528365" cy="486387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250" y="1022872"/>
            <a:ext cx="1110750" cy="3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8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18" Type="http://schemas.openxmlformats.org/officeDocument/2006/relationships/image" Target="../media/image91.jpeg"/><Relationship Id="rId26" Type="http://schemas.openxmlformats.org/officeDocument/2006/relationships/image" Target="../media/image99.jpeg"/><Relationship Id="rId3" Type="http://schemas.openxmlformats.org/officeDocument/2006/relationships/image" Target="../media/image76.jpeg"/><Relationship Id="rId21" Type="http://schemas.openxmlformats.org/officeDocument/2006/relationships/image" Target="../media/image94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17" Type="http://schemas.openxmlformats.org/officeDocument/2006/relationships/image" Target="../media/image90.jpeg"/><Relationship Id="rId25" Type="http://schemas.openxmlformats.org/officeDocument/2006/relationships/image" Target="../media/image9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9.jpeg"/><Relationship Id="rId20" Type="http://schemas.openxmlformats.org/officeDocument/2006/relationships/image" Target="../media/image93.jpeg"/><Relationship Id="rId29" Type="http://schemas.openxmlformats.org/officeDocument/2006/relationships/image" Target="../media/image102.jpe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24" Type="http://schemas.openxmlformats.org/officeDocument/2006/relationships/image" Target="../media/image97.jpe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23" Type="http://schemas.openxmlformats.org/officeDocument/2006/relationships/image" Target="../media/image96.jpeg"/><Relationship Id="rId28" Type="http://schemas.openxmlformats.org/officeDocument/2006/relationships/image" Target="../media/image101.jpeg"/><Relationship Id="rId10" Type="http://schemas.openxmlformats.org/officeDocument/2006/relationships/image" Target="../media/image83.jpeg"/><Relationship Id="rId19" Type="http://schemas.openxmlformats.org/officeDocument/2006/relationships/image" Target="../media/image92.jpeg"/><Relationship Id="rId31" Type="http://schemas.openxmlformats.org/officeDocument/2006/relationships/image" Target="../media/image104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Relationship Id="rId22" Type="http://schemas.openxmlformats.org/officeDocument/2006/relationships/image" Target="../media/image95.jpeg"/><Relationship Id="rId27" Type="http://schemas.openxmlformats.org/officeDocument/2006/relationships/image" Target="../media/image100.jpeg"/><Relationship Id="rId30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jpe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8.png"/><Relationship Id="rId20" Type="http://schemas.openxmlformats.org/officeDocument/2006/relationships/image" Target="../media/image122.jpe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Relationship Id="rId14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7" Type="http://schemas.openxmlformats.org/officeDocument/2006/relationships/image" Target="../media/image12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5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uis.no/en/research/ior-norway-2021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s://www.uis.no/en/research/the-national-ior-centre-of-norwa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s.no/sites/default/files/2022-07/Final_report_IOR_wo_appendix.pdf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5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14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1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1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6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3" Type="http://schemas.openxmlformats.org/officeDocument/2006/relationships/image" Target="../media/image155.jpg"/><Relationship Id="rId7" Type="http://schemas.openxmlformats.org/officeDocument/2006/relationships/image" Target="../media/image159.png"/><Relationship Id="rId12" Type="http://schemas.openxmlformats.org/officeDocument/2006/relationships/image" Target="../media/image16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8.jpg"/><Relationship Id="rId11" Type="http://schemas.openxmlformats.org/officeDocument/2006/relationships/image" Target="../media/image163.jpg"/><Relationship Id="rId5" Type="http://schemas.openxmlformats.org/officeDocument/2006/relationships/image" Target="../media/image157.png"/><Relationship Id="rId10" Type="http://schemas.openxmlformats.org/officeDocument/2006/relationships/image" Target="../media/image162.gif"/><Relationship Id="rId4" Type="http://schemas.openxmlformats.org/officeDocument/2006/relationships/image" Target="../media/image156.jpg"/><Relationship Id="rId9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g21.no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npd.no/" TargetMode="Externa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FB6D73E5-2F27-92A8-55F7-537F78359EB3}"/>
              </a:ext>
            </a:extLst>
          </p:cNvPr>
          <p:cNvSpPr txBox="1"/>
          <p:nvPr/>
        </p:nvSpPr>
        <p:spPr>
          <a:xfrm>
            <a:off x="1534160" y="4206240"/>
            <a:ext cx="9781540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200" b="1" dirty="0">
                <a:solidFill>
                  <a:schemeClr val="bg2"/>
                </a:solidFill>
                <a:latin typeface="Tahoma" charset="0"/>
                <a:ea typeface="Tahoma" charset="0"/>
                <a:cs typeface="Tahoma" charset="0"/>
              </a:rPr>
              <a:t>NCS2030 – IOR/EOR aspects</a:t>
            </a:r>
          </a:p>
          <a:p>
            <a:endParaRPr lang="en-GB" dirty="0">
              <a:solidFill>
                <a:schemeClr val="bg2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GB" dirty="0">
                <a:solidFill>
                  <a:schemeClr val="bg2"/>
                </a:solidFill>
                <a:latin typeface="Tahoma" charset="0"/>
                <a:ea typeface="Tahoma" charset="0"/>
                <a:cs typeface="Tahoma" charset="0"/>
              </a:rPr>
              <a:t>Tina Puntervold, Associate Professor, Department of Energy Resources, University of Stavanger</a:t>
            </a:r>
          </a:p>
          <a:p>
            <a:endParaRPr lang="en-GB" dirty="0">
              <a:solidFill>
                <a:schemeClr val="bg2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GB" dirty="0">
                <a:solidFill>
                  <a:schemeClr val="bg2"/>
                </a:solidFill>
                <a:latin typeface="Tahoma" charset="0"/>
                <a:ea typeface="Tahoma" charset="0"/>
                <a:cs typeface="Tahoma" charset="0"/>
              </a:rPr>
              <a:t>EOR/IOR FORCE-seminar 16</a:t>
            </a:r>
            <a:r>
              <a:rPr lang="en-GB" baseline="30000" dirty="0">
                <a:solidFill>
                  <a:schemeClr val="bg2"/>
                </a:solidFill>
                <a:latin typeface="Tahoma" charset="0"/>
                <a:ea typeface="Tahoma" charset="0"/>
                <a:cs typeface="Tahoma" charset="0"/>
              </a:rPr>
              <a:t>th</a:t>
            </a:r>
            <a:r>
              <a:rPr lang="en-GB" dirty="0">
                <a:solidFill>
                  <a:schemeClr val="bg2"/>
                </a:solidFill>
                <a:latin typeface="Tahoma" charset="0"/>
                <a:ea typeface="Tahoma" charset="0"/>
                <a:cs typeface="Tahoma" charset="0"/>
              </a:rPr>
              <a:t> of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786520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27" y="1532765"/>
            <a:ext cx="6382327" cy="41654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645" y="5962380"/>
            <a:ext cx="7673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2400" b="1" dirty="0"/>
              <a:t>LS </a:t>
            </a:r>
            <a:r>
              <a:rPr lang="nb-NO" sz="2400" b="1" dirty="0" err="1"/>
              <a:t>injection</a:t>
            </a:r>
            <a:r>
              <a:rPr lang="nb-NO" sz="2400" b="1" dirty="0"/>
              <a:t> most </a:t>
            </a:r>
            <a:r>
              <a:rPr lang="nb-NO" sz="2400" b="1" dirty="0" err="1"/>
              <a:t>promising</a:t>
            </a:r>
            <a:r>
              <a:rPr lang="nb-NO" sz="2400" b="1" dirty="0"/>
              <a:t>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2400" b="1" u="sng" dirty="0"/>
              <a:t>No LS EOR </a:t>
            </a:r>
            <a:r>
              <a:rPr lang="nb-NO" sz="2400" b="1" u="sng" dirty="0" err="1"/>
              <a:t>effect</a:t>
            </a:r>
            <a:r>
              <a:rPr lang="nb-NO" sz="2400" b="1" u="sng" dirty="0"/>
              <a:t> </a:t>
            </a:r>
            <a:r>
              <a:rPr lang="nb-NO" sz="2400" b="1" u="sng" dirty="0" err="1"/>
              <a:t>after</a:t>
            </a:r>
            <a:r>
              <a:rPr lang="nb-NO" sz="2400" b="1" u="sng" dirty="0"/>
              <a:t> </a:t>
            </a:r>
            <a:r>
              <a:rPr lang="nb-NO" sz="2400" b="1" u="sng" dirty="0" err="1"/>
              <a:t>seawater</a:t>
            </a:r>
            <a:r>
              <a:rPr lang="nb-NO" sz="2400" b="1" u="sng" dirty="0"/>
              <a:t> </a:t>
            </a:r>
            <a:r>
              <a:rPr lang="nb-NO" sz="2400" b="1" u="sng" dirty="0" err="1"/>
              <a:t>flooding</a:t>
            </a:r>
            <a:r>
              <a:rPr lang="nb-NO" sz="2400" b="1" u="sng" dirty="0"/>
              <a:t> in </a:t>
            </a:r>
            <a:r>
              <a:rPr lang="nb-NO" sz="2400" b="1" u="sng" dirty="0" err="1"/>
              <a:t>this</a:t>
            </a:r>
            <a:r>
              <a:rPr lang="nb-NO" sz="2400" b="1" u="sng" dirty="0"/>
              <a:t> case!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89867" y="2029132"/>
            <a:ext cx="453611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Brines tested: </a:t>
            </a:r>
          </a:p>
          <a:p>
            <a:endParaRPr lang="en-US" sz="2000" b="1" dirty="0"/>
          </a:p>
          <a:p>
            <a:r>
              <a:rPr lang="en-US" sz="2000" dirty="0"/>
              <a:t>-LS  (1 245 ppm) in secondary and tertiary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0.3 mM Ca</a:t>
            </a:r>
            <a:r>
              <a:rPr lang="en-US" sz="2000" baseline="30000" dirty="0"/>
              <a:t>2+</a:t>
            </a:r>
            <a:r>
              <a:rPr lang="en-US" sz="2000" dirty="0"/>
              <a:t>, 1.8 mM Mg</a:t>
            </a:r>
            <a:r>
              <a:rPr lang="en-US" sz="2000" baseline="30000" dirty="0"/>
              <a:t>2+</a:t>
            </a:r>
            <a:endParaRPr lang="en-US" sz="2000" dirty="0"/>
          </a:p>
          <a:p>
            <a:r>
              <a:rPr lang="en-US" sz="2000" dirty="0"/>
              <a:t>-FW (22 763 ppm) in secondary.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3.5  mM Ca</a:t>
            </a:r>
            <a:r>
              <a:rPr lang="en-US" sz="2000" baseline="30000" dirty="0"/>
              <a:t>2+</a:t>
            </a:r>
            <a:r>
              <a:rPr lang="en-US" sz="2000" dirty="0"/>
              <a:t>, 1.4 mM Mg</a:t>
            </a:r>
            <a:r>
              <a:rPr lang="en-US" sz="2000" baseline="30000" dirty="0"/>
              <a:t>2+</a:t>
            </a:r>
            <a:endParaRPr lang="en-US" sz="2000" dirty="0"/>
          </a:p>
          <a:p>
            <a:r>
              <a:rPr lang="en-US" sz="2000" dirty="0"/>
              <a:t>--SW (33 390 ppm) in secondary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13 mM Ca</a:t>
            </a:r>
            <a:r>
              <a:rPr lang="en-US" sz="2000" baseline="30000" dirty="0"/>
              <a:t>2+ </a:t>
            </a:r>
            <a:r>
              <a:rPr lang="en-US" sz="2000" dirty="0"/>
              <a:t>, 45 mM Mg</a:t>
            </a:r>
            <a:r>
              <a:rPr lang="en-US" sz="2000" baseline="30000" dirty="0"/>
              <a:t>2+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3645" y="480121"/>
            <a:ext cx="11149257" cy="692957"/>
          </a:xfrm>
        </p:spPr>
        <p:txBody>
          <a:bodyPr>
            <a:normAutofit/>
          </a:bodyPr>
          <a:lstStyle/>
          <a:p>
            <a:r>
              <a:rPr lang="nb-NO" sz="3200" b="1" dirty="0" err="1">
                <a:latin typeface="+mn-lt"/>
              </a:rPr>
              <a:t>We</a:t>
            </a:r>
            <a:r>
              <a:rPr lang="nb-NO" sz="3200" b="1" dirty="0">
                <a:latin typeface="+mn-lt"/>
              </a:rPr>
              <a:t> </a:t>
            </a:r>
            <a:r>
              <a:rPr lang="nb-NO" sz="3200" b="1" dirty="0" err="1">
                <a:latin typeface="+mn-lt"/>
              </a:rPr>
              <a:t>need</a:t>
            </a:r>
            <a:r>
              <a:rPr lang="nb-NO" sz="3200" b="1" dirty="0">
                <a:latin typeface="+mn-lt"/>
              </a:rPr>
              <a:t> to start </a:t>
            </a:r>
            <a:r>
              <a:rPr lang="nb-NO" sz="3200" b="1" dirty="0" err="1">
                <a:latin typeface="+mn-lt"/>
              </a:rPr>
              <a:t>early</a:t>
            </a:r>
            <a:r>
              <a:rPr lang="nb-NO" sz="3200" b="1" dirty="0">
                <a:latin typeface="+mn-lt"/>
              </a:rPr>
              <a:t>! </a:t>
            </a:r>
            <a:r>
              <a:rPr lang="nb-NO" sz="2800" b="1" dirty="0" err="1">
                <a:latin typeface="+mn-lt"/>
              </a:rPr>
              <a:t>Example</a:t>
            </a:r>
            <a:r>
              <a:rPr lang="nb-NO" sz="2800" b="1" dirty="0">
                <a:latin typeface="+mn-lt"/>
              </a:rPr>
              <a:t> </a:t>
            </a:r>
            <a:r>
              <a:rPr lang="nb-NO" sz="2800" b="1" dirty="0" err="1">
                <a:latin typeface="+mn-lt"/>
              </a:rPr>
              <a:t>of</a:t>
            </a:r>
            <a:r>
              <a:rPr lang="nb-NO" sz="2800" b="1" dirty="0">
                <a:latin typeface="+mn-lt"/>
              </a:rPr>
              <a:t> </a:t>
            </a:r>
            <a:r>
              <a:rPr lang="nb-NO" sz="2800" b="1" dirty="0" err="1">
                <a:latin typeface="+mn-lt"/>
              </a:rPr>
              <a:t>low</a:t>
            </a:r>
            <a:r>
              <a:rPr lang="nb-NO" sz="2800" b="1" dirty="0">
                <a:latin typeface="+mn-lt"/>
              </a:rPr>
              <a:t> </a:t>
            </a:r>
            <a:r>
              <a:rPr lang="nb-NO" sz="2800" b="1" dirty="0" err="1">
                <a:latin typeface="+mn-lt"/>
              </a:rPr>
              <a:t>salinity</a:t>
            </a:r>
            <a:r>
              <a:rPr lang="nb-NO" sz="2800" b="1" dirty="0">
                <a:latin typeface="+mn-lt"/>
              </a:rPr>
              <a:t> </a:t>
            </a:r>
            <a:r>
              <a:rPr lang="nb-NO" sz="2800" b="1" dirty="0" err="1">
                <a:latin typeface="+mn-lt"/>
              </a:rPr>
              <a:t>waterflooding</a:t>
            </a:r>
            <a:endParaRPr lang="nb-NO" sz="3200" b="1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8256F6-E405-0CC6-5A97-B548A87792BD}"/>
              </a:ext>
            </a:extLst>
          </p:cNvPr>
          <p:cNvSpPr txBox="1">
            <a:spLocks/>
          </p:cNvSpPr>
          <p:nvPr/>
        </p:nvSpPr>
        <p:spPr>
          <a:xfrm>
            <a:off x="7482945" y="1532765"/>
            <a:ext cx="4349957" cy="69295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nb-NO" sz="2400" dirty="0" err="1"/>
              <a:t>Reservoir</a:t>
            </a:r>
            <a:r>
              <a:rPr lang="nb-NO" sz="2400" dirty="0"/>
              <a:t> B at NCS T</a:t>
            </a:r>
            <a:r>
              <a:rPr lang="nb-NO" sz="2400" baseline="-25000" dirty="0"/>
              <a:t>res</a:t>
            </a:r>
            <a:r>
              <a:rPr lang="nb-NO" sz="2400" dirty="0"/>
              <a:t>&gt; 130 °C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9FFB5B3-A261-95D4-F3F2-78B408FBAFF1}"/>
              </a:ext>
            </a:extLst>
          </p:cNvPr>
          <p:cNvSpPr txBox="1"/>
          <p:nvPr/>
        </p:nvSpPr>
        <p:spPr>
          <a:xfrm>
            <a:off x="9573472" y="5007201"/>
            <a:ext cx="2870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>
                <a:latin typeface="Tahoma" charset="0"/>
                <a:ea typeface="Tahoma" charset="0"/>
                <a:cs typeface="Tahoma" charset="0"/>
              </a:rPr>
              <a:t>(Ref. Z. Aghaeifar PhD-thesis 2020)</a:t>
            </a:r>
          </a:p>
        </p:txBody>
      </p:sp>
    </p:spTree>
    <p:extLst>
      <p:ext uri="{BB962C8B-B14F-4D97-AF65-F5344CB8AC3E}">
        <p14:creationId xmlns:p14="http://schemas.microsoft.com/office/powerpoint/2010/main" val="2713505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86D39C-4122-0854-9A8E-2117F557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 should not wait to do EOR when we can use “EOR-methods” to do IOR instead.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31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30F712-BF8F-7A90-4159-23B1C26FF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3502" y="2833535"/>
            <a:ext cx="7937608" cy="595465"/>
          </a:xfrm>
        </p:spPr>
        <p:txBody>
          <a:bodyPr/>
          <a:lstStyle/>
          <a:p>
            <a:r>
              <a:rPr lang="en-GB" dirty="0"/>
              <a:t>IOR and EOR in NCS2030</a:t>
            </a:r>
          </a:p>
        </p:txBody>
      </p:sp>
    </p:spTree>
    <p:extLst>
      <p:ext uri="{BB962C8B-B14F-4D97-AF65-F5344CB8AC3E}">
        <p14:creationId xmlns:p14="http://schemas.microsoft.com/office/powerpoint/2010/main" val="3120733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400529-075D-4EE5-8C75-6B34797B1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4" t="19219" r="9487" b="9300"/>
          <a:stretch/>
        </p:blipFill>
        <p:spPr>
          <a:xfrm>
            <a:off x="231317" y="1529226"/>
            <a:ext cx="6400817" cy="3488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920" t="13219" r="24735" b="15076"/>
          <a:stretch/>
        </p:blipFill>
        <p:spPr>
          <a:xfrm>
            <a:off x="5997268" y="944340"/>
            <a:ext cx="5972311" cy="42177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9417" y="227973"/>
            <a:ext cx="6318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Inspired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OG21 and NPD strategies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4573" y="3712265"/>
            <a:ext cx="1697955" cy="4504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CE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212541" y="1518764"/>
            <a:ext cx="2117912" cy="0"/>
          </a:xfrm>
          <a:prstGeom prst="line">
            <a:avLst/>
          </a:prstGeom>
          <a:ln w="190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212541" y="2064124"/>
            <a:ext cx="2770882" cy="3729"/>
          </a:xfrm>
          <a:prstGeom prst="line">
            <a:avLst/>
          </a:prstGeom>
          <a:ln w="190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12541" y="2350238"/>
            <a:ext cx="1721224" cy="2995"/>
          </a:xfrm>
          <a:prstGeom prst="line">
            <a:avLst/>
          </a:prstGeom>
          <a:ln w="190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37191" y="2610219"/>
            <a:ext cx="923368" cy="2993"/>
          </a:xfrm>
          <a:prstGeom prst="line">
            <a:avLst/>
          </a:prstGeom>
          <a:ln w="190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212541" y="4585447"/>
            <a:ext cx="1721224" cy="5972"/>
          </a:xfrm>
          <a:prstGeom prst="line">
            <a:avLst/>
          </a:prstGeom>
          <a:ln w="190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37191" y="4845426"/>
            <a:ext cx="1360791" cy="0"/>
          </a:xfrm>
          <a:prstGeom prst="line">
            <a:avLst/>
          </a:prstGeom>
          <a:ln w="190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063352" y="1082488"/>
            <a:ext cx="968154" cy="2244"/>
          </a:xfrm>
          <a:prstGeom prst="line">
            <a:avLst/>
          </a:prstGeom>
          <a:ln w="190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269540" y="1351434"/>
            <a:ext cx="1696536" cy="6720"/>
          </a:xfrm>
          <a:prstGeom prst="line">
            <a:avLst/>
          </a:prstGeom>
          <a:ln w="190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9063352" y="1765248"/>
            <a:ext cx="1297607" cy="5970"/>
          </a:xfrm>
          <a:prstGeom prst="line">
            <a:avLst/>
          </a:prstGeom>
          <a:ln w="190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757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6933C7-31F4-57E2-C8F8-90F0D4193B8A}"/>
              </a:ext>
            </a:extLst>
          </p:cNvPr>
          <p:cNvSpPr txBox="1"/>
          <p:nvPr/>
        </p:nvSpPr>
        <p:spPr>
          <a:xfrm>
            <a:off x="486913" y="95379"/>
            <a:ext cx="71622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6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projects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linked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to IOR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starting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this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year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A7FCBEE-ED59-7BDB-FAB0-01C9A0E6AE57}"/>
              </a:ext>
            </a:extLst>
          </p:cNvPr>
          <p:cNvGraphicFramePr>
            <a:graphicFrameLocks noGrp="1"/>
          </p:cNvGraphicFramePr>
          <p:nvPr/>
        </p:nvGraphicFramePr>
        <p:xfrm>
          <a:off x="486914" y="557044"/>
          <a:ext cx="11003243" cy="5672121"/>
        </p:xfrm>
        <a:graphic>
          <a:graphicData uri="http://schemas.openxmlformats.org/drawingml/2006/table">
            <a:tbl>
              <a:tblPr/>
              <a:tblGrid>
                <a:gridCol w="469493">
                  <a:extLst>
                    <a:ext uri="{9D8B030D-6E8A-4147-A177-3AD203B41FA5}">
                      <a16:colId xmlns:a16="http://schemas.microsoft.com/office/drawing/2014/main" val="3922288717"/>
                    </a:ext>
                  </a:extLst>
                </a:gridCol>
                <a:gridCol w="625583">
                  <a:extLst>
                    <a:ext uri="{9D8B030D-6E8A-4147-A177-3AD203B41FA5}">
                      <a16:colId xmlns:a16="http://schemas.microsoft.com/office/drawing/2014/main" val="117895412"/>
                    </a:ext>
                  </a:extLst>
                </a:gridCol>
                <a:gridCol w="7292957">
                  <a:extLst>
                    <a:ext uri="{9D8B030D-6E8A-4147-A177-3AD203B41FA5}">
                      <a16:colId xmlns:a16="http://schemas.microsoft.com/office/drawing/2014/main" val="2441697177"/>
                    </a:ext>
                  </a:extLst>
                </a:gridCol>
                <a:gridCol w="1651940">
                  <a:extLst>
                    <a:ext uri="{9D8B030D-6E8A-4147-A177-3AD203B41FA5}">
                      <a16:colId xmlns:a16="http://schemas.microsoft.com/office/drawing/2014/main" val="1310304905"/>
                    </a:ext>
                  </a:extLst>
                </a:gridCol>
                <a:gridCol w="963270">
                  <a:extLst>
                    <a:ext uri="{9D8B030D-6E8A-4147-A177-3AD203B41FA5}">
                      <a16:colId xmlns:a16="http://schemas.microsoft.com/office/drawing/2014/main" val="2057501406"/>
                    </a:ext>
                  </a:extLst>
                </a:gridCol>
              </a:tblGrid>
              <a:tr h="3876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</a:t>
                      </a: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 number</a:t>
                      </a: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 name</a:t>
                      </a: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 Manager</a:t>
                      </a: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Partner</a:t>
                      </a: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714794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WP1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WP1.1 Quantitative cross-disciplinary resource evaluation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Tuhin Bhakta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NORCE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207728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WP1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WP1.2 Salt characterization and </a:t>
                      </a:r>
                      <a:r>
                        <a:rPr lang="en-GB" sz="105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modeling</a:t>
                      </a:r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for the future energy mix​ (PhD)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Dora Marín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UiS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164519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WP1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WP1.3 Basin-scale fluid connectivity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Stéphane Polteau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573254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WP1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WP1.4 </a:t>
                      </a:r>
                      <a:r>
                        <a:rPr lang="en-US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Next Generation of Petroleum/CO2 -Brine System Models</a:t>
                      </a:r>
                      <a:endParaRPr lang="en-GB" sz="1050" b="0" i="0" u="none" strike="noStrike" kern="1200" noProof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Stéphane Polteau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989044"/>
                  </a:ext>
                </a:extLst>
              </a:tr>
              <a:tr h="34609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WP1</a:t>
                      </a: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WP1.5 </a:t>
                      </a:r>
                      <a:r>
                        <a:rPr lang="en-US" sz="1050" dirty="0"/>
                        <a:t>Develop new workflows in the salt province of the Norwegian North Sea for evaluating the potential for CO2/H2 storage and geothermal energy</a:t>
                      </a:r>
                      <a:endParaRPr lang="en-GB" sz="105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Rob Berendsen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Landmark</a:t>
                      </a: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88670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WP1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WP1.6 Near field resource </a:t>
                      </a:r>
                      <a:r>
                        <a:rPr lang="en-GB" sz="1050" b="0" i="0" u="none" strike="noStrike" noProof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evalaution</a:t>
                      </a:r>
                      <a:r>
                        <a:rPr lang="en-GB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using solutions from the DELFI’s </a:t>
                      </a:r>
                      <a:r>
                        <a:rPr lang="en-GB" sz="1050" b="0" i="0" u="none" strike="noStrike" noProof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Petrotehcnical</a:t>
                      </a:r>
                      <a:r>
                        <a:rPr lang="en-GB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Suite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Pierre Le Guern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Schlumberger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311549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WP2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WP2.1 Physics of focused fluid flow in sedimentary basins​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Viktoriya Yarushina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939141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WP2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WP2.2 Recommended practice for numerical modelling of geomechanical behavior of various fields on the NCS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Viktoriya Yarushina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469359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WP2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WP2.3 Tracers and tracing methods for utilization of the NCS in the energy transition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050" err="1"/>
                        <a:t>Mário</a:t>
                      </a:r>
                      <a:r>
                        <a:rPr lang="nb-NO" sz="1050"/>
                        <a:t> Silva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088970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WP2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WP2.4 Hydrogen storage and back-production in porous media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Ingebret Fjelde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NORCE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524869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WP3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WP3.1 Tight reservoir solutions (PhD)​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T. Puntervold</a:t>
                      </a:r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/A. </a:t>
                      </a:r>
                      <a:r>
                        <a:rPr lang="en-GB" sz="105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Omekeh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UiS/NORCE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250580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WP3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WP3.2 CO2 utilization (UiBPhD)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Z. Alcorn/I. Fjelde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UiB/NORCE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489951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WP3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WP3.3 Improved tracing​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050"/>
                        <a:t>Sissel Viig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479877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WP4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WP4.1 Deep water diversion for minimizing CO2 footprint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R. Askarinezhad/P. </a:t>
                      </a:r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Andersen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NORCE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80938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WP4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WP4.2 Optimization of injection water for IOR (PhD)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T. Puntervold/</a:t>
                      </a:r>
                      <a:r>
                        <a:rPr lang="en-GB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I. Fjelde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UiS/NORCE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492177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WP4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WP4.3 IORSim modeling for near wellbore geochemistry and geomechanics (NorcePhD)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B. Antonsen/</a:t>
                      </a:r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A. </a:t>
                      </a:r>
                      <a:r>
                        <a:rPr lang="en-GB" sz="105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Omekeh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IFE/NORCE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124809"/>
                  </a:ext>
                </a:extLst>
              </a:tr>
              <a:tr h="2087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WP5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WP5.1 ​Federated Knowledge Cloud for Subsurface Digitalization across Multiple Sites (</a:t>
                      </a:r>
                      <a:r>
                        <a:rPr lang="en-GB" sz="105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UiSPhD</a:t>
                      </a:r>
                      <a:r>
                        <a:rPr lang="en-GB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Chunming Rong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UiS 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499557"/>
                  </a:ext>
                </a:extLst>
              </a:tr>
              <a:tr h="2027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WP5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WP5.2 Multi-fidelity models, scenario evaluation and probabilistic forecasts for the digital subsurface (</a:t>
                      </a:r>
                      <a:r>
                        <a:rPr lang="en-GB" sz="105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UiSPhD</a:t>
                      </a:r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Kristian Fossum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NORCE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879434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WP5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WP5.3 Reservoir-management workflows for decision-making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Geir Evensen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NORCE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407193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WP5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WP5.4 Hybrid ensemble algorithms applied to CO2/H2 utilization and storage (UiSPhD)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Xiaodong Luo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NORCE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46677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WP5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WP5.5 Develop and support knowledge cloud for subsurface digitalization across multiple sites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Rob Berendsen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Landmark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65179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WP5</a:t>
                      </a: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WP5.6 Explore, develop, test and deploy new automated workflows that utilize cloud storage data and cloud compute infrastructure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Pierre Le Guern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Schlumberger</a:t>
                      </a:r>
                    </a:p>
                  </a:txBody>
                  <a:tcPr marL="6268" marR="6268" marT="6268" marB="3008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964095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WP6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WP6.1 ​ NCS, the business climate, and market characteristics  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Torfinn Harding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UiS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781943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WP6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WP6.2 Avoidance of stranded assets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Torfinn Harding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UiS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507485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WP6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WP6.3 Energy transition and the NCS </a:t>
                      </a:r>
                      <a:endParaRPr lang="en-GB" sz="105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 Authen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IFE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779708"/>
                  </a:ext>
                </a:extLst>
              </a:tr>
              <a:tr h="1907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WP6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8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WP6.4 Acceptance evaluation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Torfinn Harding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UiS</a:t>
                      </a:r>
                    </a:p>
                  </a:txBody>
                  <a:tcPr marL="6268" marR="6268" marT="6268" marB="3008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817076"/>
                  </a:ext>
                </a:extLst>
              </a:tr>
            </a:tbl>
          </a:graphicData>
        </a:graphic>
      </p:graphicFrame>
      <p:sp>
        <p:nvSpPr>
          <p:cNvPr id="2" name="Rektangel 1">
            <a:extLst>
              <a:ext uri="{FF2B5EF4-FFF2-40B4-BE49-F238E27FC236}">
                <a16:creationId xmlns:a16="http://schemas.microsoft.com/office/drawing/2014/main" id="{955B503F-08FE-ED74-B221-9907AED00E2F}"/>
              </a:ext>
            </a:extLst>
          </p:cNvPr>
          <p:cNvSpPr/>
          <p:nvPr/>
        </p:nvSpPr>
        <p:spPr>
          <a:xfrm>
            <a:off x="335666" y="3078865"/>
            <a:ext cx="11273742" cy="116904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06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2"/>
          <p:cNvSpPr/>
          <p:nvPr/>
        </p:nvSpPr>
        <p:spPr>
          <a:xfrm>
            <a:off x="326570" y="876745"/>
            <a:ext cx="4584795" cy="16759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/>
          <a:lstStyle/>
          <a:p>
            <a:pPr marL="1746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Background </a:t>
            </a:r>
          </a:p>
          <a:p>
            <a:pPr marL="8699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Approximately half the reserves on the Norwegian Continental Shelf are left behind by the end of the field lifetime due to unfavourable reservoir properties and conditions (challenging barrels). </a:t>
            </a:r>
          </a:p>
          <a:p>
            <a:pPr marL="8699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Field production in the coming decades must comply with the Net-Zero ambition. At the same time, it is our obligation to maximise value creation from existing fields and invested infrastructure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 </a:t>
            </a: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9" name="CustomShape 3"/>
          <p:cNvSpPr/>
          <p:nvPr/>
        </p:nvSpPr>
        <p:spPr>
          <a:xfrm>
            <a:off x="5118755" y="2794206"/>
            <a:ext cx="6735789" cy="36446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/>
          <a:lstStyle/>
          <a:p>
            <a:pPr marL="889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3.1</a:t>
            </a: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en-GB" sz="1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dVisi_MSFontService"/>
                <a:ea typeface="+mn-ea"/>
                <a:cs typeface="+mn-cs"/>
              </a:rPr>
              <a:t>Maximizing value creation on NCS</a:t>
            </a:r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353695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mature EOR methods to reduce </a:t>
            </a: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remaining oil and </a:t>
            </a: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accelerate oil production at lower environmental footprint (</a:t>
            </a: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smart water, green polymer, CO2 usage combined with storage)	</a:t>
            </a:r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353695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IOR-solutions for tight reservoirs – The challenging barrels</a:t>
            </a:r>
          </a:p>
          <a:p>
            <a:pPr marL="353695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improved methods for in-situ determination and tracing of S</a:t>
            </a:r>
            <a:r>
              <a:rPr kumimoji="0" lang="en-GB" sz="1200" b="0" i="0" u="none" strike="noStrike" kern="1200" cap="none" spc="-1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wettability </a:t>
            </a:r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353695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Develop improved near-well modelling capabilities (IORSim) for chemical reactions, hydrodynamics and injectivity issues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889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Task </a:t>
            </a:r>
            <a:r>
              <a:rPr kumimoji="0" lang="en-GB" sz="1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</a:t>
            </a:r>
            <a:r>
              <a:rPr kumimoji="0" lang="en-GB" sz="1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dVisi_MSFontService"/>
                <a:ea typeface="+mn-ea"/>
                <a:cs typeface="+mn-cs"/>
              </a:rPr>
              <a:t>|  Real field applications for Net Zero emission production</a:t>
            </a:r>
          </a:p>
          <a:p>
            <a:pPr marL="353695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Life cycle analysis methodology for Net Zero field improved production and emission quantification for existing and new solutions</a:t>
            </a:r>
          </a:p>
          <a:p>
            <a:pPr marL="353695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Create net-zero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field scenarios in collaboration with field operators</a:t>
            </a:r>
          </a:p>
          <a:p>
            <a:pPr marL="353695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Implement new modelling capabilities for technical feasibility and economic analysis (OPM/IORSim)</a:t>
            </a:r>
          </a:p>
          <a:p>
            <a:pPr marL="353695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 development for improved reservoir modelling (e.g. time-lapse geophysical measurements and fibre optic data).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3695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58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3695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58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4EF5F8-D72B-4631-B695-96268FD28784}"/>
              </a:ext>
            </a:extLst>
          </p:cNvPr>
          <p:cNvSpPr txBox="1"/>
          <p:nvPr/>
        </p:nvSpPr>
        <p:spPr>
          <a:xfrm>
            <a:off x="326570" y="50463"/>
            <a:ext cx="1152797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WP3 | Net Zero Emission production</a:t>
            </a: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3629CE7A-9CC7-406A-B5EC-EF2DABCC5678}"/>
              </a:ext>
            </a:extLst>
          </p:cNvPr>
          <p:cNvSpPr/>
          <p:nvPr/>
        </p:nvSpPr>
        <p:spPr>
          <a:xfrm>
            <a:off x="5118755" y="876744"/>
            <a:ext cx="6735789" cy="16759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/>
          <a:lstStyle/>
          <a:p>
            <a:pPr marL="1746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</a:t>
            </a:r>
          </a:p>
          <a:p>
            <a:pPr marL="1746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Contribute to carbon-neutral future on NCS by further developing cost- and energy-efficient HC recovery methods for improved and accelerated HC production at low environmental footprint. </a:t>
            </a:r>
          </a:p>
          <a:p>
            <a:pPr marL="1746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new technologies with focus on GHG emission reduction and to benefit from renewable energy sources offered by the upcoming sustainable offshore industries.</a:t>
            </a:r>
          </a:p>
          <a:p>
            <a:pPr marL="1746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Build competence and new solutions integrating CCUS technologies for transitioning to CO2 storage for late life fields.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Bilde 8" descr="Produksjonsplattform på sjøen">
            <a:extLst>
              <a:ext uri="{FF2B5EF4-FFF2-40B4-BE49-F238E27FC236}">
                <a16:creationId xmlns:a16="http://schemas.microsoft.com/office/drawing/2014/main" id="{BAC303DB-6DFB-489E-919F-1196035EE0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52" y="2793880"/>
            <a:ext cx="4559485" cy="319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914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93B73D6-3DCA-FF77-D3ED-207937B82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36"/>
          <a:stretch/>
        </p:blipFill>
        <p:spPr>
          <a:xfrm rot="20983218">
            <a:off x="453845" y="1440845"/>
            <a:ext cx="6057900" cy="3161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F44B2A1-02DB-91A2-495D-B965A1F67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74"/>
          <a:stretch/>
        </p:blipFill>
        <p:spPr>
          <a:xfrm rot="20903697">
            <a:off x="3388365" y="2175954"/>
            <a:ext cx="5886450" cy="2712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920AEC3-9065-0F92-D491-BDA272B9FC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49"/>
          <a:stretch/>
        </p:blipFill>
        <p:spPr>
          <a:xfrm rot="20862181">
            <a:off x="5947802" y="3032748"/>
            <a:ext cx="5867400" cy="3003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0AF6D32-419D-88F1-1B44-715CA286C832}"/>
              </a:ext>
            </a:extLst>
          </p:cNvPr>
          <p:cNvSpPr txBox="1"/>
          <p:nvPr/>
        </p:nvSpPr>
        <p:spPr>
          <a:xfrm>
            <a:off x="520859" y="367285"/>
            <a:ext cx="44562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>
                <a:solidFill>
                  <a:schemeClr val="bg2"/>
                </a:solidFill>
                <a:latin typeface="Tahoma" charset="0"/>
                <a:ea typeface="Tahoma" charset="0"/>
                <a:cs typeface="Tahoma" charset="0"/>
              </a:rPr>
              <a:t>3 projects starting in 2022</a:t>
            </a:r>
          </a:p>
        </p:txBody>
      </p:sp>
    </p:spTree>
    <p:extLst>
      <p:ext uri="{BB962C8B-B14F-4D97-AF65-F5344CB8AC3E}">
        <p14:creationId xmlns:p14="http://schemas.microsoft.com/office/powerpoint/2010/main" val="2614389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2"/>
          <p:cNvSpPr/>
          <p:nvPr/>
        </p:nvSpPr>
        <p:spPr>
          <a:xfrm>
            <a:off x="236483" y="733870"/>
            <a:ext cx="4832055" cy="14827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1746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Background </a:t>
            </a:r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46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Increasing amount of water is injected into and produced from aging fields. Water management is energy-consuming and costly. Large amount of injection water is recirculated and should be minimised by conformance control technologies. Reservoirs should be efficiently swept to minimize CO</a:t>
            </a:r>
            <a:r>
              <a:rPr kumimoji="0" lang="en-GB" sz="1300" b="0" i="0" u="none" strike="noStrike" kern="1200" cap="none" spc="-1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-emissions.</a:t>
            </a:r>
          </a:p>
        </p:txBody>
      </p:sp>
      <p:sp>
        <p:nvSpPr>
          <p:cNvPr id="49" name="CustomShape 3"/>
          <p:cNvSpPr/>
          <p:nvPr/>
        </p:nvSpPr>
        <p:spPr>
          <a:xfrm>
            <a:off x="5312633" y="2457754"/>
            <a:ext cx="6585451" cy="42729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/>
          <a:lstStyle/>
          <a:p>
            <a:pPr marL="358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8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4.1: Develop water-management solutions for energy-efficient production</a:t>
            </a:r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644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injection water conformance: Reduce back produced water and accelerated oil production at lower environmental impact.</a:t>
            </a:r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644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 </a:t>
            </a: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PWRI and water injection combined with CCS.</a:t>
            </a:r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358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4.2:</a:t>
            </a: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GB" sz="1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Near-well modelling tools</a:t>
            </a:r>
            <a:endParaRPr kumimoji="0" lang="en-GB" sz="1200" b="1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644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near-well modelling tools that incorporate the relevant injection, smart well completion and stimulation processes, including new tracer deployment methods. </a:t>
            </a:r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8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Task </a:t>
            </a:r>
            <a:r>
              <a:rPr kumimoji="0" lang="en-GB" sz="12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  <a:r>
              <a:rPr kumimoji="0" lang="en-US" sz="1200" b="1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3: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</a:t>
            </a:r>
            <a:r>
              <a:rPr kumimoji="0" lang="en-US" sz="1200" b="1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Real field applications for no water discharge to sea</a:t>
            </a:r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4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Demonstration of methods/methodologies on field cases.</a:t>
            </a:r>
          </a:p>
          <a:p>
            <a:pPr marL="644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Testing/application of methods/methodologies in industry workflow with assistance from researchers.</a:t>
            </a:r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1444625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3587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87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4EF5F8-D72B-4631-B695-96268FD28784}"/>
              </a:ext>
            </a:extLst>
          </p:cNvPr>
          <p:cNvSpPr txBox="1"/>
          <p:nvPr/>
        </p:nvSpPr>
        <p:spPr>
          <a:xfrm>
            <a:off x="236482" y="129012"/>
            <a:ext cx="112914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WP4 | Efficient water management</a:t>
            </a: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3629CE7A-9CC7-406A-B5EC-EF2DABCC5678}"/>
              </a:ext>
            </a:extLst>
          </p:cNvPr>
          <p:cNvSpPr/>
          <p:nvPr/>
        </p:nvSpPr>
        <p:spPr>
          <a:xfrm>
            <a:off x="5311290" y="715056"/>
            <a:ext cx="6543255" cy="1501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/>
          <a:lstStyle/>
          <a:p>
            <a:pPr marL="1746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</a:t>
            </a:r>
            <a:endParaRPr kumimoji="0" lang="en-GB" sz="1300" b="1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46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Deliver solutions for minimizing injection water recirculation with reduced </a:t>
            </a:r>
            <a:r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energy needs, thus reducing the CO</a:t>
            </a:r>
            <a:r>
              <a:rPr kumimoji="0" lang="en-GB" sz="1300" b="0" i="0" u="none" strike="noStrike" kern="1200" cap="none" spc="-1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-emissions, by efficiently managing water injection and production through improved macroscopic sweep of the reservoir.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EBCB6-7093-40E1-9572-136BCF983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16" y="2457754"/>
            <a:ext cx="4526423" cy="3904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7F773B-CE34-4705-8FD4-D9F8204A2FDB}"/>
              </a:ext>
            </a:extLst>
          </p:cNvPr>
          <p:cNvSpPr txBox="1"/>
          <p:nvPr/>
        </p:nvSpPr>
        <p:spPr>
          <a:xfrm>
            <a:off x="3666931" y="6357258"/>
            <a:ext cx="12036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Equinor</a:t>
            </a:r>
          </a:p>
        </p:txBody>
      </p:sp>
    </p:spTree>
    <p:extLst>
      <p:ext uri="{BB962C8B-B14F-4D97-AF65-F5344CB8AC3E}">
        <p14:creationId xmlns:p14="http://schemas.microsoft.com/office/powerpoint/2010/main" val="16580983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D3CF4C02-AB26-B229-E708-80A3254C6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49"/>
          <a:stretch/>
        </p:blipFill>
        <p:spPr>
          <a:xfrm rot="21095913">
            <a:off x="693084" y="1583012"/>
            <a:ext cx="5810250" cy="3239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9B5D8AD-6A18-7458-480B-8735F5A7F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31"/>
          <a:stretch/>
        </p:blipFill>
        <p:spPr>
          <a:xfrm rot="21034088">
            <a:off x="3434125" y="2609079"/>
            <a:ext cx="5876925" cy="2813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805F7E72-1579-F523-DF11-BA58F4A505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53"/>
          <a:stretch/>
        </p:blipFill>
        <p:spPr>
          <a:xfrm rot="20979549">
            <a:off x="6002288" y="3515177"/>
            <a:ext cx="5876925" cy="2632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FDCACA9-2BD5-FF9F-52B5-67B65E1BDBBF}"/>
              </a:ext>
            </a:extLst>
          </p:cNvPr>
          <p:cNvSpPr txBox="1"/>
          <p:nvPr/>
        </p:nvSpPr>
        <p:spPr>
          <a:xfrm>
            <a:off x="520859" y="367285"/>
            <a:ext cx="44562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>
                <a:solidFill>
                  <a:schemeClr val="bg2"/>
                </a:solidFill>
                <a:latin typeface="Tahoma" charset="0"/>
                <a:ea typeface="Tahoma" charset="0"/>
                <a:cs typeface="Tahoma" charset="0"/>
              </a:rPr>
              <a:t>3 projects starting in 2022</a:t>
            </a:r>
          </a:p>
        </p:txBody>
      </p:sp>
    </p:spTree>
    <p:extLst>
      <p:ext uri="{BB962C8B-B14F-4D97-AF65-F5344CB8AC3E}">
        <p14:creationId xmlns:p14="http://schemas.microsoft.com/office/powerpoint/2010/main" val="2273445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A3BDE2-5A39-4A3C-8F0B-8C4FCC4A2996}"/>
              </a:ext>
            </a:extLst>
          </p:cNvPr>
          <p:cNvSpPr txBox="1"/>
          <p:nvPr/>
        </p:nvSpPr>
        <p:spPr>
          <a:xfrm>
            <a:off x="336000" y="374073"/>
            <a:ext cx="104284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Planned NCS2030 Master thesis topics 2023 related to the ongoing projects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7A5E18-9E50-4B62-B38B-535967F97D42}"/>
              </a:ext>
            </a:extLst>
          </p:cNvPr>
          <p:cNvSpPr txBox="1"/>
          <p:nvPr/>
        </p:nvSpPr>
        <p:spPr>
          <a:xfrm>
            <a:off x="336000" y="915232"/>
            <a:ext cx="5760000" cy="4165243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energy and storage opportunities: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Lithological heterogeneities in the Zechstein Group: Implications for hydrogen storage and drilling risk​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Geothermal energy opportunities in the Utsira High​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High-temperature storage systems opportunities in the North Sea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Lateral extension of the Rogaland sandstone in the southern North Sea: Implications for CO</a:t>
            </a:r>
            <a:r>
              <a:rPr kumimoji="0" lang="en-US" sz="1300" b="0" i="0" u="none" strike="noStrike" kern="1200" cap="none" spc="0" normalizeH="0" baseline="-2500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storage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Efficient Water Management for NZE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Wellbore and reservoir leakage detection and monitoring with downhole gauges​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Net-Zero effect of selected conformance improvement techniques at NCS – a preliminary study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kumimoji="0" lang="en-GB" sz="1300" b="0" i="0" u="none" strike="noStrike" kern="1200" cap="none" spc="0" normalizeH="0" baseline="-2500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-based foams for conformance improvement at the NCS - Also to reduce CO</a:t>
            </a:r>
            <a:r>
              <a:rPr kumimoji="0" lang="en-GB" sz="1300" b="0" i="0" u="none" strike="noStrike" kern="1200" cap="none" spc="0" normalizeH="0" baseline="-2500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footprint? 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Laboratory study of selected water diversion techniques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Preliminary study of the LCA for various suitable conformance improvement techniques at the NCS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of conformance control chemicals as CO</a:t>
            </a:r>
            <a:r>
              <a:rPr kumimoji="0" lang="en-US" sz="1300" b="0" i="0" u="none" strike="noStrike" kern="1200" cap="none" spc="0" normalizeH="0" baseline="-2500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barrier for geological storage of CO</a:t>
            </a:r>
            <a:r>
              <a:rPr kumimoji="0" lang="en-US" sz="1300" b="0" i="0" u="none" strike="noStrike" kern="1200" cap="none" spc="0" normalizeH="0" baseline="-2500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nb-NO" sz="1300" b="0" i="0" u="none" strike="noStrike" kern="1200" cap="none" spc="0" normalizeH="0" baseline="-2500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8D32AE-615C-4354-BBC3-E31EFD8C32C6}"/>
              </a:ext>
            </a:extLst>
          </p:cNvPr>
          <p:cNvSpPr txBox="1"/>
          <p:nvPr/>
        </p:nvSpPr>
        <p:spPr>
          <a:xfrm>
            <a:off x="6221412" y="915232"/>
            <a:ext cx="5760000" cy="471924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Reservoir Utilization for Energy Transition​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Deformation of unconsolidated sediments and its impact on CO</a:t>
            </a:r>
            <a:r>
              <a:rPr kumimoji="0" lang="en-US" sz="1300" b="0" i="0" u="none" strike="noStrike" kern="1200" cap="none" spc="0" normalizeH="0" baseline="-2500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storage​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Modeling of induced seismicity during subsurface operations​</a:t>
            </a:r>
            <a:endParaRPr kumimoji="0" lang="en-GB" sz="1300" b="1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Net-Zero Emission (NZE) Production​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 stimulation for tight North Sea reservoirs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Interactions of H</a:t>
            </a:r>
            <a:r>
              <a:rPr kumimoji="0" lang="en-US" sz="1300" b="0" i="0" u="none" strike="noStrike" kern="1200" cap="none" spc="0" normalizeH="0" baseline="-2500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-phase with rock/minerals and fluid phases during geological storage of H</a:t>
            </a:r>
            <a:r>
              <a:rPr kumimoji="0" lang="en-US" sz="1300" b="0" i="0" u="none" strike="noStrike" kern="1200" cap="none" spc="0" normalizeH="0" baseline="-2500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Alteration of rock properties during geological storage of H</a:t>
            </a:r>
            <a:r>
              <a:rPr kumimoji="0" lang="en-US" sz="1300" b="0" i="0" u="none" strike="noStrike" kern="1200" cap="none" spc="0" normalizeH="0" baseline="-2500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Injectivity of carbonated water with different CO</a:t>
            </a:r>
            <a:r>
              <a:rPr kumimoji="0" lang="en-US" sz="1300" b="0" i="0" u="none" strike="noStrike" kern="1200" cap="none" spc="0" normalizeH="0" baseline="-2500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concentration into different rock types​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Rock integrity during injection of carbonated water into different rock types​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Improvement of volumetric sweep efficiency during oil production using ECO-clay​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 of reinjection of produced water into different reservoir types​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 work on multiphase flow and fluid production in core plugs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Reactive flow modelling with presence of a catalytic reaction in porous media – an insight into hydrogen production in a porous medium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Subsurface for Improved Decisions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 images and ML tools in the public and private repositories for rock property estimation​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173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604" y="1634844"/>
            <a:ext cx="784845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energy security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(energy mix)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- while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accelerating the transition towards a sustainable society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- and reach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emissions cut by 2030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net-zero by 2050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53464C-9DB9-43AB-A423-37F1F4188EE9}"/>
              </a:ext>
            </a:extLst>
          </p:cNvPr>
          <p:cNvSpPr txBox="1">
            <a:spLocks/>
          </p:cNvSpPr>
          <p:nvPr/>
        </p:nvSpPr>
        <p:spPr>
          <a:xfrm>
            <a:off x="0" y="323204"/>
            <a:ext cx="7977673" cy="8942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in the next decades: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F8D7C3-2569-6229-8EC5-7522A93E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063" y="365125"/>
            <a:ext cx="3846457" cy="56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64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B5DC13-DF55-A3A7-46F6-4987D612D9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legacy from </a:t>
            </a:r>
            <a:br>
              <a:rPr lang="en-GB" dirty="0"/>
            </a:br>
            <a:r>
              <a:rPr lang="en-GB" dirty="0"/>
              <a:t>The National IOR Centre of Norway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C6F3E26-F25C-B2D7-3E0C-518EBD1731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dirty="0" err="1"/>
              <a:t>petro</a:t>
            </a:r>
            <a:r>
              <a:rPr lang="en-GB" dirty="0"/>
              <a:t> centre hosted by UiS 2013-2021</a:t>
            </a:r>
          </a:p>
        </p:txBody>
      </p:sp>
    </p:spTree>
    <p:extLst>
      <p:ext uri="{BB962C8B-B14F-4D97-AF65-F5344CB8AC3E}">
        <p14:creationId xmlns:p14="http://schemas.microsoft.com/office/powerpoint/2010/main" val="3790832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E366D2-3576-4412-9B48-65BDD6078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National IOR Centre of Norway</a:t>
            </a:r>
            <a:br>
              <a:rPr lang="en-GB" dirty="0"/>
            </a:br>
            <a:r>
              <a:rPr lang="en-GB" sz="3600" dirty="0"/>
              <a:t>- Opening of the centre, 2013-2021</a:t>
            </a:r>
            <a:endParaRPr lang="en-GB" dirty="0"/>
          </a:p>
        </p:txBody>
      </p:sp>
      <p:pic>
        <p:nvPicPr>
          <p:cNvPr id="5" name="Bilde 5" descr="Et bilde som inneholder innendørs, person&#10;&#10;Automatisk generert beskrivelse">
            <a:extLst>
              <a:ext uri="{FF2B5EF4-FFF2-40B4-BE49-F238E27FC236}">
                <a16:creationId xmlns:a16="http://schemas.microsoft.com/office/drawing/2014/main" id="{E11EC597-B2BC-4601-B423-D3F928FCC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8" b="-700"/>
          <a:stretch/>
        </p:blipFill>
        <p:spPr>
          <a:xfrm>
            <a:off x="3729135" y="3618722"/>
            <a:ext cx="3116523" cy="2225266"/>
          </a:xfrm>
          <a:prstGeom prst="rect">
            <a:avLst/>
          </a:prstGeom>
        </p:spPr>
      </p:pic>
      <p:pic>
        <p:nvPicPr>
          <p:cNvPr id="6" name="Bilde 6" descr="Et bilde som inneholder person, vegg, innendørs, forberedelse&#10;&#10;Automatisk generert beskrivelse">
            <a:extLst>
              <a:ext uri="{FF2B5EF4-FFF2-40B4-BE49-F238E27FC236}">
                <a16:creationId xmlns:a16="http://schemas.microsoft.com/office/drawing/2014/main" id="{FB663727-A579-4E30-A2B3-400F893A1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45" y="1721498"/>
            <a:ext cx="2743200" cy="4114800"/>
          </a:xfrm>
          <a:prstGeom prst="rect">
            <a:avLst/>
          </a:prstGeom>
        </p:spPr>
      </p:pic>
      <p:pic>
        <p:nvPicPr>
          <p:cNvPr id="7" name="Bilde 7" descr="Et bilde som inneholder person&#10;&#10;Automatisk generert beskrivelse">
            <a:extLst>
              <a:ext uri="{FF2B5EF4-FFF2-40B4-BE49-F238E27FC236}">
                <a16:creationId xmlns:a16="http://schemas.microsoft.com/office/drawing/2014/main" id="{1A48076B-C6C7-42EA-A4EF-CC37CE9309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96" r="234" b="-352"/>
          <a:stretch/>
        </p:blipFill>
        <p:spPr>
          <a:xfrm>
            <a:off x="6932644" y="3618626"/>
            <a:ext cx="2580267" cy="2217775"/>
          </a:xfrm>
          <a:prstGeom prst="rect">
            <a:avLst/>
          </a:prstGeom>
        </p:spPr>
      </p:pic>
      <p:pic>
        <p:nvPicPr>
          <p:cNvPr id="8" name="Bilde 8" descr="Et bilde som inneholder person, folkemengde, auditorium&#10;&#10;Automatisk generert beskrivelse">
            <a:extLst>
              <a:ext uri="{FF2B5EF4-FFF2-40B4-BE49-F238E27FC236}">
                <a16:creationId xmlns:a16="http://schemas.microsoft.com/office/drawing/2014/main" id="{0A3DF690-4013-412C-A222-837A72076E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32" r="283" b="27234"/>
          <a:stretch/>
        </p:blipFill>
        <p:spPr>
          <a:xfrm>
            <a:off x="3729135" y="1721405"/>
            <a:ext cx="5783432" cy="18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25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jøleskap&#10;&#10;Automatisk generert beskrivelse">
            <a:extLst>
              <a:ext uri="{FF2B5EF4-FFF2-40B4-BE49-F238E27FC236}">
                <a16:creationId xmlns:a16="http://schemas.microsoft.com/office/drawing/2014/main" id="{CEA1713D-7798-43DF-ADD5-1ECF6A176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r="77" b="3921"/>
          <a:stretch/>
        </p:blipFill>
        <p:spPr>
          <a:xfrm>
            <a:off x="1055526" y="202164"/>
            <a:ext cx="10088737" cy="6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53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3D4112-89C7-4C2C-9383-CA776CDB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5A348E-7D1C-41C4-8471-85C2B4D3E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BadChimp</a:t>
            </a:r>
            <a:r>
              <a:rPr lang="en-GB" dirty="0"/>
              <a:t> – pore scale</a:t>
            </a:r>
          </a:p>
          <a:p>
            <a:r>
              <a:rPr lang="en-GB" dirty="0" err="1"/>
              <a:t>IORCoreSim</a:t>
            </a:r>
            <a:r>
              <a:rPr lang="en-GB" dirty="0"/>
              <a:t> – core scale</a:t>
            </a:r>
          </a:p>
          <a:p>
            <a:r>
              <a:rPr lang="en-GB" dirty="0" err="1"/>
              <a:t>IORSim</a:t>
            </a:r>
            <a:endParaRPr lang="en-GB" dirty="0"/>
          </a:p>
          <a:p>
            <a:r>
              <a:rPr lang="en-GB" dirty="0"/>
              <a:t>OPM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21730275-2605-42EB-AE3C-D3EA99572F90}"/>
              </a:ext>
            </a:extLst>
          </p:cNvPr>
          <p:cNvGrpSpPr/>
          <p:nvPr/>
        </p:nvGrpSpPr>
        <p:grpSpPr>
          <a:xfrm>
            <a:off x="6236413" y="201141"/>
            <a:ext cx="5743632" cy="2190052"/>
            <a:chOff x="5682095" y="4777540"/>
            <a:chExt cx="5950633" cy="207587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7FC77899-BE75-4A0C-BA53-D78D1F345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507" r="10425" b="9948"/>
            <a:stretch/>
          </p:blipFill>
          <p:spPr>
            <a:xfrm>
              <a:off x="5682095" y="4777541"/>
              <a:ext cx="1854000" cy="1801851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328E8588-479A-4CA7-B672-505BEE0BD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566" r="10367" b="9948"/>
            <a:stretch/>
          </p:blipFill>
          <p:spPr>
            <a:xfrm>
              <a:off x="7715224" y="4777540"/>
              <a:ext cx="1854000" cy="1801851"/>
            </a:xfrm>
            <a:prstGeom prst="rect">
              <a:avLst/>
            </a:prstGeom>
          </p:spPr>
        </p:pic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3EA36794-1D95-41AF-989C-F40670230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008" t="1828" r="10295" b="9340"/>
            <a:stretch/>
          </p:blipFill>
          <p:spPr>
            <a:xfrm>
              <a:off x="9713928" y="4777540"/>
              <a:ext cx="1918800" cy="1798875"/>
            </a:xfrm>
            <a:prstGeom prst="rect">
              <a:avLst/>
            </a:prstGeom>
          </p:spPr>
        </p:pic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3F49FCD4-DAAE-4CF0-8834-090D28FFD8A8}"/>
                </a:ext>
              </a:extLst>
            </p:cNvPr>
            <p:cNvSpPr txBox="1"/>
            <p:nvPr/>
          </p:nvSpPr>
          <p:spPr>
            <a:xfrm flipH="1">
              <a:off x="6276586" y="6576415"/>
              <a:ext cx="665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Oil-</a:t>
              </a:r>
              <a:r>
                <a:rPr kumimoji="0" lang="nb-NO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wet</a:t>
              </a:r>
              <a:endPara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B08A646B-E617-4E7F-8058-C5F747E15982}"/>
                </a:ext>
              </a:extLst>
            </p:cNvPr>
            <p:cNvSpPr txBox="1"/>
            <p:nvPr/>
          </p:nvSpPr>
          <p:spPr>
            <a:xfrm flipH="1">
              <a:off x="8130586" y="6567289"/>
              <a:ext cx="1024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Neutral-wet</a:t>
              </a:r>
              <a:endPara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985E3B78-0076-438B-9FF4-46609C494BE1}"/>
                </a:ext>
              </a:extLst>
            </p:cNvPr>
            <p:cNvSpPr txBox="1"/>
            <p:nvPr/>
          </p:nvSpPr>
          <p:spPr>
            <a:xfrm flipH="1">
              <a:off x="10210679" y="6530311"/>
              <a:ext cx="9252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Water-</a:t>
              </a:r>
              <a:r>
                <a:rPr kumimoji="0" lang="nb-NO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wet</a:t>
              </a:r>
              <a:endPara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AD4A87F2-2A41-48B4-B1D8-3893DBA1C590}"/>
              </a:ext>
            </a:extLst>
          </p:cNvPr>
          <p:cNvGrpSpPr/>
          <p:nvPr/>
        </p:nvGrpSpPr>
        <p:grpSpPr>
          <a:xfrm>
            <a:off x="7111835" y="2369249"/>
            <a:ext cx="3962298" cy="2560086"/>
            <a:chOff x="0" y="0"/>
            <a:chExt cx="3000000" cy="1948780"/>
          </a:xfrm>
        </p:grpSpPr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35A6AD0C-796B-4139-83D7-B8EDD8038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276" b="-1791"/>
            <a:stretch/>
          </p:blipFill>
          <p:spPr>
            <a:xfrm>
              <a:off x="0" y="40780"/>
              <a:ext cx="3000000" cy="1908000"/>
            </a:xfrm>
            <a:prstGeom prst="rect">
              <a:avLst/>
            </a:prstGeom>
          </p:spPr>
        </p:pic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B55EA121-FFE2-4A9D-84E4-4F33676199E6}"/>
                </a:ext>
              </a:extLst>
            </p:cNvPr>
            <p:cNvGrpSpPr/>
            <p:nvPr/>
          </p:nvGrpSpPr>
          <p:grpSpPr>
            <a:xfrm>
              <a:off x="73625" y="0"/>
              <a:ext cx="2759140" cy="1704535"/>
              <a:chOff x="73625" y="0"/>
              <a:chExt cx="2759140" cy="1704535"/>
            </a:xfrm>
          </p:grpSpPr>
          <p:sp>
            <p:nvSpPr>
              <p:cNvPr id="15" name="TekstSylinder 23">
                <a:extLst>
                  <a:ext uri="{FF2B5EF4-FFF2-40B4-BE49-F238E27FC236}">
                    <a16:creationId xmlns:a16="http://schemas.microsoft.com/office/drawing/2014/main" id="{D9193182-2F02-4130-B044-7D26B81D811B}"/>
                  </a:ext>
                </a:extLst>
              </p:cNvPr>
              <p:cNvSpPr txBox="1"/>
              <p:nvPr/>
            </p:nvSpPr>
            <p:spPr>
              <a:xfrm>
                <a:off x="1306567" y="1430053"/>
                <a:ext cx="446034" cy="274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</a:t>
                </a: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kumimoji="0" lang="nb-NO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kstSylinder 17">
                <a:extLst>
                  <a:ext uri="{FF2B5EF4-FFF2-40B4-BE49-F238E27FC236}">
                    <a16:creationId xmlns:a16="http://schemas.microsoft.com/office/drawing/2014/main" id="{2A834F1E-2CD3-4708-9687-CDF62ABB1FE8}"/>
                  </a:ext>
                </a:extLst>
              </p:cNvPr>
              <p:cNvSpPr txBox="1"/>
              <p:nvPr/>
            </p:nvSpPr>
            <p:spPr>
              <a:xfrm>
                <a:off x="73625" y="0"/>
                <a:ext cx="767496" cy="3600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kumimoji="0" lang="nb-NO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Arrow Connector 6">
                <a:extLst>
                  <a:ext uri="{FF2B5EF4-FFF2-40B4-BE49-F238E27FC236}">
                    <a16:creationId xmlns:a16="http://schemas.microsoft.com/office/drawing/2014/main" id="{2021681E-9809-4C92-9839-76C2FF9C8A9F}"/>
                  </a:ext>
                </a:extLst>
              </p:cNvPr>
              <p:cNvCxnSpPr/>
              <p:nvPr/>
            </p:nvCxnSpPr>
            <p:spPr>
              <a:xfrm flipH="1" flipV="1">
                <a:off x="2516299" y="1149784"/>
                <a:ext cx="102741" cy="2189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1">
                <a:extLst>
                  <a:ext uri="{FF2B5EF4-FFF2-40B4-BE49-F238E27FC236}">
                    <a16:creationId xmlns:a16="http://schemas.microsoft.com/office/drawing/2014/main" id="{A4025460-1BB2-4DAA-835F-2516A41F1FE4}"/>
                  </a:ext>
                </a:extLst>
              </p:cNvPr>
              <p:cNvSpPr txBox="1"/>
              <p:nvPr/>
            </p:nvSpPr>
            <p:spPr>
              <a:xfrm>
                <a:off x="1625753" y="1366257"/>
                <a:ext cx="1207012" cy="30212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Water-wet disk</a:t>
                </a:r>
                <a:endParaRPr kumimoji="0" lang="nb-NO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9" name="Høyre klammeparentes 18">
            <a:extLst>
              <a:ext uri="{FF2B5EF4-FFF2-40B4-BE49-F238E27FC236}">
                <a16:creationId xmlns:a16="http://schemas.microsoft.com/office/drawing/2014/main" id="{13B96E98-344B-4BE0-B3BA-576A4BD6FFD7}"/>
              </a:ext>
            </a:extLst>
          </p:cNvPr>
          <p:cNvSpPr/>
          <p:nvPr/>
        </p:nvSpPr>
        <p:spPr>
          <a:xfrm>
            <a:off x="2203676" y="2989780"/>
            <a:ext cx="508701" cy="63699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6CBF4B4-DF7E-4FDF-AE4C-BF8D477AAB0F}"/>
              </a:ext>
            </a:extLst>
          </p:cNvPr>
          <p:cNvSpPr txBox="1"/>
          <p:nvPr/>
        </p:nvSpPr>
        <p:spPr>
          <a:xfrm>
            <a:off x="2862669" y="3046669"/>
            <a:ext cx="2007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field scale</a:t>
            </a:r>
          </a:p>
        </p:txBody>
      </p:sp>
      <p:pic>
        <p:nvPicPr>
          <p:cNvPr id="22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DA0E005-53B8-4306-AF90-8B573CB60E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807" y="4923251"/>
            <a:ext cx="4712637" cy="1800000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090892F6-56B6-4661-876F-5C9180B4AB12}"/>
              </a:ext>
            </a:extLst>
          </p:cNvPr>
          <p:cNvSpPr txBox="1"/>
          <p:nvPr/>
        </p:nvSpPr>
        <p:spPr>
          <a:xfrm>
            <a:off x="7628816" y="5005897"/>
            <a:ext cx="1278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Silicate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7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indepunkt 78">
            <a:extLst>
              <a:ext uri="{FF2B5EF4-FFF2-40B4-BE49-F238E27FC236}">
                <a16:creationId xmlns:a16="http://schemas.microsoft.com/office/drawing/2014/main" id="{D53BB22F-BD3C-4E08-994B-4B1693039025}"/>
              </a:ext>
            </a:extLst>
          </p:cNvPr>
          <p:cNvSpPr/>
          <p:nvPr/>
        </p:nvSpPr>
        <p:spPr>
          <a:xfrm>
            <a:off x="1659574" y="4317327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Bindepunkt 71">
            <a:extLst>
              <a:ext uri="{FF2B5EF4-FFF2-40B4-BE49-F238E27FC236}">
                <a16:creationId xmlns:a16="http://schemas.microsoft.com/office/drawing/2014/main" id="{7EB0E9AA-8EF8-4939-AA6A-3BC75F7093B8}"/>
              </a:ext>
            </a:extLst>
          </p:cNvPr>
          <p:cNvSpPr/>
          <p:nvPr/>
        </p:nvSpPr>
        <p:spPr>
          <a:xfrm>
            <a:off x="3761383" y="4288785"/>
            <a:ext cx="913918" cy="948163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Bindepunkt 94">
            <a:extLst>
              <a:ext uri="{FF2B5EF4-FFF2-40B4-BE49-F238E27FC236}">
                <a16:creationId xmlns:a16="http://schemas.microsoft.com/office/drawing/2014/main" id="{52B1BE94-A524-4EE9-8AD7-553BF4E606DD}"/>
              </a:ext>
            </a:extLst>
          </p:cNvPr>
          <p:cNvSpPr/>
          <p:nvPr/>
        </p:nvSpPr>
        <p:spPr>
          <a:xfrm>
            <a:off x="1470399" y="2674439"/>
            <a:ext cx="913918" cy="948163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Bindepunkt 84">
            <a:extLst>
              <a:ext uri="{FF2B5EF4-FFF2-40B4-BE49-F238E27FC236}">
                <a16:creationId xmlns:a16="http://schemas.microsoft.com/office/drawing/2014/main" id="{F62C374A-5EE8-4A8B-A196-A5E6F66DB04E}"/>
              </a:ext>
            </a:extLst>
          </p:cNvPr>
          <p:cNvSpPr/>
          <p:nvPr/>
        </p:nvSpPr>
        <p:spPr>
          <a:xfrm>
            <a:off x="5332115" y="2706580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Bindepunkt 83">
            <a:extLst>
              <a:ext uri="{FF2B5EF4-FFF2-40B4-BE49-F238E27FC236}">
                <a16:creationId xmlns:a16="http://schemas.microsoft.com/office/drawing/2014/main" id="{D3177083-911F-4F88-AEC6-DDF36344D620}"/>
              </a:ext>
            </a:extLst>
          </p:cNvPr>
          <p:cNvSpPr/>
          <p:nvPr/>
        </p:nvSpPr>
        <p:spPr>
          <a:xfrm>
            <a:off x="7255352" y="2713556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Bindepunkt 71">
            <a:extLst>
              <a:ext uri="{FF2B5EF4-FFF2-40B4-BE49-F238E27FC236}">
                <a16:creationId xmlns:a16="http://schemas.microsoft.com/office/drawing/2014/main" id="{0FE58683-059B-4B1E-AEB3-9AFDF8857A17}"/>
              </a:ext>
            </a:extLst>
          </p:cNvPr>
          <p:cNvSpPr/>
          <p:nvPr/>
        </p:nvSpPr>
        <p:spPr>
          <a:xfrm>
            <a:off x="3318797" y="2705524"/>
            <a:ext cx="913918" cy="948163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Bindepunkt 81">
            <a:extLst>
              <a:ext uri="{FF2B5EF4-FFF2-40B4-BE49-F238E27FC236}">
                <a16:creationId xmlns:a16="http://schemas.microsoft.com/office/drawing/2014/main" id="{B0F4FE68-A9CD-4394-B401-29C0B8C7F233}"/>
              </a:ext>
            </a:extLst>
          </p:cNvPr>
          <p:cNvSpPr/>
          <p:nvPr/>
        </p:nvSpPr>
        <p:spPr>
          <a:xfrm>
            <a:off x="594261" y="2659183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Bindepunkt 80">
            <a:extLst>
              <a:ext uri="{FF2B5EF4-FFF2-40B4-BE49-F238E27FC236}">
                <a16:creationId xmlns:a16="http://schemas.microsoft.com/office/drawing/2014/main" id="{4282C475-A04F-4BF3-8E82-38F183ACD8B4}"/>
              </a:ext>
            </a:extLst>
          </p:cNvPr>
          <p:cNvSpPr/>
          <p:nvPr/>
        </p:nvSpPr>
        <p:spPr>
          <a:xfrm>
            <a:off x="5283581" y="1357283"/>
            <a:ext cx="913918" cy="948163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0080"/>
              </a:highlight>
            </a:endParaRPr>
          </a:p>
        </p:txBody>
      </p:sp>
      <p:sp>
        <p:nvSpPr>
          <p:cNvPr id="80" name="Bindepunkt 79">
            <a:extLst>
              <a:ext uri="{FF2B5EF4-FFF2-40B4-BE49-F238E27FC236}">
                <a16:creationId xmlns:a16="http://schemas.microsoft.com/office/drawing/2014/main" id="{856AE116-DFBE-477B-917B-745989C649CA}"/>
              </a:ext>
            </a:extLst>
          </p:cNvPr>
          <p:cNvSpPr/>
          <p:nvPr/>
        </p:nvSpPr>
        <p:spPr>
          <a:xfrm>
            <a:off x="6296278" y="2722131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9" name="Bindepunkt 78">
            <a:extLst>
              <a:ext uri="{FF2B5EF4-FFF2-40B4-BE49-F238E27FC236}">
                <a16:creationId xmlns:a16="http://schemas.microsoft.com/office/drawing/2014/main" id="{B67E17AD-B9EF-49FB-9CDE-A13DC000E908}"/>
              </a:ext>
            </a:extLst>
          </p:cNvPr>
          <p:cNvSpPr/>
          <p:nvPr/>
        </p:nvSpPr>
        <p:spPr>
          <a:xfrm>
            <a:off x="4342788" y="1350392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Bindepunkt 77">
            <a:extLst>
              <a:ext uri="{FF2B5EF4-FFF2-40B4-BE49-F238E27FC236}">
                <a16:creationId xmlns:a16="http://schemas.microsoft.com/office/drawing/2014/main" id="{2142A5C1-77B8-4676-B4F7-415DE46BA1E1}"/>
              </a:ext>
            </a:extLst>
          </p:cNvPr>
          <p:cNvSpPr/>
          <p:nvPr/>
        </p:nvSpPr>
        <p:spPr>
          <a:xfrm>
            <a:off x="3404268" y="1342175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Bindepunkt 76">
            <a:extLst>
              <a:ext uri="{FF2B5EF4-FFF2-40B4-BE49-F238E27FC236}">
                <a16:creationId xmlns:a16="http://schemas.microsoft.com/office/drawing/2014/main" id="{F44AE1F3-8265-46BB-B845-976B6DC86375}"/>
              </a:ext>
            </a:extLst>
          </p:cNvPr>
          <p:cNvSpPr/>
          <p:nvPr/>
        </p:nvSpPr>
        <p:spPr>
          <a:xfrm>
            <a:off x="2471780" y="1350392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Bindepunkt 75">
            <a:extLst>
              <a:ext uri="{FF2B5EF4-FFF2-40B4-BE49-F238E27FC236}">
                <a16:creationId xmlns:a16="http://schemas.microsoft.com/office/drawing/2014/main" id="{030AA18E-365E-4AF6-98C7-9A17B12DCA32}"/>
              </a:ext>
            </a:extLst>
          </p:cNvPr>
          <p:cNvSpPr/>
          <p:nvPr/>
        </p:nvSpPr>
        <p:spPr>
          <a:xfrm>
            <a:off x="1550268" y="1338964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Bindepunkt 74">
            <a:extLst>
              <a:ext uri="{FF2B5EF4-FFF2-40B4-BE49-F238E27FC236}">
                <a16:creationId xmlns:a16="http://schemas.microsoft.com/office/drawing/2014/main" id="{0CE80DE8-DBE4-4E13-9231-E933160562E2}"/>
              </a:ext>
            </a:extLst>
          </p:cNvPr>
          <p:cNvSpPr/>
          <p:nvPr/>
        </p:nvSpPr>
        <p:spPr>
          <a:xfrm>
            <a:off x="609199" y="1337252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" name="Bindepunkt 70">
            <a:extLst>
              <a:ext uri="{FF2B5EF4-FFF2-40B4-BE49-F238E27FC236}">
                <a16:creationId xmlns:a16="http://schemas.microsoft.com/office/drawing/2014/main" id="{34C12E37-3992-43BD-9600-BF4785291DE3}"/>
              </a:ext>
            </a:extLst>
          </p:cNvPr>
          <p:cNvSpPr/>
          <p:nvPr/>
        </p:nvSpPr>
        <p:spPr>
          <a:xfrm>
            <a:off x="2697924" y="4339629"/>
            <a:ext cx="913918" cy="948163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Bindepunkt 69">
            <a:extLst>
              <a:ext uri="{FF2B5EF4-FFF2-40B4-BE49-F238E27FC236}">
                <a16:creationId xmlns:a16="http://schemas.microsoft.com/office/drawing/2014/main" id="{E0A6D85E-C3FC-4163-8435-B03DABAA8462}"/>
              </a:ext>
            </a:extLst>
          </p:cNvPr>
          <p:cNvSpPr/>
          <p:nvPr/>
        </p:nvSpPr>
        <p:spPr>
          <a:xfrm>
            <a:off x="610876" y="4329440"/>
            <a:ext cx="913918" cy="948163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indepunkt 68">
            <a:extLst>
              <a:ext uri="{FF2B5EF4-FFF2-40B4-BE49-F238E27FC236}">
                <a16:creationId xmlns:a16="http://schemas.microsoft.com/office/drawing/2014/main" id="{94E2238B-749A-4320-AA10-59A217FA4277}"/>
              </a:ext>
            </a:extLst>
          </p:cNvPr>
          <p:cNvSpPr/>
          <p:nvPr/>
        </p:nvSpPr>
        <p:spPr>
          <a:xfrm>
            <a:off x="2395685" y="2674439"/>
            <a:ext cx="913918" cy="948163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Bindepunkt 67">
            <a:extLst>
              <a:ext uri="{FF2B5EF4-FFF2-40B4-BE49-F238E27FC236}">
                <a16:creationId xmlns:a16="http://schemas.microsoft.com/office/drawing/2014/main" id="{9A67210A-EF08-45A2-BA46-E51144CAC721}"/>
              </a:ext>
            </a:extLst>
          </p:cNvPr>
          <p:cNvSpPr/>
          <p:nvPr/>
        </p:nvSpPr>
        <p:spPr>
          <a:xfrm>
            <a:off x="6259231" y="1357284"/>
            <a:ext cx="913918" cy="948163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8A78F7-7EB7-447B-AAC7-6D4453D8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83" y="365125"/>
            <a:ext cx="6974807" cy="635243"/>
          </a:xfrm>
        </p:spPr>
        <p:txBody>
          <a:bodyPr>
            <a:normAutofit fontScale="90000"/>
          </a:bodyPr>
          <a:lstStyle/>
          <a:p>
            <a:r>
              <a:rPr lang="en-US"/>
              <a:t>Educated and in-the-loop PhDs</a:t>
            </a:r>
          </a:p>
        </p:txBody>
      </p:sp>
      <p:sp>
        <p:nvSpPr>
          <p:cNvPr id="3" name="Bindepunkt 2">
            <a:extLst>
              <a:ext uri="{FF2B5EF4-FFF2-40B4-BE49-F238E27FC236}">
                <a16:creationId xmlns:a16="http://schemas.microsoft.com/office/drawing/2014/main" id="{B0E8FEC6-9C57-4ED1-9208-768478C33299}"/>
              </a:ext>
            </a:extLst>
          </p:cNvPr>
          <p:cNvSpPr/>
          <p:nvPr/>
        </p:nvSpPr>
        <p:spPr>
          <a:xfrm>
            <a:off x="633077" y="1487313"/>
            <a:ext cx="766800" cy="797170"/>
          </a:xfrm>
          <a:prstGeom prst="flowChartConnector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686" t="213" r="-46027" b="-199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indepunkt 3">
            <a:extLst>
              <a:ext uri="{FF2B5EF4-FFF2-40B4-BE49-F238E27FC236}">
                <a16:creationId xmlns:a16="http://schemas.microsoft.com/office/drawing/2014/main" id="{5767A19A-6894-4F87-862C-D7402C6742C5}"/>
              </a:ext>
            </a:extLst>
          </p:cNvPr>
          <p:cNvSpPr/>
          <p:nvPr/>
        </p:nvSpPr>
        <p:spPr>
          <a:xfrm>
            <a:off x="1619119" y="1487313"/>
            <a:ext cx="765907" cy="797170"/>
          </a:xfrm>
          <a:prstGeom prst="flowChartConnector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3591" t="-113697" r="-314744" b="-2720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indepunkt 4">
            <a:extLst>
              <a:ext uri="{FF2B5EF4-FFF2-40B4-BE49-F238E27FC236}">
                <a16:creationId xmlns:a16="http://schemas.microsoft.com/office/drawing/2014/main" id="{D49677E3-CDFF-442C-A737-21298BF2F72E}"/>
              </a:ext>
            </a:extLst>
          </p:cNvPr>
          <p:cNvSpPr/>
          <p:nvPr/>
        </p:nvSpPr>
        <p:spPr>
          <a:xfrm>
            <a:off x="2503559" y="1487313"/>
            <a:ext cx="765907" cy="797170"/>
          </a:xfrm>
          <a:prstGeom prst="flowChartConnector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1187" t="-22025" r="-189795" b="-1220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indepunkt 5">
            <a:extLst>
              <a:ext uri="{FF2B5EF4-FFF2-40B4-BE49-F238E27FC236}">
                <a16:creationId xmlns:a16="http://schemas.microsoft.com/office/drawing/2014/main" id="{4A3F43D0-EEDD-4480-9516-52C184E0DD31}"/>
              </a:ext>
            </a:extLst>
          </p:cNvPr>
          <p:cNvSpPr/>
          <p:nvPr/>
        </p:nvSpPr>
        <p:spPr>
          <a:xfrm>
            <a:off x="3433155" y="1487313"/>
            <a:ext cx="765907" cy="797170"/>
          </a:xfrm>
          <a:prstGeom prst="flowChartConnector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316" r="-28062" b="-110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indepunkt 6">
            <a:extLst>
              <a:ext uri="{FF2B5EF4-FFF2-40B4-BE49-F238E27FC236}">
                <a16:creationId xmlns:a16="http://schemas.microsoft.com/office/drawing/2014/main" id="{61536205-D81F-4435-B3DB-D8A281E5D448}"/>
              </a:ext>
            </a:extLst>
          </p:cNvPr>
          <p:cNvSpPr/>
          <p:nvPr/>
        </p:nvSpPr>
        <p:spPr>
          <a:xfrm>
            <a:off x="4396618" y="1487313"/>
            <a:ext cx="765907" cy="797170"/>
          </a:xfrm>
          <a:prstGeom prst="flowChartConnector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1269" t="-21293" r="-64045" b="-2178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indepunkt 7">
            <a:extLst>
              <a:ext uri="{FF2B5EF4-FFF2-40B4-BE49-F238E27FC236}">
                <a16:creationId xmlns:a16="http://schemas.microsoft.com/office/drawing/2014/main" id="{77075C3B-745F-49ED-9083-9DADF5E619D5}"/>
              </a:ext>
            </a:extLst>
          </p:cNvPr>
          <p:cNvSpPr/>
          <p:nvPr/>
        </p:nvSpPr>
        <p:spPr>
          <a:xfrm>
            <a:off x="5337503" y="1487313"/>
            <a:ext cx="765907" cy="797170"/>
          </a:xfrm>
          <a:prstGeom prst="flowChartConnector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3456" t="-28102" r="-108329" b="-2347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indepunkt 8">
            <a:extLst>
              <a:ext uri="{FF2B5EF4-FFF2-40B4-BE49-F238E27FC236}">
                <a16:creationId xmlns:a16="http://schemas.microsoft.com/office/drawing/2014/main" id="{D5E2AE6E-CABB-4E4C-A50E-38CC1923DF71}"/>
              </a:ext>
            </a:extLst>
          </p:cNvPr>
          <p:cNvSpPr/>
          <p:nvPr/>
        </p:nvSpPr>
        <p:spPr>
          <a:xfrm>
            <a:off x="6332220" y="1470253"/>
            <a:ext cx="765907" cy="797170"/>
          </a:xfrm>
          <a:prstGeom prst="flowChartConnector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3393" t="-5427" r="-43393" b="-1637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indepunkt 9">
            <a:extLst>
              <a:ext uri="{FF2B5EF4-FFF2-40B4-BE49-F238E27FC236}">
                <a16:creationId xmlns:a16="http://schemas.microsoft.com/office/drawing/2014/main" id="{EBB3B9ED-AB5E-4628-8C58-57EDF1EDFBB1}"/>
              </a:ext>
            </a:extLst>
          </p:cNvPr>
          <p:cNvSpPr/>
          <p:nvPr/>
        </p:nvSpPr>
        <p:spPr>
          <a:xfrm>
            <a:off x="640398" y="2804322"/>
            <a:ext cx="765907" cy="797170"/>
          </a:xfrm>
          <a:prstGeom prst="flowChartConnector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3214" t="-22456" r="-61412" b="-85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indepunkt 10">
            <a:extLst>
              <a:ext uri="{FF2B5EF4-FFF2-40B4-BE49-F238E27FC236}">
                <a16:creationId xmlns:a16="http://schemas.microsoft.com/office/drawing/2014/main" id="{DF3ACB8A-8125-4D26-AFFA-A7CE3982DA81}"/>
              </a:ext>
            </a:extLst>
          </p:cNvPr>
          <p:cNvSpPr/>
          <p:nvPr/>
        </p:nvSpPr>
        <p:spPr>
          <a:xfrm>
            <a:off x="1558705" y="2793033"/>
            <a:ext cx="765907" cy="797170"/>
          </a:xfrm>
          <a:prstGeom prst="flowChartConnector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217" t="-9986" r="-64287" b="-248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indepunkt 11">
            <a:extLst>
              <a:ext uri="{FF2B5EF4-FFF2-40B4-BE49-F238E27FC236}">
                <a16:creationId xmlns:a16="http://schemas.microsoft.com/office/drawing/2014/main" id="{63A373CB-4325-4366-A6E2-8A87FFCB3745}"/>
              </a:ext>
            </a:extLst>
          </p:cNvPr>
          <p:cNvSpPr/>
          <p:nvPr/>
        </p:nvSpPr>
        <p:spPr>
          <a:xfrm>
            <a:off x="2495383" y="2804322"/>
            <a:ext cx="765907" cy="797170"/>
          </a:xfrm>
          <a:prstGeom prst="flowChartConnector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374" r="-63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indepunkt 12">
            <a:extLst>
              <a:ext uri="{FF2B5EF4-FFF2-40B4-BE49-F238E27FC236}">
                <a16:creationId xmlns:a16="http://schemas.microsoft.com/office/drawing/2014/main" id="{5BD37AC5-7535-49E9-B4FA-073AC7F2A60B}"/>
              </a:ext>
            </a:extLst>
          </p:cNvPr>
          <p:cNvSpPr/>
          <p:nvPr/>
        </p:nvSpPr>
        <p:spPr>
          <a:xfrm>
            <a:off x="6376808" y="2869348"/>
            <a:ext cx="765907" cy="797170"/>
          </a:xfrm>
          <a:prstGeom prst="flowChartConnector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9990" t="-28488" r="-55013" b="-637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indepunkt 13">
            <a:extLst>
              <a:ext uri="{FF2B5EF4-FFF2-40B4-BE49-F238E27FC236}">
                <a16:creationId xmlns:a16="http://schemas.microsoft.com/office/drawing/2014/main" id="{A22D068A-11EE-4DA8-A395-50449EA03420}"/>
              </a:ext>
            </a:extLst>
          </p:cNvPr>
          <p:cNvSpPr/>
          <p:nvPr/>
        </p:nvSpPr>
        <p:spPr>
          <a:xfrm>
            <a:off x="687525" y="4459592"/>
            <a:ext cx="765907" cy="797170"/>
          </a:xfrm>
          <a:prstGeom prst="flowChartConnector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62" r="-280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indepunkt 14">
            <a:extLst>
              <a:ext uri="{FF2B5EF4-FFF2-40B4-BE49-F238E27FC236}">
                <a16:creationId xmlns:a16="http://schemas.microsoft.com/office/drawing/2014/main" id="{EB441512-349C-4611-8EB2-DEBCDC18551E}"/>
              </a:ext>
            </a:extLst>
          </p:cNvPr>
          <p:cNvSpPr/>
          <p:nvPr/>
        </p:nvSpPr>
        <p:spPr>
          <a:xfrm>
            <a:off x="1704648" y="4459592"/>
            <a:ext cx="765907" cy="797170"/>
          </a:xfrm>
          <a:prstGeom prst="flowChartConnector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8873" r="-27747" b="-907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indepunkt 15">
            <a:extLst>
              <a:ext uri="{FF2B5EF4-FFF2-40B4-BE49-F238E27FC236}">
                <a16:creationId xmlns:a16="http://schemas.microsoft.com/office/drawing/2014/main" id="{0C0A13E5-C6BE-4604-8DF0-3F03484B9ADD}"/>
              </a:ext>
            </a:extLst>
          </p:cNvPr>
          <p:cNvSpPr/>
          <p:nvPr/>
        </p:nvSpPr>
        <p:spPr>
          <a:xfrm>
            <a:off x="2750044" y="4459577"/>
            <a:ext cx="765907" cy="797170"/>
          </a:xfrm>
          <a:prstGeom prst="flowChartConnector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33" r="-280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indepunkt 17">
            <a:extLst>
              <a:ext uri="{FF2B5EF4-FFF2-40B4-BE49-F238E27FC236}">
                <a16:creationId xmlns:a16="http://schemas.microsoft.com/office/drawing/2014/main" id="{60C05941-8F5B-4633-BE8A-70E6BF401254}"/>
              </a:ext>
            </a:extLst>
          </p:cNvPr>
          <p:cNvSpPr/>
          <p:nvPr/>
        </p:nvSpPr>
        <p:spPr>
          <a:xfrm>
            <a:off x="5758378" y="4451485"/>
            <a:ext cx="765907" cy="797170"/>
          </a:xfrm>
          <a:prstGeom prst="flowChartConnector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0517" t="-77997" r="-180517" b="-11730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indepunkt 20">
            <a:extLst>
              <a:ext uri="{FF2B5EF4-FFF2-40B4-BE49-F238E27FC236}">
                <a16:creationId xmlns:a16="http://schemas.microsoft.com/office/drawing/2014/main" id="{929C3719-B296-42A6-A5D1-7922BF944A86}"/>
              </a:ext>
            </a:extLst>
          </p:cNvPr>
          <p:cNvSpPr/>
          <p:nvPr/>
        </p:nvSpPr>
        <p:spPr>
          <a:xfrm>
            <a:off x="6413353" y="5634136"/>
            <a:ext cx="765907" cy="797170"/>
          </a:xfrm>
          <a:prstGeom prst="flowChartConnector">
            <a:avLst/>
          </a:pr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183" t="-14176" r="-24279" b="-664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indepunkt 21">
            <a:extLst>
              <a:ext uri="{FF2B5EF4-FFF2-40B4-BE49-F238E27FC236}">
                <a16:creationId xmlns:a16="http://schemas.microsoft.com/office/drawing/2014/main" id="{0B3CDABF-2D21-4712-A123-3A258053FE86}"/>
              </a:ext>
            </a:extLst>
          </p:cNvPr>
          <p:cNvSpPr/>
          <p:nvPr/>
        </p:nvSpPr>
        <p:spPr>
          <a:xfrm>
            <a:off x="3360556" y="2835097"/>
            <a:ext cx="765907" cy="797170"/>
          </a:xfrm>
          <a:prstGeom prst="flowChartConnector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4452" t="-22113" r="-140564" b="-860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indepunkt 22">
            <a:extLst>
              <a:ext uri="{FF2B5EF4-FFF2-40B4-BE49-F238E27FC236}">
                <a16:creationId xmlns:a16="http://schemas.microsoft.com/office/drawing/2014/main" id="{1AD3A886-93D5-43DE-BC87-09641FEA0A23}"/>
              </a:ext>
            </a:extLst>
          </p:cNvPr>
          <p:cNvSpPr/>
          <p:nvPr/>
        </p:nvSpPr>
        <p:spPr>
          <a:xfrm>
            <a:off x="7343133" y="2850638"/>
            <a:ext cx="765907" cy="797170"/>
          </a:xfrm>
          <a:prstGeom prst="flowChartConnector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62" t="-29254" r="-128722" b="-35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indepunkt 23">
            <a:extLst>
              <a:ext uri="{FF2B5EF4-FFF2-40B4-BE49-F238E27FC236}">
                <a16:creationId xmlns:a16="http://schemas.microsoft.com/office/drawing/2014/main" id="{7DE99C9B-5323-41E3-BA7A-ECBBC5CE9F54}"/>
              </a:ext>
            </a:extLst>
          </p:cNvPr>
          <p:cNvSpPr/>
          <p:nvPr/>
        </p:nvSpPr>
        <p:spPr>
          <a:xfrm>
            <a:off x="4882424" y="4447212"/>
            <a:ext cx="765907" cy="797170"/>
          </a:xfrm>
          <a:prstGeom prst="flowChartConnector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2976" t="-26458" r="-189796" b="-1443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indepunkt 24">
            <a:extLst>
              <a:ext uri="{FF2B5EF4-FFF2-40B4-BE49-F238E27FC236}">
                <a16:creationId xmlns:a16="http://schemas.microsoft.com/office/drawing/2014/main" id="{A1FB16B1-27C8-4FD2-AB69-BAFCF187A3B8}"/>
              </a:ext>
            </a:extLst>
          </p:cNvPr>
          <p:cNvSpPr/>
          <p:nvPr/>
        </p:nvSpPr>
        <p:spPr>
          <a:xfrm>
            <a:off x="6567900" y="4449798"/>
            <a:ext cx="765907" cy="797170"/>
          </a:xfrm>
          <a:prstGeom prst="flowChartConnector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898" t="-9467" r="-83414" b="-730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Bindepunkt 25">
            <a:extLst>
              <a:ext uri="{FF2B5EF4-FFF2-40B4-BE49-F238E27FC236}">
                <a16:creationId xmlns:a16="http://schemas.microsoft.com/office/drawing/2014/main" id="{DEF8742A-B35C-45EC-9833-E1A64918DAF1}"/>
              </a:ext>
            </a:extLst>
          </p:cNvPr>
          <p:cNvSpPr/>
          <p:nvPr/>
        </p:nvSpPr>
        <p:spPr>
          <a:xfrm>
            <a:off x="3822945" y="4449797"/>
            <a:ext cx="765907" cy="797170"/>
          </a:xfrm>
          <a:prstGeom prst="flowChartConnector">
            <a:avLst/>
          </a:prstGeom>
          <a:blipFill dpi="0"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2144" t="831" r="-69898" b="-1710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Bindepunkt 26">
            <a:extLst>
              <a:ext uri="{FF2B5EF4-FFF2-40B4-BE49-F238E27FC236}">
                <a16:creationId xmlns:a16="http://schemas.microsoft.com/office/drawing/2014/main" id="{BE85EDA1-99C9-48B4-9F8C-FA2A1B62C89A}"/>
              </a:ext>
            </a:extLst>
          </p:cNvPr>
          <p:cNvSpPr/>
          <p:nvPr/>
        </p:nvSpPr>
        <p:spPr>
          <a:xfrm>
            <a:off x="615031" y="5634136"/>
            <a:ext cx="765907" cy="797170"/>
          </a:xfrm>
          <a:prstGeom prst="flowChartConnector">
            <a:avLst/>
          </a:pr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4218" t="-41894" r="-359694" b="-2257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Bindepunkt 27">
            <a:extLst>
              <a:ext uri="{FF2B5EF4-FFF2-40B4-BE49-F238E27FC236}">
                <a16:creationId xmlns:a16="http://schemas.microsoft.com/office/drawing/2014/main" id="{AB7D0DAF-7A73-4776-9AF2-14DE00E93DAA}"/>
              </a:ext>
            </a:extLst>
          </p:cNvPr>
          <p:cNvSpPr/>
          <p:nvPr/>
        </p:nvSpPr>
        <p:spPr>
          <a:xfrm>
            <a:off x="1638425" y="5634136"/>
            <a:ext cx="765907" cy="797170"/>
          </a:xfrm>
          <a:prstGeom prst="flowChartConnector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6308" t="-41893" r="-265796" b="-2117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Bindepunkt 28">
            <a:extLst>
              <a:ext uri="{FF2B5EF4-FFF2-40B4-BE49-F238E27FC236}">
                <a16:creationId xmlns:a16="http://schemas.microsoft.com/office/drawing/2014/main" id="{B4952E2C-7CA2-4E9E-9BE7-F4B2AC3B38D9}"/>
              </a:ext>
            </a:extLst>
          </p:cNvPr>
          <p:cNvSpPr/>
          <p:nvPr/>
        </p:nvSpPr>
        <p:spPr>
          <a:xfrm>
            <a:off x="2689736" y="5634136"/>
            <a:ext cx="765907" cy="797170"/>
          </a:xfrm>
          <a:prstGeom prst="flowChartConnector">
            <a:avLst/>
          </a:prstGeom>
          <a:blipFill dpi="0"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9694" t="-50980" r="-214422" b="-2166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indepunkt 29">
            <a:extLst>
              <a:ext uri="{FF2B5EF4-FFF2-40B4-BE49-F238E27FC236}">
                <a16:creationId xmlns:a16="http://schemas.microsoft.com/office/drawing/2014/main" id="{D792DE08-6AA5-4CE1-992C-9657D5313B79}"/>
              </a:ext>
            </a:extLst>
          </p:cNvPr>
          <p:cNvSpPr/>
          <p:nvPr/>
        </p:nvSpPr>
        <p:spPr>
          <a:xfrm>
            <a:off x="3674545" y="5634136"/>
            <a:ext cx="765907" cy="797170"/>
          </a:xfrm>
          <a:prstGeom prst="flowChartConnector">
            <a:avLst/>
          </a:prstGeom>
          <a:blipFill dpi="0"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6332" t="-50980" r="-306128" b="-2156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indepunkt 30">
            <a:extLst>
              <a:ext uri="{FF2B5EF4-FFF2-40B4-BE49-F238E27FC236}">
                <a16:creationId xmlns:a16="http://schemas.microsoft.com/office/drawing/2014/main" id="{C47D1FB1-7651-461E-8DA9-494144D3C076}"/>
              </a:ext>
            </a:extLst>
          </p:cNvPr>
          <p:cNvSpPr/>
          <p:nvPr/>
        </p:nvSpPr>
        <p:spPr>
          <a:xfrm>
            <a:off x="4572633" y="5634136"/>
            <a:ext cx="765907" cy="797170"/>
          </a:xfrm>
          <a:prstGeom prst="flowChartConnector">
            <a:avLst/>
          </a:prstGeom>
          <a:blipFill dpi="0"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5509" t="-45510" r="-26073" b="-796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indepunkt 31">
            <a:extLst>
              <a:ext uri="{FF2B5EF4-FFF2-40B4-BE49-F238E27FC236}">
                <a16:creationId xmlns:a16="http://schemas.microsoft.com/office/drawing/2014/main" id="{175C3950-3651-4B34-980B-259D49DC1A69}"/>
              </a:ext>
            </a:extLst>
          </p:cNvPr>
          <p:cNvSpPr/>
          <p:nvPr/>
        </p:nvSpPr>
        <p:spPr>
          <a:xfrm>
            <a:off x="5529527" y="5634136"/>
            <a:ext cx="765907" cy="797170"/>
          </a:xfrm>
          <a:prstGeom prst="flowChartConnector">
            <a:avLst/>
          </a:prstGeom>
          <a:blipFill dpi="0"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781DE653-9418-4231-94C5-7A41265DA98A}"/>
              </a:ext>
            </a:extLst>
          </p:cNvPr>
          <p:cNvSpPr txBox="1"/>
          <p:nvPr/>
        </p:nvSpPr>
        <p:spPr>
          <a:xfrm>
            <a:off x="577381" y="3959146"/>
            <a:ext cx="344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Defends thesis 2021/2022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37471AE1-752E-4096-AEE0-4607140E0852}"/>
              </a:ext>
            </a:extLst>
          </p:cNvPr>
          <p:cNvSpPr txBox="1"/>
          <p:nvPr/>
        </p:nvSpPr>
        <p:spPr>
          <a:xfrm>
            <a:off x="520188" y="938886"/>
            <a:ext cx="539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Has defended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DF39A07D-DF10-4B87-A25C-CDBEC98939E7}"/>
              </a:ext>
            </a:extLst>
          </p:cNvPr>
          <p:cNvSpPr txBox="1"/>
          <p:nvPr/>
        </p:nvSpPr>
        <p:spPr>
          <a:xfrm>
            <a:off x="704706" y="2265054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Aojie</a:t>
            </a: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36252E10-53A4-467C-BBC7-5AE59EBFC48D}"/>
              </a:ext>
            </a:extLst>
          </p:cNvPr>
          <p:cNvSpPr txBox="1"/>
          <p:nvPr/>
        </p:nvSpPr>
        <p:spPr>
          <a:xfrm>
            <a:off x="1765829" y="2265054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Kun</a:t>
            </a:r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5978E8A9-FCB9-499C-8548-C748F73DF576}"/>
              </a:ext>
            </a:extLst>
          </p:cNvPr>
          <p:cNvSpPr txBox="1"/>
          <p:nvPr/>
        </p:nvSpPr>
        <p:spPr>
          <a:xfrm>
            <a:off x="2575187" y="2257846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Laura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5E88547F-533D-413E-A35B-1898131B87FA}"/>
              </a:ext>
            </a:extLst>
          </p:cNvPr>
          <p:cNvSpPr txBox="1"/>
          <p:nvPr/>
        </p:nvSpPr>
        <p:spPr>
          <a:xfrm>
            <a:off x="3543316" y="2257846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Mona</a:t>
            </a:r>
          </a:p>
        </p:txBody>
      </p:sp>
      <p:sp>
        <p:nvSpPr>
          <p:cNvPr id="41" name="TekstSylinder 40">
            <a:extLst>
              <a:ext uri="{FF2B5EF4-FFF2-40B4-BE49-F238E27FC236}">
                <a16:creationId xmlns:a16="http://schemas.microsoft.com/office/drawing/2014/main" id="{4B4AB827-4875-4883-87A5-231B85E49582}"/>
              </a:ext>
            </a:extLst>
          </p:cNvPr>
          <p:cNvSpPr txBox="1"/>
          <p:nvPr/>
        </p:nvSpPr>
        <p:spPr>
          <a:xfrm>
            <a:off x="4381321" y="2257846"/>
            <a:ext cx="879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Oddbjørn</a:t>
            </a:r>
          </a:p>
        </p:txBody>
      </p: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7F6DBFA9-9BD0-416D-945C-7F8348C247BF}"/>
              </a:ext>
            </a:extLst>
          </p:cNvPr>
          <p:cNvSpPr txBox="1"/>
          <p:nvPr/>
        </p:nvSpPr>
        <p:spPr>
          <a:xfrm>
            <a:off x="5350738" y="2259790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Remya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366D581C-3D7C-43E4-AE2A-9110A1FDD370}"/>
              </a:ext>
            </a:extLst>
          </p:cNvPr>
          <p:cNvSpPr txBox="1"/>
          <p:nvPr/>
        </p:nvSpPr>
        <p:spPr>
          <a:xfrm>
            <a:off x="6386944" y="2263220"/>
            <a:ext cx="729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Mohan</a:t>
            </a:r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694FD3F5-2E59-4971-9414-96D4DB02EA4D}"/>
              </a:ext>
            </a:extLst>
          </p:cNvPr>
          <p:cNvSpPr txBox="1"/>
          <p:nvPr/>
        </p:nvSpPr>
        <p:spPr>
          <a:xfrm>
            <a:off x="594506" y="3576799"/>
            <a:ext cx="739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Samuel</a:t>
            </a: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3C993218-5C86-4F43-BBEF-601AC80334FE}"/>
              </a:ext>
            </a:extLst>
          </p:cNvPr>
          <p:cNvSpPr txBox="1"/>
          <p:nvPr/>
        </p:nvSpPr>
        <p:spPr>
          <a:xfrm>
            <a:off x="1466592" y="3563565"/>
            <a:ext cx="1059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Shaghayegh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A8C810AC-9B6F-44FF-BCC5-32E77CD26E9A}"/>
              </a:ext>
            </a:extLst>
          </p:cNvPr>
          <p:cNvSpPr txBox="1"/>
          <p:nvPr/>
        </p:nvSpPr>
        <p:spPr>
          <a:xfrm>
            <a:off x="2519530" y="3576797"/>
            <a:ext cx="791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Jaspreet</a:t>
            </a: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B5D7AD9E-ED8A-4BFF-9C12-84EA26002AFC}"/>
              </a:ext>
            </a:extLst>
          </p:cNvPr>
          <p:cNvSpPr txBox="1"/>
          <p:nvPr/>
        </p:nvSpPr>
        <p:spPr>
          <a:xfrm>
            <a:off x="3396369" y="3591623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Tijana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29819FA6-3642-4F39-9939-F5816AE06620}"/>
              </a:ext>
            </a:extLst>
          </p:cNvPr>
          <p:cNvSpPr txBox="1"/>
          <p:nvPr/>
        </p:nvSpPr>
        <p:spPr>
          <a:xfrm>
            <a:off x="6435193" y="3592674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Mario</a:t>
            </a:r>
          </a:p>
        </p:txBody>
      </p: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4E05423D-E44A-4B46-A330-26131F0BAC91}"/>
              </a:ext>
            </a:extLst>
          </p:cNvPr>
          <p:cNvSpPr txBox="1"/>
          <p:nvPr/>
        </p:nvSpPr>
        <p:spPr>
          <a:xfrm>
            <a:off x="659540" y="5240101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Yiteng</a:t>
            </a:r>
          </a:p>
        </p:txBody>
      </p: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0FBA01CC-376C-415F-8487-51D7BE99B1CD}"/>
              </a:ext>
            </a:extLst>
          </p:cNvPr>
          <p:cNvSpPr txBox="1"/>
          <p:nvPr/>
        </p:nvSpPr>
        <p:spPr>
          <a:xfrm>
            <a:off x="1658818" y="5245022"/>
            <a:ext cx="805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chemeClr val="accent1">
                    <a:lumMod val="50000"/>
                  </a:schemeClr>
                </a:solidFill>
              </a:rPr>
              <a:t>Eystein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BB778117-31D9-4970-8191-0B99C8CD2A78}"/>
              </a:ext>
            </a:extLst>
          </p:cNvPr>
          <p:cNvSpPr txBox="1"/>
          <p:nvPr/>
        </p:nvSpPr>
        <p:spPr>
          <a:xfrm>
            <a:off x="2844344" y="5231563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Anna</a:t>
            </a:r>
          </a:p>
        </p:txBody>
      </p:sp>
      <p:sp>
        <p:nvSpPr>
          <p:cNvPr id="53" name="TekstSylinder 52">
            <a:extLst>
              <a:ext uri="{FF2B5EF4-FFF2-40B4-BE49-F238E27FC236}">
                <a16:creationId xmlns:a16="http://schemas.microsoft.com/office/drawing/2014/main" id="{B562AD92-8C85-4FE4-8FF3-7CC925A70831}"/>
              </a:ext>
            </a:extLst>
          </p:cNvPr>
          <p:cNvSpPr txBox="1"/>
          <p:nvPr/>
        </p:nvSpPr>
        <p:spPr>
          <a:xfrm>
            <a:off x="5828714" y="5213534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Karen</a:t>
            </a:r>
          </a:p>
        </p:txBody>
      </p:sp>
      <p:sp>
        <p:nvSpPr>
          <p:cNvPr id="55" name="TekstSylinder 54">
            <a:extLst>
              <a:ext uri="{FF2B5EF4-FFF2-40B4-BE49-F238E27FC236}">
                <a16:creationId xmlns:a16="http://schemas.microsoft.com/office/drawing/2014/main" id="{2784574A-8E4E-417F-923F-382BFA3A2CB0}"/>
              </a:ext>
            </a:extLst>
          </p:cNvPr>
          <p:cNvSpPr txBox="1"/>
          <p:nvPr/>
        </p:nvSpPr>
        <p:spPr>
          <a:xfrm>
            <a:off x="7474991" y="3596898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Siv</a:t>
            </a:r>
          </a:p>
        </p:txBody>
      </p:sp>
      <p:sp>
        <p:nvSpPr>
          <p:cNvPr id="56" name="TekstSylinder 55">
            <a:extLst>
              <a:ext uri="{FF2B5EF4-FFF2-40B4-BE49-F238E27FC236}">
                <a16:creationId xmlns:a16="http://schemas.microsoft.com/office/drawing/2014/main" id="{0B3494A2-753A-4DE0-AADA-E303AF210D80}"/>
              </a:ext>
            </a:extLst>
          </p:cNvPr>
          <p:cNvSpPr txBox="1"/>
          <p:nvPr/>
        </p:nvSpPr>
        <p:spPr>
          <a:xfrm>
            <a:off x="4950111" y="5213330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Bjarte</a:t>
            </a:r>
          </a:p>
        </p:txBody>
      </p:sp>
      <p:sp>
        <p:nvSpPr>
          <p:cNvPr id="57" name="TekstSylinder 56">
            <a:extLst>
              <a:ext uri="{FF2B5EF4-FFF2-40B4-BE49-F238E27FC236}">
                <a16:creationId xmlns:a16="http://schemas.microsoft.com/office/drawing/2014/main" id="{8D181A0C-914A-430F-8FF4-C10E988FB6B2}"/>
              </a:ext>
            </a:extLst>
          </p:cNvPr>
          <p:cNvSpPr txBox="1"/>
          <p:nvPr/>
        </p:nvSpPr>
        <p:spPr>
          <a:xfrm>
            <a:off x="6639528" y="5292327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Mehul</a:t>
            </a:r>
          </a:p>
        </p:txBody>
      </p:sp>
      <p:sp>
        <p:nvSpPr>
          <p:cNvPr id="58" name="TekstSylinder 57">
            <a:extLst>
              <a:ext uri="{FF2B5EF4-FFF2-40B4-BE49-F238E27FC236}">
                <a16:creationId xmlns:a16="http://schemas.microsoft.com/office/drawing/2014/main" id="{6F8CA999-FA3F-4A13-94E5-CC18C32A2D8D}"/>
              </a:ext>
            </a:extLst>
          </p:cNvPr>
          <p:cNvSpPr txBox="1"/>
          <p:nvPr/>
        </p:nvSpPr>
        <p:spPr>
          <a:xfrm>
            <a:off x="3933950" y="5246600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Andre</a:t>
            </a:r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C7D12287-2516-4966-8FB9-12C30F5A8CEF}"/>
              </a:ext>
            </a:extLst>
          </p:cNvPr>
          <p:cNvSpPr txBox="1"/>
          <p:nvPr/>
        </p:nvSpPr>
        <p:spPr>
          <a:xfrm>
            <a:off x="611023" y="6377676"/>
            <a:ext cx="839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Micheal</a:t>
            </a:r>
          </a:p>
        </p:txBody>
      </p:sp>
      <p:sp>
        <p:nvSpPr>
          <p:cNvPr id="60" name="TekstSylinder 59">
            <a:extLst>
              <a:ext uri="{FF2B5EF4-FFF2-40B4-BE49-F238E27FC236}">
                <a16:creationId xmlns:a16="http://schemas.microsoft.com/office/drawing/2014/main" id="{73E4A867-7E0F-460C-A4EA-41BE34E8979E}"/>
              </a:ext>
            </a:extLst>
          </p:cNvPr>
          <p:cNvSpPr txBox="1"/>
          <p:nvPr/>
        </p:nvSpPr>
        <p:spPr>
          <a:xfrm>
            <a:off x="1708760" y="6371752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Tine</a:t>
            </a:r>
          </a:p>
        </p:txBody>
      </p: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4FDFAFA8-DA02-4961-AE4B-7888F2D4D52D}"/>
              </a:ext>
            </a:extLst>
          </p:cNvPr>
          <p:cNvSpPr txBox="1"/>
          <p:nvPr/>
        </p:nvSpPr>
        <p:spPr>
          <a:xfrm>
            <a:off x="2755165" y="6371751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Arun</a:t>
            </a:r>
          </a:p>
        </p:txBody>
      </p:sp>
      <p:sp>
        <p:nvSpPr>
          <p:cNvPr id="62" name="TekstSylinder 61">
            <a:extLst>
              <a:ext uri="{FF2B5EF4-FFF2-40B4-BE49-F238E27FC236}">
                <a16:creationId xmlns:a16="http://schemas.microsoft.com/office/drawing/2014/main" id="{054825BB-F57E-46EA-8940-006985317834}"/>
              </a:ext>
            </a:extLst>
          </p:cNvPr>
          <p:cNvSpPr txBox="1"/>
          <p:nvPr/>
        </p:nvSpPr>
        <p:spPr>
          <a:xfrm>
            <a:off x="3581375" y="6371750"/>
            <a:ext cx="930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Panagiotis</a:t>
            </a:r>
          </a:p>
        </p:txBody>
      </p:sp>
      <p:sp>
        <p:nvSpPr>
          <p:cNvPr id="63" name="TekstSylinder 62">
            <a:extLst>
              <a:ext uri="{FF2B5EF4-FFF2-40B4-BE49-F238E27FC236}">
                <a16:creationId xmlns:a16="http://schemas.microsoft.com/office/drawing/2014/main" id="{5EECF740-68C0-4B2D-8CE6-96FE7651148D}"/>
              </a:ext>
            </a:extLst>
          </p:cNvPr>
          <p:cNvSpPr txBox="1"/>
          <p:nvPr/>
        </p:nvSpPr>
        <p:spPr>
          <a:xfrm>
            <a:off x="4651158" y="6376961"/>
            <a:ext cx="763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William</a:t>
            </a:r>
          </a:p>
        </p:txBody>
      </p:sp>
      <p:sp>
        <p:nvSpPr>
          <p:cNvPr id="64" name="TekstSylinder 63">
            <a:extLst>
              <a:ext uri="{FF2B5EF4-FFF2-40B4-BE49-F238E27FC236}">
                <a16:creationId xmlns:a16="http://schemas.microsoft.com/office/drawing/2014/main" id="{FEF16904-E124-49E8-A6C1-9A12218C6C42}"/>
              </a:ext>
            </a:extLst>
          </p:cNvPr>
          <p:cNvSpPr txBox="1"/>
          <p:nvPr/>
        </p:nvSpPr>
        <p:spPr>
          <a:xfrm>
            <a:off x="5630096" y="6371749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Nisar</a:t>
            </a:r>
          </a:p>
        </p:txBody>
      </p:sp>
      <p:sp>
        <p:nvSpPr>
          <p:cNvPr id="65" name="TekstSylinder 64">
            <a:extLst>
              <a:ext uri="{FF2B5EF4-FFF2-40B4-BE49-F238E27FC236}">
                <a16:creationId xmlns:a16="http://schemas.microsoft.com/office/drawing/2014/main" id="{D00D9292-E54F-41E7-A3EE-25DD99DF1A69}"/>
              </a:ext>
            </a:extLst>
          </p:cNvPr>
          <p:cNvSpPr txBox="1"/>
          <p:nvPr/>
        </p:nvSpPr>
        <p:spPr>
          <a:xfrm>
            <a:off x="6493171" y="6360216"/>
            <a:ext cx="694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Hoang (2023)</a:t>
            </a:r>
          </a:p>
        </p:txBody>
      </p:sp>
      <p:sp>
        <p:nvSpPr>
          <p:cNvPr id="67" name="TekstSylinder 66">
            <a:extLst>
              <a:ext uri="{FF2B5EF4-FFF2-40B4-BE49-F238E27FC236}">
                <a16:creationId xmlns:a16="http://schemas.microsoft.com/office/drawing/2014/main" id="{C833E1BB-04C2-4421-A678-5333F6B58BB4}"/>
              </a:ext>
            </a:extLst>
          </p:cNvPr>
          <p:cNvSpPr txBox="1"/>
          <p:nvPr/>
        </p:nvSpPr>
        <p:spPr>
          <a:xfrm>
            <a:off x="8601642" y="4197657"/>
            <a:ext cx="3247827" cy="240065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Academic jobs:</a:t>
            </a:r>
            <a:endParaRPr lang="en-US" sz="15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err="1">
                <a:solidFill>
                  <a:schemeClr val="bg1"/>
                </a:solidFill>
              </a:rPr>
              <a:t>Aojie</a:t>
            </a:r>
            <a:r>
              <a:rPr lang="en-US" sz="1500">
                <a:solidFill>
                  <a:schemeClr val="bg1"/>
                </a:solidFill>
              </a:rPr>
              <a:t> – </a:t>
            </a:r>
            <a:r>
              <a:rPr lang="en-US" sz="1500" err="1">
                <a:solidFill>
                  <a:schemeClr val="bg1"/>
                </a:solidFill>
              </a:rPr>
              <a:t>UiS</a:t>
            </a:r>
            <a:endParaRPr lang="en-US" sz="1500" err="1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Kun – </a:t>
            </a:r>
            <a:r>
              <a:rPr lang="en-US" sz="1500">
                <a:solidFill>
                  <a:schemeClr val="bg1"/>
                </a:solidFill>
                <a:ea typeface="+mn-lt"/>
                <a:cs typeface="+mn-lt"/>
              </a:rPr>
              <a:t>Shaoxing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Laura – University of Milan</a:t>
            </a:r>
            <a:endParaRPr lang="en-US" sz="15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Mona – </a:t>
            </a:r>
            <a:r>
              <a:rPr lang="en-US" sz="1500" err="1">
                <a:solidFill>
                  <a:schemeClr val="bg1"/>
                </a:solidFill>
              </a:rPr>
              <a:t>UiS</a:t>
            </a:r>
            <a:endParaRPr lang="en-US" sz="1500" err="1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Oddbjørn – </a:t>
            </a:r>
            <a:r>
              <a:rPr lang="en-US" sz="1500" err="1">
                <a:solidFill>
                  <a:schemeClr val="bg1"/>
                </a:solidFill>
              </a:rPr>
              <a:t>UiS</a:t>
            </a:r>
            <a:endParaRPr lang="en-US" sz="1500" err="1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cs typeface="Calibri"/>
              </a:rPr>
              <a:t>Samuel – KNUST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cs typeface="Calibri"/>
              </a:rPr>
              <a:t>Mario – 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cs typeface="Calibri"/>
              </a:rPr>
              <a:t>Siv – NORCE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cs typeface="Calibri"/>
              </a:rPr>
              <a:t>Emanuela – </a:t>
            </a:r>
            <a:r>
              <a:rPr lang="en-US" sz="1500" err="1">
                <a:solidFill>
                  <a:schemeClr val="bg1"/>
                </a:solidFill>
                <a:cs typeface="Calibri"/>
              </a:rPr>
              <a:t>UiS</a:t>
            </a:r>
          </a:p>
        </p:txBody>
      </p:sp>
      <p:sp>
        <p:nvSpPr>
          <p:cNvPr id="74" name="TekstSylinder 73">
            <a:extLst>
              <a:ext uri="{FF2B5EF4-FFF2-40B4-BE49-F238E27FC236}">
                <a16:creationId xmlns:a16="http://schemas.microsoft.com/office/drawing/2014/main" id="{6CF711ED-D6EF-4538-8CB7-C7B00D3BC743}"/>
              </a:ext>
            </a:extLst>
          </p:cNvPr>
          <p:cNvSpPr txBox="1"/>
          <p:nvPr/>
        </p:nvSpPr>
        <p:spPr>
          <a:xfrm>
            <a:off x="8601642" y="1357378"/>
            <a:ext cx="3247827" cy="2554545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Industry jobs: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cs typeface="Calibri"/>
              </a:rPr>
              <a:t>Remya – SEID AS</a:t>
            </a:r>
            <a:endParaRPr lang="en-US" sz="16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Mohan – </a:t>
            </a:r>
            <a:r>
              <a:rPr lang="en-US" sz="1600" err="1">
                <a:solidFill>
                  <a:schemeClr val="bg1"/>
                </a:solidFill>
              </a:rPr>
              <a:t>Resoptima</a:t>
            </a:r>
            <a:endParaRPr lang="en-US" sz="16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Jaspreet – TechnipFMC</a:t>
            </a:r>
            <a:endParaRPr lang="en-US" sz="16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cs typeface="Calibri"/>
              </a:rPr>
              <a:t>Tijana – Equinor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Dhruvit – Equinor</a:t>
            </a:r>
            <a:endParaRPr lang="en-US" sz="16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</a:rPr>
              <a:t>Yiteng</a:t>
            </a:r>
            <a:r>
              <a:rPr lang="en-US" sz="1600">
                <a:solidFill>
                  <a:schemeClr val="bg1"/>
                </a:solidFill>
              </a:rPr>
              <a:t> – Shell</a:t>
            </a:r>
            <a:endParaRPr lang="en-US" sz="16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Anna – Equinor</a:t>
            </a:r>
            <a:endParaRPr lang="en-US" sz="16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Shaka – Zimmer and Peacock Ltd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cs typeface="Calibri"/>
              </a:rPr>
              <a:t>Andre - Schlumberger</a:t>
            </a:r>
          </a:p>
        </p:txBody>
      </p:sp>
      <p:sp>
        <p:nvSpPr>
          <p:cNvPr id="86" name="Bindepunkt 71">
            <a:extLst>
              <a:ext uri="{FF2B5EF4-FFF2-40B4-BE49-F238E27FC236}">
                <a16:creationId xmlns:a16="http://schemas.microsoft.com/office/drawing/2014/main" id="{1DB01271-AEF3-40E0-8A1B-5F99C1B36DC9}"/>
              </a:ext>
            </a:extLst>
          </p:cNvPr>
          <p:cNvSpPr/>
          <p:nvPr/>
        </p:nvSpPr>
        <p:spPr>
          <a:xfrm>
            <a:off x="4345659" y="2706913"/>
            <a:ext cx="913918" cy="948163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Bindepunkt 18">
            <a:extLst>
              <a:ext uri="{FF2B5EF4-FFF2-40B4-BE49-F238E27FC236}">
                <a16:creationId xmlns:a16="http://schemas.microsoft.com/office/drawing/2014/main" id="{1B2F23B7-4F32-4BCD-8754-310E8CC80AF4}"/>
              </a:ext>
            </a:extLst>
          </p:cNvPr>
          <p:cNvSpPr/>
          <p:nvPr/>
        </p:nvSpPr>
        <p:spPr>
          <a:xfrm>
            <a:off x="4410807" y="2849169"/>
            <a:ext cx="765907" cy="797170"/>
          </a:xfrm>
          <a:prstGeom prst="flowChartConnector">
            <a:avLst/>
          </a:prstGeom>
          <a:blipFill dpi="0"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3979" t="-110324" r="-352990" b="-1592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kstSylinder 53">
            <a:extLst>
              <a:ext uri="{FF2B5EF4-FFF2-40B4-BE49-F238E27FC236}">
                <a16:creationId xmlns:a16="http://schemas.microsoft.com/office/drawing/2014/main" id="{C980E734-3368-4F1B-98C6-4AB138549BD2}"/>
              </a:ext>
            </a:extLst>
          </p:cNvPr>
          <p:cNvSpPr txBox="1"/>
          <p:nvPr/>
        </p:nvSpPr>
        <p:spPr>
          <a:xfrm>
            <a:off x="4407710" y="3604654"/>
            <a:ext cx="76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Dhruvit</a:t>
            </a:r>
          </a:p>
        </p:txBody>
      </p:sp>
      <p:sp>
        <p:nvSpPr>
          <p:cNvPr id="89" name="Bindepunkt 16">
            <a:extLst>
              <a:ext uri="{FF2B5EF4-FFF2-40B4-BE49-F238E27FC236}">
                <a16:creationId xmlns:a16="http://schemas.microsoft.com/office/drawing/2014/main" id="{128B444E-52B4-47ED-95C1-DB9A483D4923}"/>
              </a:ext>
            </a:extLst>
          </p:cNvPr>
          <p:cNvSpPr/>
          <p:nvPr/>
        </p:nvSpPr>
        <p:spPr>
          <a:xfrm>
            <a:off x="5408981" y="2868076"/>
            <a:ext cx="765907" cy="797170"/>
          </a:xfrm>
          <a:prstGeom prst="flowChartConnector">
            <a:avLst/>
          </a:prstGeom>
          <a:blipFill dpi="0"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962" r="-125380" b="-693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kstSylinder 51">
            <a:extLst>
              <a:ext uri="{FF2B5EF4-FFF2-40B4-BE49-F238E27FC236}">
                <a16:creationId xmlns:a16="http://schemas.microsoft.com/office/drawing/2014/main" id="{20D0FC5C-F662-4098-8EF7-468CA04C57AF}"/>
              </a:ext>
            </a:extLst>
          </p:cNvPr>
          <p:cNvSpPr txBox="1"/>
          <p:nvPr/>
        </p:nvSpPr>
        <p:spPr>
          <a:xfrm>
            <a:off x="5335289" y="3581890"/>
            <a:ext cx="910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Emanuela</a:t>
            </a:r>
          </a:p>
        </p:txBody>
      </p:sp>
    </p:spTree>
    <p:extLst>
      <p:ext uri="{BB962C8B-B14F-4D97-AF65-F5344CB8AC3E}">
        <p14:creationId xmlns:p14="http://schemas.microsoft.com/office/powerpoint/2010/main" val="1596874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ndepunkt 71">
            <a:extLst>
              <a:ext uri="{FF2B5EF4-FFF2-40B4-BE49-F238E27FC236}">
                <a16:creationId xmlns:a16="http://schemas.microsoft.com/office/drawing/2014/main" id="{154D7FCB-959A-4365-8FB0-2F785527A244}"/>
              </a:ext>
            </a:extLst>
          </p:cNvPr>
          <p:cNvSpPr/>
          <p:nvPr/>
        </p:nvSpPr>
        <p:spPr>
          <a:xfrm>
            <a:off x="571816" y="2670106"/>
            <a:ext cx="913918" cy="948163"/>
          </a:xfrm>
          <a:prstGeom prst="flowChartConnector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Bindepunkt 94">
            <a:extLst>
              <a:ext uri="{FF2B5EF4-FFF2-40B4-BE49-F238E27FC236}">
                <a16:creationId xmlns:a16="http://schemas.microsoft.com/office/drawing/2014/main" id="{52B1BE94-A524-4EE9-8AD7-553BF4E606DD}"/>
              </a:ext>
            </a:extLst>
          </p:cNvPr>
          <p:cNvSpPr/>
          <p:nvPr/>
        </p:nvSpPr>
        <p:spPr>
          <a:xfrm>
            <a:off x="1600601" y="2694363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Bindepunkt 84">
            <a:extLst>
              <a:ext uri="{FF2B5EF4-FFF2-40B4-BE49-F238E27FC236}">
                <a16:creationId xmlns:a16="http://schemas.microsoft.com/office/drawing/2014/main" id="{F62C374A-5EE8-4A8B-A196-A5E6F66DB04E}"/>
              </a:ext>
            </a:extLst>
          </p:cNvPr>
          <p:cNvSpPr/>
          <p:nvPr/>
        </p:nvSpPr>
        <p:spPr>
          <a:xfrm>
            <a:off x="5454366" y="2726504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Bindepunkt 71">
            <a:extLst>
              <a:ext uri="{FF2B5EF4-FFF2-40B4-BE49-F238E27FC236}">
                <a16:creationId xmlns:a16="http://schemas.microsoft.com/office/drawing/2014/main" id="{0FE58683-059B-4B1E-AEB3-9AFDF8857A17}"/>
              </a:ext>
            </a:extLst>
          </p:cNvPr>
          <p:cNvSpPr/>
          <p:nvPr/>
        </p:nvSpPr>
        <p:spPr>
          <a:xfrm>
            <a:off x="3520558" y="2725448"/>
            <a:ext cx="913918" cy="948163"/>
          </a:xfrm>
          <a:prstGeom prst="flowChartConnector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Bindepunkt 80">
            <a:extLst>
              <a:ext uri="{FF2B5EF4-FFF2-40B4-BE49-F238E27FC236}">
                <a16:creationId xmlns:a16="http://schemas.microsoft.com/office/drawing/2014/main" id="{4282C475-A04F-4BF3-8E82-38F183ACD8B4}"/>
              </a:ext>
            </a:extLst>
          </p:cNvPr>
          <p:cNvSpPr/>
          <p:nvPr/>
        </p:nvSpPr>
        <p:spPr>
          <a:xfrm>
            <a:off x="5283581" y="1357283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8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Bindepunkt 78">
            <a:extLst>
              <a:ext uri="{FF2B5EF4-FFF2-40B4-BE49-F238E27FC236}">
                <a16:creationId xmlns:a16="http://schemas.microsoft.com/office/drawing/2014/main" id="{B67E17AD-B9EF-49FB-9CDE-A13DC000E908}"/>
              </a:ext>
            </a:extLst>
          </p:cNvPr>
          <p:cNvSpPr/>
          <p:nvPr/>
        </p:nvSpPr>
        <p:spPr>
          <a:xfrm>
            <a:off x="4342788" y="1350392"/>
            <a:ext cx="913918" cy="948163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highlight>
                <a:srgbClr val="00008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Bindepunkt 77">
            <a:extLst>
              <a:ext uri="{FF2B5EF4-FFF2-40B4-BE49-F238E27FC236}">
                <a16:creationId xmlns:a16="http://schemas.microsoft.com/office/drawing/2014/main" id="{2142A5C1-77B8-4676-B4F7-415DE46BA1E1}"/>
              </a:ext>
            </a:extLst>
          </p:cNvPr>
          <p:cNvSpPr/>
          <p:nvPr/>
        </p:nvSpPr>
        <p:spPr>
          <a:xfrm>
            <a:off x="3404268" y="1342175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Bindepunkt 76">
            <a:extLst>
              <a:ext uri="{FF2B5EF4-FFF2-40B4-BE49-F238E27FC236}">
                <a16:creationId xmlns:a16="http://schemas.microsoft.com/office/drawing/2014/main" id="{F44AE1F3-8265-46BB-B845-976B6DC86375}"/>
              </a:ext>
            </a:extLst>
          </p:cNvPr>
          <p:cNvSpPr/>
          <p:nvPr/>
        </p:nvSpPr>
        <p:spPr>
          <a:xfrm>
            <a:off x="2471780" y="1350392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Bindepunkt 75">
            <a:extLst>
              <a:ext uri="{FF2B5EF4-FFF2-40B4-BE49-F238E27FC236}">
                <a16:creationId xmlns:a16="http://schemas.microsoft.com/office/drawing/2014/main" id="{030AA18E-365E-4AF6-98C7-9A17B12DCA32}"/>
              </a:ext>
            </a:extLst>
          </p:cNvPr>
          <p:cNvSpPr/>
          <p:nvPr/>
        </p:nvSpPr>
        <p:spPr>
          <a:xfrm>
            <a:off x="1550268" y="1338964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Bindepunkt 74">
            <a:extLst>
              <a:ext uri="{FF2B5EF4-FFF2-40B4-BE49-F238E27FC236}">
                <a16:creationId xmlns:a16="http://schemas.microsoft.com/office/drawing/2014/main" id="{0CE80DE8-DBE4-4E13-9231-E933160562E2}"/>
              </a:ext>
            </a:extLst>
          </p:cNvPr>
          <p:cNvSpPr/>
          <p:nvPr/>
        </p:nvSpPr>
        <p:spPr>
          <a:xfrm>
            <a:off x="609199" y="1337252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Bindepunkt 70">
            <a:extLst>
              <a:ext uri="{FF2B5EF4-FFF2-40B4-BE49-F238E27FC236}">
                <a16:creationId xmlns:a16="http://schemas.microsoft.com/office/drawing/2014/main" id="{34C12E37-3992-43BD-9600-BF4785291DE3}"/>
              </a:ext>
            </a:extLst>
          </p:cNvPr>
          <p:cNvSpPr/>
          <p:nvPr/>
        </p:nvSpPr>
        <p:spPr>
          <a:xfrm>
            <a:off x="7285811" y="1366837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8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Bindepunkt 68">
            <a:extLst>
              <a:ext uri="{FF2B5EF4-FFF2-40B4-BE49-F238E27FC236}">
                <a16:creationId xmlns:a16="http://schemas.microsoft.com/office/drawing/2014/main" id="{94E2238B-749A-4320-AA10-59A217FA4277}"/>
              </a:ext>
            </a:extLst>
          </p:cNvPr>
          <p:cNvSpPr/>
          <p:nvPr/>
        </p:nvSpPr>
        <p:spPr>
          <a:xfrm>
            <a:off x="2541789" y="2694363"/>
            <a:ext cx="913918" cy="948163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Bindepunkt 67">
            <a:extLst>
              <a:ext uri="{FF2B5EF4-FFF2-40B4-BE49-F238E27FC236}">
                <a16:creationId xmlns:a16="http://schemas.microsoft.com/office/drawing/2014/main" id="{9A67210A-EF08-45A2-BA46-E51144CAC721}"/>
              </a:ext>
            </a:extLst>
          </p:cNvPr>
          <p:cNvSpPr/>
          <p:nvPr/>
        </p:nvSpPr>
        <p:spPr>
          <a:xfrm>
            <a:off x="6259231" y="1357284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8A78F7-7EB7-447B-AAC7-6D4453D8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84" y="365125"/>
            <a:ext cx="6924298" cy="635243"/>
          </a:xfrm>
        </p:spPr>
        <p:txBody>
          <a:bodyPr>
            <a:normAutofit fontScale="90000"/>
          </a:bodyPr>
          <a:lstStyle/>
          <a:p>
            <a:r>
              <a:rPr lang="en-US"/>
              <a:t>Educated postdoc-researchers</a:t>
            </a:r>
          </a:p>
        </p:txBody>
      </p:sp>
      <p:sp>
        <p:nvSpPr>
          <p:cNvPr id="3" name="Bindepunkt 2">
            <a:extLst>
              <a:ext uri="{FF2B5EF4-FFF2-40B4-BE49-F238E27FC236}">
                <a16:creationId xmlns:a16="http://schemas.microsoft.com/office/drawing/2014/main" id="{B0E8FEC6-9C57-4ED1-9208-768478C33299}"/>
              </a:ext>
            </a:extLst>
          </p:cNvPr>
          <p:cNvSpPr/>
          <p:nvPr/>
        </p:nvSpPr>
        <p:spPr>
          <a:xfrm>
            <a:off x="633077" y="1487313"/>
            <a:ext cx="766800" cy="797170"/>
          </a:xfrm>
          <a:prstGeom prst="flowChartConnector">
            <a:avLst/>
          </a:prstGeom>
          <a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701" t="-16838" r="-58309" b="-199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indepunkt 3">
            <a:extLst>
              <a:ext uri="{FF2B5EF4-FFF2-40B4-BE49-F238E27FC236}">
                <a16:creationId xmlns:a16="http://schemas.microsoft.com/office/drawing/2014/main" id="{5767A19A-6894-4F87-862C-D7402C6742C5}"/>
              </a:ext>
            </a:extLst>
          </p:cNvPr>
          <p:cNvSpPr/>
          <p:nvPr/>
        </p:nvSpPr>
        <p:spPr>
          <a:xfrm>
            <a:off x="1619119" y="1487313"/>
            <a:ext cx="765907" cy="797170"/>
          </a:xfrm>
          <a:prstGeom prst="flowChartConnector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15" t="-13017" r="-3181" b="-122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indepunkt 4">
            <a:extLst>
              <a:ext uri="{FF2B5EF4-FFF2-40B4-BE49-F238E27FC236}">
                <a16:creationId xmlns:a16="http://schemas.microsoft.com/office/drawing/2014/main" id="{D49677E3-CDFF-442C-A737-21298BF2F72E}"/>
              </a:ext>
            </a:extLst>
          </p:cNvPr>
          <p:cNvSpPr/>
          <p:nvPr/>
        </p:nvSpPr>
        <p:spPr>
          <a:xfrm>
            <a:off x="2503559" y="1487313"/>
            <a:ext cx="765907" cy="797170"/>
          </a:xfrm>
          <a:prstGeom prst="flowChartConnector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9" t="-9720" r="-6383" b="-168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Bindepunkt 5">
            <a:extLst>
              <a:ext uri="{FF2B5EF4-FFF2-40B4-BE49-F238E27FC236}">
                <a16:creationId xmlns:a16="http://schemas.microsoft.com/office/drawing/2014/main" id="{4A3F43D0-EEDD-4480-9516-52C184E0DD31}"/>
              </a:ext>
            </a:extLst>
          </p:cNvPr>
          <p:cNvSpPr/>
          <p:nvPr/>
        </p:nvSpPr>
        <p:spPr>
          <a:xfrm>
            <a:off x="3433155" y="1487313"/>
            <a:ext cx="765907" cy="797170"/>
          </a:xfrm>
          <a:prstGeom prst="flowChartConnector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8124" t="-15982" r="-115795" b="-7228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Bindepunkt 6">
            <a:extLst>
              <a:ext uri="{FF2B5EF4-FFF2-40B4-BE49-F238E27FC236}">
                <a16:creationId xmlns:a16="http://schemas.microsoft.com/office/drawing/2014/main" id="{61536205-D81F-4435-B3DB-D8A281E5D448}"/>
              </a:ext>
            </a:extLst>
          </p:cNvPr>
          <p:cNvSpPr/>
          <p:nvPr/>
        </p:nvSpPr>
        <p:spPr>
          <a:xfrm>
            <a:off x="4396618" y="1487313"/>
            <a:ext cx="765907" cy="797170"/>
          </a:xfrm>
          <a:prstGeom prst="flowChartConnector">
            <a:avLst/>
          </a:prstGeom>
          <a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506" t="-11975" r="-4665" b="-129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Bindepunkt 7">
            <a:extLst>
              <a:ext uri="{FF2B5EF4-FFF2-40B4-BE49-F238E27FC236}">
                <a16:creationId xmlns:a16="http://schemas.microsoft.com/office/drawing/2014/main" id="{77075C3B-745F-49ED-9083-9DADF5E619D5}"/>
              </a:ext>
            </a:extLst>
          </p:cNvPr>
          <p:cNvSpPr/>
          <p:nvPr/>
        </p:nvSpPr>
        <p:spPr>
          <a:xfrm>
            <a:off x="5369645" y="1467884"/>
            <a:ext cx="765907" cy="797170"/>
          </a:xfrm>
          <a:prstGeom prst="flowChartConnector">
            <a:avLst/>
          </a:prstGeom>
          <a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6094" t="-30314" r="-73912" b="-1810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indepunkt 8">
            <a:extLst>
              <a:ext uri="{FF2B5EF4-FFF2-40B4-BE49-F238E27FC236}">
                <a16:creationId xmlns:a16="http://schemas.microsoft.com/office/drawing/2014/main" id="{D5E2AE6E-CABB-4E4C-A50E-38CC1923DF71}"/>
              </a:ext>
            </a:extLst>
          </p:cNvPr>
          <p:cNvSpPr/>
          <p:nvPr/>
        </p:nvSpPr>
        <p:spPr>
          <a:xfrm>
            <a:off x="6332220" y="1470253"/>
            <a:ext cx="765907" cy="797170"/>
          </a:xfrm>
          <a:prstGeom prst="flowChartConnector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781" t="-3" r="-11544" b="-420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indepunkt 9">
            <a:extLst>
              <a:ext uri="{FF2B5EF4-FFF2-40B4-BE49-F238E27FC236}">
                <a16:creationId xmlns:a16="http://schemas.microsoft.com/office/drawing/2014/main" id="{EBB3B9ED-AB5E-4628-8C58-57EDF1EDFBB1}"/>
              </a:ext>
            </a:extLst>
          </p:cNvPr>
          <p:cNvSpPr/>
          <p:nvPr/>
        </p:nvSpPr>
        <p:spPr>
          <a:xfrm>
            <a:off x="4753401" y="4498608"/>
            <a:ext cx="765907" cy="797170"/>
          </a:xfrm>
          <a:prstGeom prst="flowChartConnector">
            <a:avLst/>
          </a:prstGeom>
          <a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233" t="-26153" r="-121917" b="-801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indepunkt 10">
            <a:extLst>
              <a:ext uri="{FF2B5EF4-FFF2-40B4-BE49-F238E27FC236}">
                <a16:creationId xmlns:a16="http://schemas.microsoft.com/office/drawing/2014/main" id="{DF3ACB8A-8125-4D26-AFFA-A7CE3982DA81}"/>
              </a:ext>
            </a:extLst>
          </p:cNvPr>
          <p:cNvSpPr/>
          <p:nvPr/>
        </p:nvSpPr>
        <p:spPr>
          <a:xfrm>
            <a:off x="1665054" y="2812957"/>
            <a:ext cx="765907" cy="797170"/>
          </a:xfrm>
          <a:prstGeom prst="flowChartConnector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486" t="1" r="-3384" b="-337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indepunkt 11">
            <a:extLst>
              <a:ext uri="{FF2B5EF4-FFF2-40B4-BE49-F238E27FC236}">
                <a16:creationId xmlns:a16="http://schemas.microsoft.com/office/drawing/2014/main" id="{63A373CB-4325-4366-A6E2-8A87FFCB3745}"/>
              </a:ext>
            </a:extLst>
          </p:cNvPr>
          <p:cNvSpPr/>
          <p:nvPr/>
        </p:nvSpPr>
        <p:spPr>
          <a:xfrm>
            <a:off x="2641487" y="2824246"/>
            <a:ext cx="765907" cy="797170"/>
          </a:xfrm>
          <a:prstGeom prst="flowChartConnector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59" t="-7479" r="-533" b="-11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indepunkt 13">
            <a:extLst>
              <a:ext uri="{FF2B5EF4-FFF2-40B4-BE49-F238E27FC236}">
                <a16:creationId xmlns:a16="http://schemas.microsoft.com/office/drawing/2014/main" id="{A22D068A-11EE-4DA8-A395-50449EA03420}"/>
              </a:ext>
            </a:extLst>
          </p:cNvPr>
          <p:cNvSpPr/>
          <p:nvPr/>
        </p:nvSpPr>
        <p:spPr>
          <a:xfrm>
            <a:off x="687525" y="4459592"/>
            <a:ext cx="765907" cy="797170"/>
          </a:xfrm>
          <a:prstGeom prst="flowChartConnector">
            <a:avLst/>
          </a:prstGeom>
          <a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804" t="-5837" r="-30936" b="-632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indepunkt 14">
            <a:extLst>
              <a:ext uri="{FF2B5EF4-FFF2-40B4-BE49-F238E27FC236}">
                <a16:creationId xmlns:a16="http://schemas.microsoft.com/office/drawing/2014/main" id="{EB441512-349C-4611-8EB2-DEBCDC18551E}"/>
              </a:ext>
            </a:extLst>
          </p:cNvPr>
          <p:cNvSpPr/>
          <p:nvPr/>
        </p:nvSpPr>
        <p:spPr>
          <a:xfrm>
            <a:off x="1683384" y="4459592"/>
            <a:ext cx="765907" cy="797170"/>
          </a:xfrm>
          <a:prstGeom prst="flowChartConnector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20" t="-14128" r="2588" b="-162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indepunkt 15">
            <a:extLst>
              <a:ext uri="{FF2B5EF4-FFF2-40B4-BE49-F238E27FC236}">
                <a16:creationId xmlns:a16="http://schemas.microsoft.com/office/drawing/2014/main" id="{0C0A13E5-C6BE-4604-8DF0-3F03484B9ADD}"/>
              </a:ext>
            </a:extLst>
          </p:cNvPr>
          <p:cNvSpPr/>
          <p:nvPr/>
        </p:nvSpPr>
        <p:spPr>
          <a:xfrm>
            <a:off x="597119" y="2802904"/>
            <a:ext cx="765907" cy="797170"/>
          </a:xfrm>
          <a:prstGeom prst="flowChartConnector">
            <a:avLst/>
          </a:prstGeom>
          <a:blipFill>
            <a:blip r:embed="rId1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469" t="-48819" r="-18163" b="-954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Bindepunkt 17">
            <a:extLst>
              <a:ext uri="{FF2B5EF4-FFF2-40B4-BE49-F238E27FC236}">
                <a16:creationId xmlns:a16="http://schemas.microsoft.com/office/drawing/2014/main" id="{60C05941-8F5B-4633-BE8A-70E6BF401254}"/>
              </a:ext>
            </a:extLst>
          </p:cNvPr>
          <p:cNvSpPr/>
          <p:nvPr/>
        </p:nvSpPr>
        <p:spPr>
          <a:xfrm>
            <a:off x="7354146" y="1513584"/>
            <a:ext cx="765907" cy="797170"/>
          </a:xfrm>
          <a:prstGeom prst="flowChartConnector">
            <a:avLst/>
          </a:prstGeom>
          <a:blipFill>
            <a:blip r:embed="rId1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5485" t="-49013" r="-180289" b="-917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indepunkt 21">
            <a:extLst>
              <a:ext uri="{FF2B5EF4-FFF2-40B4-BE49-F238E27FC236}">
                <a16:creationId xmlns:a16="http://schemas.microsoft.com/office/drawing/2014/main" id="{0B3CDABF-2D21-4712-A123-3A258053FE86}"/>
              </a:ext>
            </a:extLst>
          </p:cNvPr>
          <p:cNvSpPr/>
          <p:nvPr/>
        </p:nvSpPr>
        <p:spPr>
          <a:xfrm>
            <a:off x="3562317" y="2855021"/>
            <a:ext cx="765907" cy="797170"/>
          </a:xfrm>
          <a:prstGeom prst="flowChartConnector">
            <a:avLst/>
          </a:prstGeom>
          <a:blipFill>
            <a:blip r:embed="rId1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5" t="-7143" r="-9477" b="-47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indepunkt 22">
            <a:extLst>
              <a:ext uri="{FF2B5EF4-FFF2-40B4-BE49-F238E27FC236}">
                <a16:creationId xmlns:a16="http://schemas.microsoft.com/office/drawing/2014/main" id="{1AD3A886-93D5-43DE-BC87-09641FEA0A23}"/>
              </a:ext>
            </a:extLst>
          </p:cNvPr>
          <p:cNvSpPr/>
          <p:nvPr/>
        </p:nvSpPr>
        <p:spPr>
          <a:xfrm>
            <a:off x="2612162" y="4484817"/>
            <a:ext cx="765907" cy="797170"/>
          </a:xfrm>
          <a:prstGeom prst="flowChartConnector">
            <a:avLst/>
          </a:prstGeom>
          <a:blipFill>
            <a:blip r:embed="rId1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1834" t="1922" r="-17746" b="-515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781DE653-9418-4231-94C5-7A41265DA98A}"/>
              </a:ext>
            </a:extLst>
          </p:cNvPr>
          <p:cNvSpPr txBox="1"/>
          <p:nvPr/>
        </p:nvSpPr>
        <p:spPr>
          <a:xfrm>
            <a:off x="518549" y="4030988"/>
            <a:ext cx="344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Still working at the IOR Centre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37471AE1-752E-4096-AEE0-4607140E0852}"/>
              </a:ext>
            </a:extLst>
          </p:cNvPr>
          <p:cNvSpPr txBox="1"/>
          <p:nvPr/>
        </p:nvSpPr>
        <p:spPr>
          <a:xfrm>
            <a:off x="520188" y="938886"/>
            <a:ext cx="539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Finished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DF39A07D-DF10-4B87-A25C-CDBEC98939E7}"/>
              </a:ext>
            </a:extLst>
          </p:cNvPr>
          <p:cNvSpPr txBox="1"/>
          <p:nvPr/>
        </p:nvSpPr>
        <p:spPr>
          <a:xfrm>
            <a:off x="704706" y="2265054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Pål</a:t>
            </a: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36252E10-53A4-467C-BBC7-5AE59EBFC48D}"/>
              </a:ext>
            </a:extLst>
          </p:cNvPr>
          <p:cNvSpPr txBox="1"/>
          <p:nvPr/>
        </p:nvSpPr>
        <p:spPr>
          <a:xfrm>
            <a:off x="1611525" y="2265054"/>
            <a:ext cx="848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Aruoture</a:t>
            </a:r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5978E8A9-FCB9-499C-8548-C748F73DF576}"/>
              </a:ext>
            </a:extLst>
          </p:cNvPr>
          <p:cNvSpPr txBox="1"/>
          <p:nvPr/>
        </p:nvSpPr>
        <p:spPr>
          <a:xfrm>
            <a:off x="2575187" y="2257846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Tuhin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5E88547F-533D-413E-A35B-1898131B87FA}"/>
              </a:ext>
            </a:extLst>
          </p:cNvPr>
          <p:cNvSpPr txBox="1"/>
          <p:nvPr/>
        </p:nvSpPr>
        <p:spPr>
          <a:xfrm>
            <a:off x="3543316" y="2257846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Bergit</a:t>
            </a:r>
          </a:p>
        </p:txBody>
      </p:sp>
      <p:sp>
        <p:nvSpPr>
          <p:cNvPr id="41" name="TekstSylinder 40">
            <a:extLst>
              <a:ext uri="{FF2B5EF4-FFF2-40B4-BE49-F238E27FC236}">
                <a16:creationId xmlns:a16="http://schemas.microsoft.com/office/drawing/2014/main" id="{4B4AB827-4875-4883-87A5-231B85E49582}"/>
              </a:ext>
            </a:extLst>
          </p:cNvPr>
          <p:cNvSpPr txBox="1"/>
          <p:nvPr/>
        </p:nvSpPr>
        <p:spPr>
          <a:xfrm>
            <a:off x="4381321" y="2257846"/>
            <a:ext cx="879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Thomas</a:t>
            </a:r>
          </a:p>
        </p:txBody>
      </p: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7F6DBFA9-9BD0-416D-945C-7F8348C247BF}"/>
              </a:ext>
            </a:extLst>
          </p:cNvPr>
          <p:cNvSpPr txBox="1"/>
          <p:nvPr/>
        </p:nvSpPr>
        <p:spPr>
          <a:xfrm>
            <a:off x="5350738" y="2259790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Dimitri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366D581C-3D7C-43E4-AE2A-9110A1FDD370}"/>
              </a:ext>
            </a:extLst>
          </p:cNvPr>
          <p:cNvSpPr txBox="1"/>
          <p:nvPr/>
        </p:nvSpPr>
        <p:spPr>
          <a:xfrm>
            <a:off x="6386944" y="2263220"/>
            <a:ext cx="729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Kjersti</a:t>
            </a:r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694FD3F5-2E59-4971-9414-96D4DB02EA4D}"/>
              </a:ext>
            </a:extLst>
          </p:cNvPr>
          <p:cNvSpPr txBox="1"/>
          <p:nvPr/>
        </p:nvSpPr>
        <p:spPr>
          <a:xfrm>
            <a:off x="4859790" y="5288636"/>
            <a:ext cx="739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Birane</a:t>
            </a: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3C993218-5C86-4F43-BBEF-601AC80334FE}"/>
              </a:ext>
            </a:extLst>
          </p:cNvPr>
          <p:cNvSpPr txBox="1"/>
          <p:nvPr/>
        </p:nvSpPr>
        <p:spPr>
          <a:xfrm>
            <a:off x="1572941" y="3583489"/>
            <a:ext cx="1059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Trine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A8C810AC-9B6F-44FF-BCC5-32E77CD26E9A}"/>
              </a:ext>
            </a:extLst>
          </p:cNvPr>
          <p:cNvSpPr txBox="1"/>
          <p:nvPr/>
        </p:nvSpPr>
        <p:spPr>
          <a:xfrm>
            <a:off x="2575577" y="3596721"/>
            <a:ext cx="938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Mahmoud</a:t>
            </a: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B5D7AD9E-ED8A-4BFF-9C12-84EA26002AFC}"/>
              </a:ext>
            </a:extLst>
          </p:cNvPr>
          <p:cNvSpPr txBox="1"/>
          <p:nvPr/>
        </p:nvSpPr>
        <p:spPr>
          <a:xfrm>
            <a:off x="3598130" y="3611547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Teresa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29819FA6-3642-4F39-9939-F5816AE06620}"/>
              </a:ext>
            </a:extLst>
          </p:cNvPr>
          <p:cNvSpPr txBox="1"/>
          <p:nvPr/>
        </p:nvSpPr>
        <p:spPr>
          <a:xfrm>
            <a:off x="3566394" y="5239493"/>
            <a:ext cx="878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Oddbjørn</a:t>
            </a:r>
          </a:p>
        </p:txBody>
      </p: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4E05423D-E44A-4B46-A330-26131F0BAC91}"/>
              </a:ext>
            </a:extLst>
          </p:cNvPr>
          <p:cNvSpPr txBox="1"/>
          <p:nvPr/>
        </p:nvSpPr>
        <p:spPr>
          <a:xfrm>
            <a:off x="659540" y="5240101"/>
            <a:ext cx="905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Aleksandr</a:t>
            </a:r>
          </a:p>
        </p:txBody>
      </p: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0FBA01CC-376C-415F-8487-51D7BE99B1CD}"/>
              </a:ext>
            </a:extLst>
          </p:cNvPr>
          <p:cNvSpPr txBox="1"/>
          <p:nvPr/>
        </p:nvSpPr>
        <p:spPr>
          <a:xfrm>
            <a:off x="1637553" y="5245022"/>
            <a:ext cx="877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Rouholah</a:t>
            </a: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BB778117-31D9-4970-8191-0B99C8CD2A78}"/>
              </a:ext>
            </a:extLst>
          </p:cNvPr>
          <p:cNvSpPr txBox="1"/>
          <p:nvPr/>
        </p:nvSpPr>
        <p:spPr>
          <a:xfrm>
            <a:off x="691419" y="3574890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Runar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kstSylinder 52">
            <a:extLst>
              <a:ext uri="{FF2B5EF4-FFF2-40B4-BE49-F238E27FC236}">
                <a16:creationId xmlns:a16="http://schemas.microsoft.com/office/drawing/2014/main" id="{B562AD92-8C85-4FE4-8FF3-7CC925A70831}"/>
              </a:ext>
            </a:extLst>
          </p:cNvPr>
          <p:cNvSpPr txBox="1"/>
          <p:nvPr/>
        </p:nvSpPr>
        <p:spPr>
          <a:xfrm>
            <a:off x="7424482" y="2275633"/>
            <a:ext cx="804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</a:t>
            </a:r>
          </a:p>
        </p:txBody>
      </p:sp>
      <p:sp>
        <p:nvSpPr>
          <p:cNvPr id="55" name="TekstSylinder 54">
            <a:extLst>
              <a:ext uri="{FF2B5EF4-FFF2-40B4-BE49-F238E27FC236}">
                <a16:creationId xmlns:a16="http://schemas.microsoft.com/office/drawing/2014/main" id="{2784574A-8E4E-417F-923F-382BFA3A2CB0}"/>
              </a:ext>
            </a:extLst>
          </p:cNvPr>
          <p:cNvSpPr txBox="1"/>
          <p:nvPr/>
        </p:nvSpPr>
        <p:spPr>
          <a:xfrm>
            <a:off x="2767873" y="5231077"/>
            <a:ext cx="69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Felix</a:t>
            </a:r>
          </a:p>
        </p:txBody>
      </p:sp>
      <p:sp>
        <p:nvSpPr>
          <p:cNvPr id="67" name="TekstSylinder 66">
            <a:extLst>
              <a:ext uri="{FF2B5EF4-FFF2-40B4-BE49-F238E27FC236}">
                <a16:creationId xmlns:a16="http://schemas.microsoft.com/office/drawing/2014/main" id="{C833E1BB-04C2-4421-A678-5333F6B58BB4}"/>
              </a:ext>
            </a:extLst>
          </p:cNvPr>
          <p:cNvSpPr txBox="1"/>
          <p:nvPr/>
        </p:nvSpPr>
        <p:spPr>
          <a:xfrm>
            <a:off x="8601641" y="2802659"/>
            <a:ext cx="3247827" cy="286232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jobs: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Pål –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UiS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Aruoture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NORCE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Tuhin – NORCE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Bergit –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UiB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Dimitri –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UiS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Kjersti – NORCE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Michael – DTU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>
                <a:solidFill>
                  <a:schemeClr val="bg1"/>
                </a:solidFill>
                <a:latin typeface="Calibri" panose="020F0502020204030204"/>
                <a:cs typeface="Calibri"/>
              </a:rPr>
              <a:t>Runar – </a:t>
            </a:r>
            <a:r>
              <a:rPr lang="en-US" sz="1500" err="1">
                <a:solidFill>
                  <a:schemeClr val="bg1"/>
                </a:solidFill>
                <a:latin typeface="Calibri" panose="020F0502020204030204"/>
                <a:cs typeface="Calibri"/>
              </a:rPr>
              <a:t>Volda</a:t>
            </a:r>
            <a:r>
              <a:rPr lang="en-US" sz="1500">
                <a:solidFill>
                  <a:schemeClr val="bg1"/>
                </a:solidFill>
                <a:latin typeface="Calibri" panose="020F0502020204030204"/>
                <a:cs typeface="Calibri"/>
              </a:rPr>
              <a:t> University College</a:t>
            </a:r>
            <a:endParaRPr lang="en-US" sz="1500">
              <a:solidFill>
                <a:schemeClr val="bg1"/>
              </a:solidFill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Trine – NORCE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Ivan –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UiS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Yanhui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– KAUST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4" name="TekstSylinder 73">
            <a:extLst>
              <a:ext uri="{FF2B5EF4-FFF2-40B4-BE49-F238E27FC236}">
                <a16:creationId xmlns:a16="http://schemas.microsoft.com/office/drawing/2014/main" id="{6CF711ED-D6EF-4538-8CB7-C7B00D3BC743}"/>
              </a:ext>
            </a:extLst>
          </p:cNvPr>
          <p:cNvSpPr txBox="1"/>
          <p:nvPr/>
        </p:nvSpPr>
        <p:spPr>
          <a:xfrm>
            <a:off x="8601642" y="1387890"/>
            <a:ext cx="3247827" cy="1323439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 jobs: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Thomas – MEXBRAIN/GLINCS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Mahmoud – SNF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Teresa – Independent</a:t>
            </a:r>
            <a:r>
              <a:rPr lang="en-US" sz="1600">
                <a:solidFill>
                  <a:schemeClr val="bg1"/>
                </a:solidFill>
                <a:latin typeface="Calibri" panose="020F0502020204030204"/>
                <a:cs typeface="Calibri"/>
              </a:rPr>
              <a:t> consultant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6" name="Bindepunkt 71">
            <a:extLst>
              <a:ext uri="{FF2B5EF4-FFF2-40B4-BE49-F238E27FC236}">
                <a16:creationId xmlns:a16="http://schemas.microsoft.com/office/drawing/2014/main" id="{1DB01271-AEF3-40E0-8A1B-5F99C1B36DC9}"/>
              </a:ext>
            </a:extLst>
          </p:cNvPr>
          <p:cNvSpPr/>
          <p:nvPr/>
        </p:nvSpPr>
        <p:spPr>
          <a:xfrm>
            <a:off x="4491763" y="2726837"/>
            <a:ext cx="913918" cy="9481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Bindepunkt 18">
            <a:extLst>
              <a:ext uri="{FF2B5EF4-FFF2-40B4-BE49-F238E27FC236}">
                <a16:creationId xmlns:a16="http://schemas.microsoft.com/office/drawing/2014/main" id="{1B2F23B7-4F32-4BCD-8754-310E8CC80AF4}"/>
              </a:ext>
            </a:extLst>
          </p:cNvPr>
          <p:cNvSpPr/>
          <p:nvPr/>
        </p:nvSpPr>
        <p:spPr>
          <a:xfrm>
            <a:off x="4556911" y="2869093"/>
            <a:ext cx="765907" cy="797170"/>
          </a:xfrm>
          <a:prstGeom prst="flowChartConnector">
            <a:avLst/>
          </a:prstGeom>
          <a:blipFill>
            <a:blip r:embed="rId1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629" t="-9883" r="-19416" b="-430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ekstSylinder 53">
            <a:extLst>
              <a:ext uri="{FF2B5EF4-FFF2-40B4-BE49-F238E27FC236}">
                <a16:creationId xmlns:a16="http://schemas.microsoft.com/office/drawing/2014/main" id="{C980E734-3368-4F1B-98C6-4AB138549BD2}"/>
              </a:ext>
            </a:extLst>
          </p:cNvPr>
          <p:cNvSpPr txBox="1"/>
          <p:nvPr/>
        </p:nvSpPr>
        <p:spPr>
          <a:xfrm>
            <a:off x="4553814" y="3624578"/>
            <a:ext cx="76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Ivan</a:t>
            </a:r>
          </a:p>
        </p:txBody>
      </p:sp>
      <p:sp>
        <p:nvSpPr>
          <p:cNvPr id="89" name="Bindepunkt 16">
            <a:extLst>
              <a:ext uri="{FF2B5EF4-FFF2-40B4-BE49-F238E27FC236}">
                <a16:creationId xmlns:a16="http://schemas.microsoft.com/office/drawing/2014/main" id="{128B444E-52B4-47ED-95C1-DB9A483D4923}"/>
              </a:ext>
            </a:extLst>
          </p:cNvPr>
          <p:cNvSpPr/>
          <p:nvPr/>
        </p:nvSpPr>
        <p:spPr>
          <a:xfrm>
            <a:off x="5531232" y="2888000"/>
            <a:ext cx="765907" cy="797170"/>
          </a:xfrm>
          <a:prstGeom prst="flowChartConnector">
            <a:avLst/>
          </a:prstGeom>
          <a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251" t="-13961" r="-3477" b="-409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kstSylinder 51">
            <a:extLst>
              <a:ext uri="{FF2B5EF4-FFF2-40B4-BE49-F238E27FC236}">
                <a16:creationId xmlns:a16="http://schemas.microsoft.com/office/drawing/2014/main" id="{20D0FC5C-F662-4098-8EF7-468CA04C57AF}"/>
              </a:ext>
            </a:extLst>
          </p:cNvPr>
          <p:cNvSpPr txBox="1"/>
          <p:nvPr/>
        </p:nvSpPr>
        <p:spPr>
          <a:xfrm>
            <a:off x="5457540" y="3601814"/>
            <a:ext cx="910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Yanhui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Bindepunkt 103">
            <a:extLst>
              <a:ext uri="{FF2B5EF4-FFF2-40B4-BE49-F238E27FC236}">
                <a16:creationId xmlns:a16="http://schemas.microsoft.com/office/drawing/2014/main" id="{E4F26CDB-4855-4BAC-A343-857672F15651}"/>
              </a:ext>
            </a:extLst>
          </p:cNvPr>
          <p:cNvSpPr/>
          <p:nvPr/>
        </p:nvSpPr>
        <p:spPr>
          <a:xfrm>
            <a:off x="3626624" y="4483091"/>
            <a:ext cx="765907" cy="797170"/>
          </a:xfrm>
          <a:prstGeom prst="flowChartConnector">
            <a:avLst/>
          </a:prstGeom>
          <a:blipFill dpi="0" rotWithShape="1">
            <a:blip r:embed="rId2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3230" t="-33551" r="-105029" b="-3107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045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0FF01D-D0E7-41BA-81B1-0ACC47B2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Journal papers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AAB44AEE-5FF6-463E-A248-BEF5B60FAE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61421" y="4101029"/>
          <a:ext cx="3810000" cy="265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809901" imgH="2654006" progId="AcroExch.Document.DC">
                  <p:embed/>
                </p:oleObj>
              </mc:Choice>
              <mc:Fallback>
                <p:oleObj name="Acrobat Document" r:id="rId2" imgW="3809901" imgH="2654006" progId="AcroExch.Document.DC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AAB44AEE-5FF6-463E-A248-BEF5B60FAE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61421" y="4101029"/>
                        <a:ext cx="3810000" cy="265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9EF707B6-CAD3-4C6D-AB7A-C64AB6F057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450" y="1601788"/>
          <a:ext cx="7670800" cy="489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080000" imgH="3238324" progId="AcroExch.Document.DC">
                  <p:embed/>
                </p:oleObj>
              </mc:Choice>
              <mc:Fallback>
                <p:oleObj name="Acrobat Document" r:id="rId4" imgW="5080000" imgH="3238324" progId="AcroExch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9EF707B6-CAD3-4C6D-AB7A-C64AB6F057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5450" y="1601788"/>
                        <a:ext cx="7670800" cy="489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C6782160-FCD8-4E58-BFE6-E95FEE3ECA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37862" y="1428412"/>
          <a:ext cx="2657118" cy="2657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3174655" imgH="3174897" progId="AcroExch.Document.DC">
                  <p:embed/>
                </p:oleObj>
              </mc:Choice>
              <mc:Fallback>
                <p:oleObj name="Acrobat Document" r:id="rId6" imgW="3174655" imgH="3174897" progId="AcroExch.Document.DC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C6782160-FCD8-4E58-BFE6-E95FEE3ECA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37862" y="1428412"/>
                        <a:ext cx="2657118" cy="2657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ktangel 2">
            <a:extLst>
              <a:ext uri="{FF2B5EF4-FFF2-40B4-BE49-F238E27FC236}">
                <a16:creationId xmlns:a16="http://schemas.microsoft.com/office/drawing/2014/main" id="{DD5B81DD-7D3E-4501-8E10-A0F7AD42F7BA}"/>
              </a:ext>
            </a:extLst>
          </p:cNvPr>
          <p:cNvSpPr/>
          <p:nvPr/>
        </p:nvSpPr>
        <p:spPr>
          <a:xfrm>
            <a:off x="489877" y="1428412"/>
            <a:ext cx="7771544" cy="934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~200 scientific journal papers published and ~1800 citations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55F52AE-9592-44B9-8C64-55B7E1D00893}"/>
              </a:ext>
            </a:extLst>
          </p:cNvPr>
          <p:cNvSpPr/>
          <p:nvPr/>
        </p:nvSpPr>
        <p:spPr>
          <a:xfrm>
            <a:off x="3780890" y="3729518"/>
            <a:ext cx="932023" cy="9346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504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8EC5A5-C69A-42B7-A595-EBD7CA29A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146" y="247894"/>
            <a:ext cx="5929923" cy="1325563"/>
          </a:xfrm>
        </p:spPr>
        <p:txBody>
          <a:bodyPr/>
          <a:lstStyle/>
          <a:p>
            <a:r>
              <a:rPr lang="en-GB"/>
              <a:t>Workshops 2017-2021</a:t>
            </a:r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5DC5D858-3DBC-4664-A104-498298C1D3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0848" y="274320"/>
          <a:ext cx="3483707" cy="63765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83707">
                  <a:extLst>
                    <a:ext uri="{9D8B030D-6E8A-4147-A177-3AD203B41FA5}">
                      <a16:colId xmlns:a16="http://schemas.microsoft.com/office/drawing/2014/main" val="26389321"/>
                    </a:ext>
                  </a:extLst>
                </a:gridCol>
              </a:tblGrid>
              <a:tr h="6376572">
                <a:tc>
                  <a:txBody>
                    <a:bodyPr/>
                    <a:lstStyle/>
                    <a:p>
                      <a:r>
                        <a:rPr lang="en-US" sz="1200"/>
                        <a:t>2021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Workshop with Schlumberger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Production optimization, value of information and decision-making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Webinar series for PhDs and postdocs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noProof="0">
                          <a:latin typeface="Calibri"/>
                        </a:rPr>
                        <a:t>IOR N</a:t>
                      </a:r>
                      <a:r>
                        <a:rPr lang="en-US" sz="1200"/>
                        <a:t>ORWAY</a:t>
                      </a:r>
                      <a:r>
                        <a:rPr lang="en-US" sz="1200" b="1" i="0" u="none" strike="noStrike" noProof="0">
                          <a:latin typeface="Calibri"/>
                        </a:rPr>
                        <a:t> workshop: </a:t>
                      </a:r>
                      <a:r>
                        <a:rPr lang="en-US" sz="1200"/>
                        <a:t>Symposium on Wettability</a:t>
                      </a:r>
                    </a:p>
                    <a:p>
                      <a:endParaRPr lang="en-US" sz="1200"/>
                    </a:p>
                    <a:p>
                      <a:r>
                        <a:rPr lang="en-US" sz="1200"/>
                        <a:t>2020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IORSim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Ensemble-based 4D seismic history matching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Delivery Forum Webinar</a:t>
                      </a:r>
                    </a:p>
                    <a:p>
                      <a:endParaRPr lang="en-US" sz="1200"/>
                    </a:p>
                    <a:p>
                      <a:r>
                        <a:rPr lang="en-US" sz="1200"/>
                        <a:t>2019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IORSim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Interpore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CO2-EOR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Core Preparation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PhD dissemination skills seminars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IOR NORWAY workshop: Wettability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US" sz="1200"/>
                    </a:p>
                    <a:p>
                      <a:r>
                        <a:rPr lang="en-US" sz="1200"/>
                        <a:t>2018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Smart Water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Polymer EOR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IOR NORWAY workshop: Integrating the value-chain of IOR research in field development plans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Integration of research activities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Environmental Risk Assessment (ERA)</a:t>
                      </a:r>
                    </a:p>
                    <a:p>
                      <a:endParaRPr lang="en-US" sz="1200"/>
                    </a:p>
                    <a:p>
                      <a:r>
                        <a:rPr lang="en-US" sz="1200"/>
                        <a:t>2017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Open Porous Media Seminar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IOR NORWAY workshop: Offshore polymer EOR; how to make polymer work in the field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PhD dissemination skills seminars</a:t>
                      </a:r>
                      <a:endParaRPr lang="en-US" sz="1200" b="0" i="0" u="none" strike="noStrike" noProof="0">
                        <a:latin typeface="Calibri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233859"/>
                  </a:ext>
                </a:extLst>
              </a:tr>
            </a:tbl>
          </a:graphicData>
        </a:graphic>
      </p:graphicFrame>
      <p:pic>
        <p:nvPicPr>
          <p:cNvPr id="7" name="Bilde 6" descr="Et bilde som inneholder tekst, datamaskin, skjermbilde&#10;&#10;Automatisk generert beskrivelse">
            <a:extLst>
              <a:ext uri="{FF2B5EF4-FFF2-40B4-BE49-F238E27FC236}">
                <a16:creationId xmlns:a16="http://schemas.microsoft.com/office/drawing/2014/main" id="{8D7732B0-FFBB-4D94-879E-EBBADFD92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"/>
          <a:stretch/>
        </p:blipFill>
        <p:spPr>
          <a:xfrm>
            <a:off x="4547697" y="1375508"/>
            <a:ext cx="3441197" cy="2231049"/>
          </a:xfrm>
          <a:prstGeom prst="rect">
            <a:avLst/>
          </a:prstGeom>
        </p:spPr>
      </p:pic>
      <p:pic>
        <p:nvPicPr>
          <p:cNvPr id="9" name="Bilde 8" descr="Et bilde som inneholder person, innendørs, tak, sofa&#10;&#10;Automatisk generert beskrivelse">
            <a:extLst>
              <a:ext uri="{FF2B5EF4-FFF2-40B4-BE49-F238E27FC236}">
                <a16:creationId xmlns:a16="http://schemas.microsoft.com/office/drawing/2014/main" id="{65EE3A0B-D191-4708-89ED-5B9A6D693E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3"/>
          <a:stretch/>
        </p:blipFill>
        <p:spPr>
          <a:xfrm>
            <a:off x="8097444" y="3711495"/>
            <a:ext cx="3289571" cy="2293571"/>
          </a:xfrm>
          <a:prstGeom prst="rect">
            <a:avLst/>
          </a:prstGeom>
        </p:spPr>
      </p:pic>
      <p:pic>
        <p:nvPicPr>
          <p:cNvPr id="11" name="Bilde 10" descr="Et bilde som inneholder tekst, person, innendørs, mann&#10;&#10;Automatisk generert beskrivelse">
            <a:extLst>
              <a:ext uri="{FF2B5EF4-FFF2-40B4-BE49-F238E27FC236}">
                <a16:creationId xmlns:a16="http://schemas.microsoft.com/office/drawing/2014/main" id="{D579C61C-222D-4A85-9DD9-E314A3AB0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97" y="3711495"/>
            <a:ext cx="3440030" cy="2293571"/>
          </a:xfrm>
          <a:prstGeom prst="rect">
            <a:avLst/>
          </a:prstGeom>
        </p:spPr>
      </p:pic>
      <p:pic>
        <p:nvPicPr>
          <p:cNvPr id="13" name="Bilde 12" descr="Et bilde som inneholder person, mann, innendørs&#10;&#10;Automatisk generert beskrivelse">
            <a:extLst>
              <a:ext uri="{FF2B5EF4-FFF2-40B4-BE49-F238E27FC236}">
                <a16:creationId xmlns:a16="http://schemas.microsoft.com/office/drawing/2014/main" id="{E307AA35-9C91-4ABF-B724-71C9D1A23A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" r="4383"/>
          <a:stretch/>
        </p:blipFill>
        <p:spPr>
          <a:xfrm>
            <a:off x="8097446" y="1375508"/>
            <a:ext cx="3289570" cy="22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14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F09744-C338-479B-9152-43C8A9E13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IOR NORWAY</a:t>
            </a:r>
          </a:p>
        </p:txBody>
      </p:sp>
      <p:graphicFrame>
        <p:nvGraphicFramePr>
          <p:cNvPr id="20" name="Plassholder for innhold 19">
            <a:extLst>
              <a:ext uri="{FF2B5EF4-FFF2-40B4-BE49-F238E27FC236}">
                <a16:creationId xmlns:a16="http://schemas.microsoft.com/office/drawing/2014/main" id="{45EBD1A1-A2B5-45BE-B5E7-61AC643990D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2615" y="-201942"/>
          <a:ext cx="10636737" cy="726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37073D64-829A-4EA5-B057-29A8E6F2199A}"/>
              </a:ext>
            </a:extLst>
          </p:cNvPr>
          <p:cNvSpPr txBox="1"/>
          <p:nvPr/>
        </p:nvSpPr>
        <p:spPr>
          <a:xfrm>
            <a:off x="420573" y="5482001"/>
            <a:ext cx="109934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See all the presentations from IOR Norway 2021 here: </a:t>
            </a:r>
            <a:r>
              <a:rPr lang="en-US">
                <a:ea typeface="+mn-lt"/>
                <a:cs typeface="+mn-lt"/>
                <a:hlinkClick r:id="rId7"/>
              </a:rPr>
              <a:t>https://www.uis.no/en/research/ior-norway-2021</a:t>
            </a:r>
            <a:r>
              <a:rPr lang="en-US">
                <a:ea typeface="+mn-lt"/>
                <a:cs typeface="+mn-lt"/>
              </a:rPr>
              <a:t> </a:t>
            </a:r>
            <a:endParaRPr lang="nb-NO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6331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8CA8F502-1D6D-4B41-AE31-5D47E1D4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87" y="165745"/>
            <a:ext cx="10515600" cy="723671"/>
          </a:xfrm>
        </p:spPr>
        <p:txBody>
          <a:bodyPr/>
          <a:lstStyle/>
          <a:p>
            <a:r>
              <a:rPr lang="en-GB" dirty="0"/>
              <a:t>11 Recommended practices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13E90E2-A453-4054-98C2-F9B8BC9C60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5963" y="1014362"/>
            <a:ext cx="7340600" cy="5365812"/>
          </a:xfrm>
        </p:spPr>
        <p:txBody>
          <a:bodyPr anchor="t"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Core preparation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 Water part 1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Smart water workflow.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"Smart water flooding - Important input parameters for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upscaling workflow".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Polymer part 1: Recommended workflow (including design of lab experiments and interpretation by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IORCoreSim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to extract essential Polymer EOR parameters.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Polymer part 2: Identification and usage recommendation of important input parameters for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upscaling of polymer processes,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IORCoreSim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BADChIMP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Polymer part 3: Polymer flooding - Simulation Upscaling Workflow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Workflow on adding 4D seismic data in history matching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Methodological developments for ensemble-based optimization of EOR processes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Recommended practices for tracer-based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interwell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SOR-monitoring and studies of various EOR-method efficiencies.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Recommended practices for tracer-based near-well SOR-monitoring and studies of various EOR-method efficiencies. 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Environmental Risk Assessment for IOR on NCS.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22606D4-8C46-4D6F-B949-E8E58EADBB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149" y="40799"/>
            <a:ext cx="3516035" cy="572840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F4F8E-5943-4649-AF43-A1DE85D0C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081" y="3742149"/>
            <a:ext cx="4648706" cy="3115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23B958-D10E-4B14-A141-C85834BDB2A1}"/>
              </a:ext>
            </a:extLst>
          </p:cNvPr>
          <p:cNvSpPr txBox="1"/>
          <p:nvPr/>
        </p:nvSpPr>
        <p:spPr>
          <a:xfrm>
            <a:off x="514297" y="6335843"/>
            <a:ext cx="6094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https://www.uis.no/en/research/the-national-ior-centre-of-norway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261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FE0A89-48A9-484E-AE01-B33B8E559E4B}"/>
              </a:ext>
            </a:extLst>
          </p:cNvPr>
          <p:cNvSpPr txBox="1"/>
          <p:nvPr/>
        </p:nvSpPr>
        <p:spPr>
          <a:xfrm>
            <a:off x="524619" y="214741"/>
            <a:ext cx="11435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The energy transition requires large scale and multipurpose utilization of the subsurface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1C1306-45CE-4BFD-80A7-66729386F231}"/>
              </a:ext>
            </a:extLst>
          </p:cNvPr>
          <p:cNvGrpSpPr/>
          <p:nvPr/>
        </p:nvGrpSpPr>
        <p:grpSpPr>
          <a:xfrm>
            <a:off x="1610372" y="1802430"/>
            <a:ext cx="8427402" cy="4782597"/>
            <a:chOff x="1359243" y="1778793"/>
            <a:chExt cx="8718473" cy="454885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6"/>
            <a:stretch/>
          </p:blipFill>
          <p:spPr>
            <a:xfrm>
              <a:off x="1359243" y="1778793"/>
              <a:ext cx="8718473" cy="4548855"/>
            </a:xfrm>
            <a:prstGeom prst="rect">
              <a:avLst/>
            </a:prstGeom>
            <a:solidFill>
              <a:srgbClr val="FF0000"/>
            </a:solidFill>
          </p:spPr>
        </p:pic>
        <p:sp>
          <p:nvSpPr>
            <p:cNvPr id="13" name="TextBox 12"/>
            <p:cNvSpPr txBox="1"/>
            <p:nvPr/>
          </p:nvSpPr>
          <p:spPr>
            <a:xfrm>
              <a:off x="3978875" y="5799438"/>
              <a:ext cx="36199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050F41"/>
                  </a:solidFill>
                  <a:effectLst/>
                  <a:uLnTx/>
                  <a:uFillTx/>
                  <a:latin typeface="Tahoma" charset="0"/>
                  <a:ea typeface="Tahoma" charset="0"/>
                  <a:cs typeface="Tahoma" charset="0"/>
                </a:rPr>
                <a:t>Sketch of the North Sea Subsurface</a:t>
              </a: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4316234" y="4241173"/>
              <a:ext cx="354962" cy="34702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>
                  <a:ln>
                    <a:noFill/>
                  </a:ln>
                  <a:solidFill>
                    <a:srgbClr val="050F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H2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903338" y="4241173"/>
              <a:ext cx="354962" cy="3470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671438" y="3326773"/>
              <a:ext cx="354962" cy="3470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100" b="1" i="0" u="none" strike="noStrike" kern="1200" cap="none" spc="0" normalizeH="0" baseline="0" noProof="0">
                  <a:ln>
                    <a:noFill/>
                  </a:ln>
                  <a:solidFill>
                    <a:srgbClr val="050F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CO2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420488" y="3809373"/>
              <a:ext cx="354962" cy="34702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100" b="1" i="0" u="none" strike="noStrike" kern="1200" cap="none" spc="0" normalizeH="0" baseline="0" noProof="0">
                  <a:ln>
                    <a:noFill/>
                  </a:ln>
                  <a:solidFill>
                    <a:srgbClr val="050F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HC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8122288" y="3442095"/>
              <a:ext cx="354962" cy="34702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100" b="1" i="0" u="none" strike="noStrike" kern="1200" cap="none" spc="0" normalizeH="0" baseline="0" noProof="0">
                  <a:ln>
                    <a:noFill/>
                  </a:ln>
                  <a:solidFill>
                    <a:srgbClr val="050F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HC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039876" y="4241173"/>
              <a:ext cx="354962" cy="34702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>
                  <a:ln>
                    <a:noFill/>
                  </a:ln>
                  <a:solidFill>
                    <a:srgbClr val="050F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H2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072514" y="2109324"/>
              <a:ext cx="354962" cy="34702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>
                  <a:ln>
                    <a:noFill/>
                  </a:ln>
                  <a:solidFill>
                    <a:srgbClr val="050F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H2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796156" y="2109324"/>
              <a:ext cx="354962" cy="34702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>
                  <a:ln>
                    <a:noFill/>
                  </a:ln>
                  <a:solidFill>
                    <a:srgbClr val="050F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H2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805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F9F2EA-9B95-4126-8CA7-C49610932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report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551E46E-8358-248C-3BC8-6FA0A59E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45" y="0"/>
            <a:ext cx="4827809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811167F-8189-1B71-0F7B-C0291E0CF7B4}"/>
              </a:ext>
            </a:extLst>
          </p:cNvPr>
          <p:cNvSpPr txBox="1"/>
          <p:nvPr/>
        </p:nvSpPr>
        <p:spPr>
          <a:xfrm>
            <a:off x="838200" y="373888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Link to the report:</a:t>
            </a:r>
          </a:p>
          <a:p>
            <a:endParaRPr lang="en-GB" dirty="0"/>
          </a:p>
          <a:p>
            <a:r>
              <a:rPr lang="en-GB" dirty="0">
                <a:hlinkClick r:id="rId3"/>
              </a:rPr>
              <a:t>https://www.uis.no/sites/default/files/2022-07/Final_report_IOR_wo_appendix.pdf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3297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110714E-62E9-02C8-542C-8767A8BE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from the most recently graduated PhD-candidate	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CDA026-3B9F-FCD6-BD87-2B6F362BD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Panagiotis Aslanidis</a:t>
            </a:r>
          </a:p>
        </p:txBody>
      </p:sp>
    </p:spTree>
    <p:extLst>
      <p:ext uri="{BB962C8B-B14F-4D97-AF65-F5344CB8AC3E}">
        <p14:creationId xmlns:p14="http://schemas.microsoft.com/office/powerpoint/2010/main" val="3503149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9330A-5A7B-462C-98B5-88F84C0DA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886" y="805696"/>
            <a:ext cx="9179670" cy="154970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AU" sz="5600" dirty="0">
                <a:latin typeface="Calibri" panose="020F0502020204030204" pitchFamily="34" charset="0"/>
                <a:cs typeface="Calibri" panose="020F0502020204030204" pitchFamily="34" charset="0"/>
              </a:rPr>
              <a:t>Experimental Reproduction of Wettability for Core Analysis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302159D-E429-4985-A3FE-E31E98878CD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0849" r="18073" b="10877"/>
          <a:stretch/>
        </p:blipFill>
        <p:spPr bwMode="auto">
          <a:xfrm>
            <a:off x="320616" y="5748600"/>
            <a:ext cx="711318" cy="808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4907B-28E4-191E-4AD1-E57B421C9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FCBB8A-72AD-6E58-25CB-695FE02A4BFD}"/>
              </a:ext>
            </a:extLst>
          </p:cNvPr>
          <p:cNvSpPr txBox="1"/>
          <p:nvPr/>
        </p:nvSpPr>
        <p:spPr>
          <a:xfrm>
            <a:off x="1412044" y="2525541"/>
            <a:ext cx="65269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Doctorate thesis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AU" sz="1800" i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AU" sz="1800" i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AU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anagiotis </a:t>
            </a:r>
            <a:r>
              <a:rPr lang="en-AU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AU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slanidis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AU" sz="1800" i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  8, 2022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AU" i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Scientific Advisors:   Tina Puntervold, Associate Professor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Skule Strand, </a:t>
            </a:r>
            <a:r>
              <a:rPr lang="en-A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Professor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77943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6B913-FAE0-416A-9BC0-CE546A48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14083"/>
          </a:xfrm>
        </p:spPr>
        <p:txBody>
          <a:bodyPr>
            <a:normAutofit fontScale="90000"/>
          </a:bodyPr>
          <a:lstStyle/>
          <a:p>
            <a:r>
              <a:rPr lang="en-AU" sz="4000" dirty="0"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AF4C10-5CB0-43D2-9C9A-591E5BD44DF9}"/>
              </a:ext>
            </a:extLst>
          </p:cNvPr>
          <p:cNvSpPr txBox="1">
            <a:spLocks/>
          </p:cNvSpPr>
          <p:nvPr/>
        </p:nvSpPr>
        <p:spPr>
          <a:xfrm>
            <a:off x="838200" y="1576645"/>
            <a:ext cx="10515600" cy="43529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dirty="0">
                <a:latin typeface="+mn-lt"/>
              </a:rPr>
              <a:t>Obtain more representative reservoir wettability in cores used for laboratory wettability studies e.g. Smart Water EOR studies</a:t>
            </a:r>
          </a:p>
          <a:p>
            <a:pPr marL="0" indent="0" algn="ctr">
              <a:buFont typeface="Wingdings 3" charset="2"/>
              <a:buNone/>
            </a:pPr>
            <a:endParaRPr lang="en-GB" sz="2400" dirty="0">
              <a:latin typeface="+mn-lt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+mn-lt"/>
              </a:rPr>
              <a:t>Aim to reproduce reservoir wettability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+mn-lt"/>
              </a:rPr>
              <a:t>Aim to replicate core wettability for reusing the same core in lab studies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GB" sz="2000" dirty="0">
              <a:latin typeface="+mn-lt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+mn-lt"/>
              </a:rPr>
              <a:t>Find an optimal cleaning procedure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+mn-lt"/>
              </a:rPr>
              <a:t>Find an optimal fluid restoration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3689888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6157-3EB9-475B-A342-8ECF5BED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86" y="166969"/>
            <a:ext cx="9404723" cy="747432"/>
          </a:xfrm>
        </p:spPr>
        <p:txBody>
          <a:bodyPr/>
          <a:lstStyle/>
          <a:p>
            <a:r>
              <a:rPr lang="en-AU" sz="4000" dirty="0"/>
              <a:t>Core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AF1BE-0826-4F48-9868-70A8F3A924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386" y="1720139"/>
            <a:ext cx="10363826" cy="4752975"/>
          </a:xfrm>
        </p:spPr>
        <p:txBody>
          <a:bodyPr>
            <a:normAutofit/>
          </a:bodyPr>
          <a:lstStyle/>
          <a:p>
            <a:pPr algn="l">
              <a:buClrTx/>
              <a:buFont typeface="Wingdings" panose="05000000000000000000" pitchFamily="2" charset="2"/>
              <a:buChar char="ü"/>
            </a:pPr>
            <a:r>
              <a:rPr lang="en-GB" sz="2400" dirty="0"/>
              <a:t>7  sandstone cores retrieved from the </a:t>
            </a:r>
            <a:r>
              <a:rPr lang="en-GB" sz="2400" dirty="0" err="1"/>
              <a:t>Varg</a:t>
            </a:r>
            <a:r>
              <a:rPr lang="en-GB" sz="2400" dirty="0"/>
              <a:t> field of the NCS</a:t>
            </a:r>
            <a:endParaRPr lang="nb-NO" sz="2400" dirty="0"/>
          </a:p>
          <a:p>
            <a:pPr lvl="1"/>
            <a:r>
              <a:rPr lang="nb-NO" sz="1600" i="1" dirty="0" err="1"/>
              <a:t>Two</a:t>
            </a:r>
            <a:r>
              <a:rPr lang="nb-NO" sz="1600" i="1" dirty="0"/>
              <a:t> </a:t>
            </a:r>
            <a:r>
              <a:rPr lang="nb-NO" sz="1600" i="1" dirty="0" err="1"/>
              <a:t>wells</a:t>
            </a:r>
            <a:r>
              <a:rPr lang="nb-NO" sz="1600" i="1" dirty="0"/>
              <a:t> (9S and A5T2)</a:t>
            </a:r>
          </a:p>
          <a:p>
            <a:pPr lvl="1"/>
            <a:r>
              <a:rPr lang="nb-NO" sz="1600" i="1" dirty="0"/>
              <a:t>High </a:t>
            </a:r>
            <a:r>
              <a:rPr lang="nb-NO" sz="1600" i="1" dirty="0" err="1"/>
              <a:t>clay</a:t>
            </a:r>
            <a:r>
              <a:rPr lang="nb-NO" sz="1600" i="1" dirty="0"/>
              <a:t> </a:t>
            </a:r>
            <a:r>
              <a:rPr lang="nb-NO" sz="1600" i="1" dirty="0" err="1"/>
              <a:t>content</a:t>
            </a:r>
            <a:r>
              <a:rPr lang="nb-NO" sz="1600" i="1" dirty="0"/>
              <a:t> (9%-15%)</a:t>
            </a:r>
          </a:p>
          <a:p>
            <a:pPr lvl="1"/>
            <a:r>
              <a:rPr lang="nb-NO" sz="1600" i="1" dirty="0" err="1"/>
              <a:t>Low</a:t>
            </a:r>
            <a:r>
              <a:rPr lang="nb-NO" sz="1600" i="1" dirty="0"/>
              <a:t> </a:t>
            </a:r>
            <a:r>
              <a:rPr lang="nb-NO" sz="1600" i="1" dirty="0" err="1"/>
              <a:t>permeability</a:t>
            </a:r>
            <a:r>
              <a:rPr lang="nb-NO" sz="1600" i="1" dirty="0"/>
              <a:t> (3mD-22mD)</a:t>
            </a:r>
          </a:p>
          <a:p>
            <a:pPr lvl="1"/>
            <a:r>
              <a:rPr lang="nb-NO" sz="1600" i="1" dirty="0"/>
              <a:t>Large </a:t>
            </a:r>
            <a:r>
              <a:rPr lang="nb-NO" sz="1600" i="1" dirty="0" err="1"/>
              <a:t>heterogeneity</a:t>
            </a:r>
            <a:r>
              <a:rPr lang="nb-NO" sz="1600" i="1" dirty="0"/>
              <a:t> in pore </a:t>
            </a:r>
            <a:r>
              <a:rPr lang="nb-NO" sz="1600" i="1" dirty="0" err="1"/>
              <a:t>size</a:t>
            </a:r>
            <a:r>
              <a:rPr lang="nb-NO" sz="1600" i="1" dirty="0"/>
              <a:t> (0.001</a:t>
            </a:r>
            <a:r>
              <a:rPr lang="el-GR" sz="1600" i="1" dirty="0"/>
              <a:t>μ</a:t>
            </a:r>
            <a:r>
              <a:rPr lang="en-GB" sz="1600" i="1" dirty="0"/>
              <a:t>m – 8</a:t>
            </a:r>
            <a:r>
              <a:rPr lang="el-GR" sz="1600" i="1" dirty="0"/>
              <a:t>μ</a:t>
            </a:r>
            <a:r>
              <a:rPr lang="en-GB" sz="1600" i="1" dirty="0"/>
              <a:t>m)</a:t>
            </a:r>
          </a:p>
          <a:p>
            <a:pPr algn="l">
              <a:buClrTx/>
              <a:buFont typeface="Wingdings" panose="05000000000000000000" pitchFamily="2" charset="2"/>
              <a:buChar char="ü"/>
            </a:pPr>
            <a:endParaRPr lang="en-GB" sz="2400" dirty="0"/>
          </a:p>
          <a:p>
            <a:pPr algn="l">
              <a:buClrTx/>
              <a:buFont typeface="Wingdings" panose="05000000000000000000" pitchFamily="2" charset="2"/>
              <a:buChar char="ü"/>
            </a:pPr>
            <a:endParaRPr lang="en-GB" sz="2400" dirty="0"/>
          </a:p>
          <a:p>
            <a:pPr algn="l">
              <a:buClrTx/>
              <a:buFont typeface="Wingdings" panose="05000000000000000000" pitchFamily="2" charset="2"/>
              <a:buChar char="ü"/>
            </a:pPr>
            <a:endParaRPr lang="en-GB" sz="2400" dirty="0"/>
          </a:p>
          <a:p>
            <a:pPr algn="l">
              <a:buClrTx/>
              <a:buFont typeface="Wingdings" panose="05000000000000000000" pitchFamily="2" charset="2"/>
              <a:buChar char="ü"/>
            </a:pPr>
            <a:r>
              <a:rPr lang="en-GB" sz="2400" dirty="0"/>
              <a:t>6 chalk cores retrieved from the </a:t>
            </a:r>
            <a:r>
              <a:rPr lang="en-GB" sz="2400" dirty="0" err="1"/>
              <a:t>Stevns</a:t>
            </a:r>
            <a:r>
              <a:rPr lang="en-GB" sz="2400" dirty="0"/>
              <a:t> </a:t>
            </a:r>
            <a:r>
              <a:rPr lang="en-GB" sz="2400" dirty="0" err="1"/>
              <a:t>Klint</a:t>
            </a:r>
            <a:r>
              <a:rPr lang="en-GB" sz="2400" dirty="0"/>
              <a:t> quarry in Denmark</a:t>
            </a:r>
          </a:p>
          <a:p>
            <a:pPr lvl="1"/>
            <a:r>
              <a:rPr lang="en-GB" sz="1600" i="1" dirty="0"/>
              <a:t>CaCO</a:t>
            </a:r>
            <a:r>
              <a:rPr lang="en-GB" sz="1600" i="1" baseline="-25000" dirty="0"/>
              <a:t>3</a:t>
            </a:r>
            <a:r>
              <a:rPr lang="en-GB" sz="1600" i="1" dirty="0"/>
              <a:t> amount &gt; 98%</a:t>
            </a:r>
          </a:p>
          <a:p>
            <a:pPr lvl="1"/>
            <a:r>
              <a:rPr lang="en-GB" sz="1600" i="1" dirty="0"/>
              <a:t>Low permeable (0.8mD-2.5mD)</a:t>
            </a:r>
          </a:p>
          <a:p>
            <a:pPr lvl="1"/>
            <a:r>
              <a:rPr lang="en-GB" sz="1600" i="1" dirty="0"/>
              <a:t>Large porosity (47%-50%)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9593A-044A-48E8-ABD6-9D82F4F9A49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4299" t="25620" r="18042" b="8387"/>
          <a:stretch/>
        </p:blipFill>
        <p:spPr bwMode="auto">
          <a:xfrm>
            <a:off x="8998033" y="1499432"/>
            <a:ext cx="2833270" cy="2092600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sky, outdoor, rock, nature&#10;&#10;Description automatically generated">
            <a:extLst>
              <a:ext uri="{FF2B5EF4-FFF2-40B4-BE49-F238E27FC236}">
                <a16:creationId xmlns:a16="http://schemas.microsoft.com/office/drawing/2014/main" id="{41FAA260-3043-4CFF-9737-4381A427E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5"/>
          <a:stretch/>
        </p:blipFill>
        <p:spPr>
          <a:xfrm>
            <a:off x="9542394" y="4096627"/>
            <a:ext cx="2373964" cy="25944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C00ABF-7299-2C2E-0F81-47239C633DC1}"/>
              </a:ext>
            </a:extLst>
          </p:cNvPr>
          <p:cNvSpPr txBox="1"/>
          <p:nvPr/>
        </p:nvSpPr>
        <p:spPr>
          <a:xfrm>
            <a:off x="9681324" y="3536552"/>
            <a:ext cx="22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/>
              <a:t>Source: www.npd.no</a:t>
            </a:r>
          </a:p>
        </p:txBody>
      </p:sp>
    </p:spTree>
    <p:extLst>
      <p:ext uri="{BB962C8B-B14F-4D97-AF65-F5344CB8AC3E}">
        <p14:creationId xmlns:p14="http://schemas.microsoft.com/office/powerpoint/2010/main" val="4106751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462A9-5438-BB5F-7E74-38F1BBE61A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964" y="1166624"/>
            <a:ext cx="10653636" cy="334709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AU" b="1" u="sng" dirty="0"/>
              <a:t>Mild cleaning (Kerosene/Heptane)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i="1" dirty="0">
                <a:latin typeface="+mj-lt"/>
              </a:rPr>
              <a:t>Low aromatic solvents</a:t>
            </a:r>
            <a:endParaRPr lang="en-AU" sz="1900" i="1" dirty="0">
              <a:latin typeface="+mj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AU" sz="1900" i="1" dirty="0">
                <a:latin typeface="+mj-lt"/>
              </a:rPr>
              <a:t>Avoid removal of material that are a part of the formation (</a:t>
            </a:r>
            <a:r>
              <a:rPr lang="en-AU" sz="1900" i="1" dirty="0" err="1">
                <a:latin typeface="+mj-lt"/>
              </a:rPr>
              <a:t>bitumens</a:t>
            </a:r>
            <a:r>
              <a:rPr lang="en-AU" sz="1900" i="1" dirty="0">
                <a:latin typeface="+mj-lt"/>
              </a:rPr>
              <a:t>, salt precipitates)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endParaRPr lang="en-AU" sz="900" i="1" dirty="0">
              <a:latin typeface="+mj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AU" sz="1900" i="1" dirty="0">
                <a:latin typeface="+mj-lt"/>
              </a:rPr>
              <a:t>Goal is to preserve the initial wettability of a preserved core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700" i="1" dirty="0">
                <a:latin typeface="+mj-lt"/>
              </a:rPr>
              <a:t>Does not remove a large fraction of the adsorbed POC (Hopkins et al., 2015)</a:t>
            </a:r>
            <a:endParaRPr lang="en-AU" sz="1700" i="1" dirty="0">
              <a:latin typeface="+mj-lt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AU" sz="1700" i="1" dirty="0">
                <a:latin typeface="+mj-lt"/>
              </a:rPr>
              <a:t>Multiple uses of the same core without altering the wetting properties</a:t>
            </a:r>
            <a:endParaRPr lang="en-AU" sz="17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884A1D-F2F8-F0BC-997D-F85F3167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64" y="149027"/>
            <a:ext cx="9404723" cy="718857"/>
          </a:xfrm>
        </p:spPr>
        <p:txBody>
          <a:bodyPr/>
          <a:lstStyle/>
          <a:p>
            <a:r>
              <a:rPr lang="en-AU" sz="4000" dirty="0">
                <a:cs typeface="Calibri" panose="020F0502020204030204" pitchFamily="34" charset="0"/>
              </a:rPr>
              <a:t>Core cleaning schemes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E9B53E-2823-4F33-9380-B6B8958C9BC8}"/>
              </a:ext>
            </a:extLst>
          </p:cNvPr>
          <p:cNvSpPr txBox="1">
            <a:spLocks/>
          </p:cNvSpPr>
          <p:nvPr/>
        </p:nvSpPr>
        <p:spPr>
          <a:xfrm>
            <a:off x="623964" y="4017830"/>
            <a:ext cx="10653636" cy="266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Font typeface="Wingdings 3" charset="2"/>
              <a:buNone/>
            </a:pPr>
            <a:r>
              <a:rPr lang="en-AU" sz="28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Harsh cleaning (Toluene/Methanol)</a:t>
            </a:r>
          </a:p>
          <a:p>
            <a:pPr algn="l">
              <a:lnSpc>
                <a:spcPct val="16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9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Toluene is aromatic</a:t>
            </a:r>
            <a:endParaRPr lang="en-AU" sz="19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1">
              <a:lnSpc>
                <a:spcPct val="16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700" i="1" dirty="0">
                <a:solidFill>
                  <a:schemeClr val="accent1">
                    <a:lumMod val="50000"/>
                  </a:schemeClr>
                </a:solidFill>
              </a:rPr>
              <a:t>Increased solvation power of adsorbed POC  for Toluene and Methanol</a:t>
            </a:r>
            <a:endParaRPr lang="en-AU" sz="1700" i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6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AU" sz="17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Observed that it creates a more water-wet rock surface</a:t>
            </a:r>
          </a:p>
          <a:p>
            <a:pPr>
              <a:lnSpc>
                <a:spcPct val="16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AU" sz="1900" i="1" dirty="0">
                <a:solidFill>
                  <a:schemeClr val="accent1">
                    <a:lumMod val="50000"/>
                  </a:schemeClr>
                </a:solidFill>
              </a:rPr>
              <a:t>Representative rock wettability?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endParaRPr lang="en-AU" sz="17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7613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500D9-378C-41E5-8D91-4CB72454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9" y="186844"/>
            <a:ext cx="9723976" cy="852208"/>
          </a:xfrm>
        </p:spPr>
        <p:txBody>
          <a:bodyPr>
            <a:noAutofit/>
          </a:bodyPr>
          <a:lstStyle/>
          <a:p>
            <a:r>
              <a:rPr lang="en-AU" sz="2800" dirty="0"/>
              <a:t>Effect of mild solvent cleaning on core wettability in sandstones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56E66-05A3-4213-A115-E18A390C5486}"/>
              </a:ext>
            </a:extLst>
          </p:cNvPr>
          <p:cNvGrpSpPr/>
          <p:nvPr/>
        </p:nvGrpSpPr>
        <p:grpSpPr>
          <a:xfrm>
            <a:off x="1716573" y="1320827"/>
            <a:ext cx="3877286" cy="2592000"/>
            <a:chOff x="1482366" y="2075899"/>
            <a:chExt cx="4428000" cy="32138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515E23-BECF-4CA9-9C35-8D2674E132A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366" y="2075899"/>
              <a:ext cx="4428000" cy="321383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2C1FEE-7992-405E-AF79-599F914B5331}"/>
                </a:ext>
              </a:extLst>
            </p:cNvPr>
            <p:cNvGrpSpPr/>
            <p:nvPr/>
          </p:nvGrpSpPr>
          <p:grpSpPr>
            <a:xfrm>
              <a:off x="2975020" y="3012208"/>
              <a:ext cx="1727835" cy="628238"/>
              <a:chOff x="2975020" y="3012208"/>
              <a:chExt cx="1727835" cy="628238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22901A5B-9611-40B8-B0B1-97B4180FE6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5020" y="3172891"/>
                <a:ext cx="197945" cy="46755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AC982E-7D70-4715-9CE6-1EFE7FC4072F}"/>
                  </a:ext>
                </a:extLst>
              </p:cNvPr>
              <p:cNvSpPr txBox="1"/>
              <p:nvPr/>
            </p:nvSpPr>
            <p:spPr>
              <a:xfrm>
                <a:off x="3026061" y="3012208"/>
                <a:ext cx="1676794" cy="572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/>
                  <a:t>Reduced </a:t>
                </a:r>
                <a:br>
                  <a:rPr lang="en-AU" sz="1200" b="1" dirty="0"/>
                </a:br>
                <a:r>
                  <a:rPr lang="en-AU" sz="1200" b="1" dirty="0"/>
                  <a:t>    water-wetness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8E0EE8-A3D8-4047-A59E-4EE434D87C25}"/>
              </a:ext>
            </a:extLst>
          </p:cNvPr>
          <p:cNvGrpSpPr/>
          <p:nvPr/>
        </p:nvGrpSpPr>
        <p:grpSpPr>
          <a:xfrm>
            <a:off x="6326025" y="1320827"/>
            <a:ext cx="3877287" cy="2592000"/>
            <a:chOff x="6723935" y="2072482"/>
            <a:chExt cx="4428000" cy="3240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BE2653-E49B-4DCF-9D34-32C0352323C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935" y="2072482"/>
              <a:ext cx="4428000" cy="324000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0CBA805-E31D-467A-868C-C3B971AE53B4}"/>
                </a:ext>
              </a:extLst>
            </p:cNvPr>
            <p:cNvCxnSpPr>
              <a:cxnSpLocks/>
            </p:cNvCxnSpPr>
            <p:nvPr/>
          </p:nvCxnSpPr>
          <p:spPr>
            <a:xfrm>
              <a:off x="9691336" y="2789824"/>
              <a:ext cx="77614" cy="57386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3F0325-8052-40A3-A41F-92B451C12210}"/>
                </a:ext>
              </a:extLst>
            </p:cNvPr>
            <p:cNvSpPr txBox="1"/>
            <p:nvPr/>
          </p:nvSpPr>
          <p:spPr>
            <a:xfrm>
              <a:off x="9768950" y="2789824"/>
              <a:ext cx="132710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00" b="1" dirty="0"/>
                <a:t>Reduced </a:t>
              </a:r>
              <a:br>
                <a:rPr lang="en-AU" sz="1100" b="1" dirty="0"/>
              </a:br>
              <a:r>
                <a:rPr lang="en-AU" sz="1100" b="1" dirty="0"/>
                <a:t>water-wetness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8E602BA-EC8E-486F-883C-4BA287A87C1F}"/>
              </a:ext>
            </a:extLst>
          </p:cNvPr>
          <p:cNvSpPr txBox="1"/>
          <p:nvPr/>
        </p:nvSpPr>
        <p:spPr>
          <a:xfrm>
            <a:off x="3352815" y="1009852"/>
            <a:ext cx="895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/>
              <a:t>9S well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D6745-5F6E-42F6-8CC1-B9BECF07FC60}"/>
              </a:ext>
            </a:extLst>
          </p:cNvPr>
          <p:cNvSpPr txBox="1"/>
          <p:nvPr/>
        </p:nvSpPr>
        <p:spPr>
          <a:xfrm>
            <a:off x="7683645" y="1008322"/>
            <a:ext cx="1162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/>
              <a:t>A5-T2 well</a:t>
            </a:r>
            <a:endParaRPr lang="en-A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69AF0-AE62-4C4D-A3F3-36B5031BB1A0}"/>
              </a:ext>
            </a:extLst>
          </p:cNvPr>
          <p:cNvSpPr txBox="1"/>
          <p:nvPr/>
        </p:nvSpPr>
        <p:spPr>
          <a:xfrm>
            <a:off x="3696366" y="4017914"/>
            <a:ext cx="4799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Mild solvents used (kerosene and heptane)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5 PV of crude oil in-between restorations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Spontaneous imbibition at 60</a:t>
            </a:r>
            <a:r>
              <a:rPr lang="en-AU" sz="1600" baseline="30000" dirty="0"/>
              <a:t>o</a:t>
            </a:r>
            <a:r>
              <a:rPr lang="en-AU" sz="1600" dirty="0"/>
              <a:t>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FW as the imbibing fluid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C70064-6EE6-4392-A7E7-312286998478}"/>
              </a:ext>
            </a:extLst>
          </p:cNvPr>
          <p:cNvSpPr txBox="1"/>
          <p:nvPr/>
        </p:nvSpPr>
        <p:spPr>
          <a:xfrm>
            <a:off x="2164533" y="5375687"/>
            <a:ext cx="3877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Decrease in %OOIP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Decrease in the rate of imbibition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BAA2867F-A5D9-41F2-8883-8B29C7DB4FB4}"/>
              </a:ext>
            </a:extLst>
          </p:cNvPr>
          <p:cNvSpPr/>
          <p:nvPr/>
        </p:nvSpPr>
        <p:spPr>
          <a:xfrm>
            <a:off x="5983459" y="5439639"/>
            <a:ext cx="479694" cy="375711"/>
          </a:xfrm>
          <a:prstGeom prst="rightBrace">
            <a:avLst>
              <a:gd name="adj1" fmla="val 8333"/>
              <a:gd name="adj2" fmla="val 4945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56170-0858-45F4-BB27-0DA014FD76B5}"/>
              </a:ext>
            </a:extLst>
          </p:cNvPr>
          <p:cNvSpPr txBox="1"/>
          <p:nvPr/>
        </p:nvSpPr>
        <p:spPr>
          <a:xfrm>
            <a:off x="6616584" y="5458217"/>
            <a:ext cx="2371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solidFill>
                  <a:srgbClr val="FF0000"/>
                </a:solidFill>
              </a:rPr>
              <a:t>Less</a:t>
            </a:r>
            <a:r>
              <a:rPr lang="en-AU" sz="1600" b="1" dirty="0"/>
              <a:t> water-wet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29E4C-DBB9-4B1C-864F-F78D3263EC16}"/>
              </a:ext>
            </a:extLst>
          </p:cNvPr>
          <p:cNvSpPr txBox="1"/>
          <p:nvPr/>
        </p:nvSpPr>
        <p:spPr>
          <a:xfrm>
            <a:off x="229649" y="6197923"/>
            <a:ext cx="10409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Mild solvents in multiple restorations accumulate adsorbed crude oil components on the surface</a:t>
            </a:r>
          </a:p>
        </p:txBody>
      </p:sp>
    </p:spTree>
    <p:extLst>
      <p:ext uri="{BB962C8B-B14F-4D97-AF65-F5344CB8AC3E}">
        <p14:creationId xmlns:p14="http://schemas.microsoft.com/office/powerpoint/2010/main" val="2802228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63EE02-A2FD-4275-8045-1483A3694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06" y="292521"/>
            <a:ext cx="9989769" cy="671512"/>
          </a:xfrm>
        </p:spPr>
        <p:txBody>
          <a:bodyPr/>
          <a:lstStyle/>
          <a:p>
            <a:r>
              <a:rPr lang="en-AU" sz="2800" dirty="0"/>
              <a:t>Effect of harsh solvents on core wettability in sandstones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7C21F4-EA6E-4318-A116-00C3C7E81A92}"/>
              </a:ext>
            </a:extLst>
          </p:cNvPr>
          <p:cNvGrpSpPr/>
          <p:nvPr/>
        </p:nvGrpSpPr>
        <p:grpSpPr>
          <a:xfrm>
            <a:off x="1716616" y="1335161"/>
            <a:ext cx="3877200" cy="2592000"/>
            <a:chOff x="893969" y="1924296"/>
            <a:chExt cx="5168185" cy="37389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E3A048-2EE2-43C4-9F6B-E0C17EC7F42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69" y="1924296"/>
              <a:ext cx="5168185" cy="3738951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397D875-E6D5-44DF-B0F8-7B7F672114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6467" y="3127493"/>
              <a:ext cx="397704" cy="246236"/>
            </a:xfrm>
            <a:prstGeom prst="straightConnector1">
              <a:avLst/>
            </a:prstGeom>
            <a:ln w="38100">
              <a:noFill/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D26B57-00E2-4FAF-BE89-29D700718E71}"/>
                </a:ext>
              </a:extLst>
            </p:cNvPr>
            <p:cNvSpPr txBox="1"/>
            <p:nvPr/>
          </p:nvSpPr>
          <p:spPr>
            <a:xfrm>
              <a:off x="3122523" y="3394200"/>
              <a:ext cx="2705591" cy="399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1200" b="1" dirty="0"/>
                <a:t>Increased water-wetness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9C4DE22-0D74-43AF-BC03-2DDD63B43C80}"/>
              </a:ext>
            </a:extLst>
          </p:cNvPr>
          <p:cNvSpPr txBox="1"/>
          <p:nvPr/>
        </p:nvSpPr>
        <p:spPr>
          <a:xfrm>
            <a:off x="3276793" y="954717"/>
            <a:ext cx="89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9S </a:t>
            </a:r>
            <a:r>
              <a:rPr lang="en-AU" sz="1600" i="1" dirty="0"/>
              <a:t>well</a:t>
            </a:r>
            <a:endParaRPr lang="en-AU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128116-7E93-4AFD-AAA2-BC3AE4C13104}"/>
              </a:ext>
            </a:extLst>
          </p:cNvPr>
          <p:cNvSpPr txBox="1"/>
          <p:nvPr/>
        </p:nvSpPr>
        <p:spPr>
          <a:xfrm>
            <a:off x="7683646" y="996606"/>
            <a:ext cx="1162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/>
              <a:t>A5-T2 well</a:t>
            </a:r>
            <a:endParaRPr lang="en-AU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99F3A1-B238-4582-8D05-3A547049FD53}"/>
              </a:ext>
            </a:extLst>
          </p:cNvPr>
          <p:cNvGrpSpPr/>
          <p:nvPr/>
        </p:nvGrpSpPr>
        <p:grpSpPr>
          <a:xfrm>
            <a:off x="6326071" y="1335160"/>
            <a:ext cx="3877200" cy="2592000"/>
            <a:chOff x="6326071" y="1335160"/>
            <a:chExt cx="3877200" cy="2592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53BEA9-DF3E-4D86-B69D-5F4C3C127AB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071" y="1335160"/>
              <a:ext cx="3877200" cy="25920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D043F55-ADAA-4406-B784-3A376EBC1F05}"/>
                </a:ext>
              </a:extLst>
            </p:cNvPr>
            <p:cNvGrpSpPr/>
            <p:nvPr/>
          </p:nvGrpSpPr>
          <p:grpSpPr>
            <a:xfrm>
              <a:off x="8427539" y="1544239"/>
              <a:ext cx="1775732" cy="600391"/>
              <a:chOff x="9113838" y="2192465"/>
              <a:chExt cx="1775732" cy="600391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F1DE367-57EB-454C-B84C-4F61060A94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68767" y="2192465"/>
                <a:ext cx="0" cy="32339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5F734C-8DCB-426F-AD95-EAE1F39D8D9B}"/>
                  </a:ext>
                </a:extLst>
              </p:cNvPr>
              <p:cNvSpPr txBox="1"/>
              <p:nvPr/>
            </p:nvSpPr>
            <p:spPr>
              <a:xfrm>
                <a:off x="9113838" y="2515857"/>
                <a:ext cx="17757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200" b="1" dirty="0"/>
                  <a:t>Increased water-wetness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B980257-9413-4D5B-8506-3A90351CA61F}"/>
              </a:ext>
            </a:extLst>
          </p:cNvPr>
          <p:cNvSpPr txBox="1"/>
          <p:nvPr/>
        </p:nvSpPr>
        <p:spPr>
          <a:xfrm>
            <a:off x="3486590" y="3991892"/>
            <a:ext cx="5990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More aggressive solvents used (toluene and methanol)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5 PV of crude oil in-between restorations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Spontaneous imbibition at 60</a:t>
            </a:r>
            <a:r>
              <a:rPr lang="en-AU" sz="1600" baseline="30000" dirty="0"/>
              <a:t>o</a:t>
            </a:r>
            <a:r>
              <a:rPr lang="en-AU" sz="1600" dirty="0"/>
              <a:t>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FW as the imbibing fluid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521EF8-D3B8-4C17-A17B-507B394A310E}"/>
              </a:ext>
            </a:extLst>
          </p:cNvPr>
          <p:cNvSpPr txBox="1"/>
          <p:nvPr/>
        </p:nvSpPr>
        <p:spPr>
          <a:xfrm>
            <a:off x="2372996" y="5256952"/>
            <a:ext cx="376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Increase in %OOIP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Increase in the rate of imbibition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F51E1593-C96C-4067-A92C-8A7812A98479}"/>
              </a:ext>
            </a:extLst>
          </p:cNvPr>
          <p:cNvSpPr/>
          <p:nvPr/>
        </p:nvSpPr>
        <p:spPr>
          <a:xfrm>
            <a:off x="5963619" y="5381300"/>
            <a:ext cx="479694" cy="375711"/>
          </a:xfrm>
          <a:prstGeom prst="rightBrace">
            <a:avLst>
              <a:gd name="adj1" fmla="val 8333"/>
              <a:gd name="adj2" fmla="val 4945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3DD0A1-0BB3-4017-ADAA-F7E45BB40CE6}"/>
              </a:ext>
            </a:extLst>
          </p:cNvPr>
          <p:cNvSpPr txBox="1"/>
          <p:nvPr/>
        </p:nvSpPr>
        <p:spPr>
          <a:xfrm>
            <a:off x="6515246" y="5375369"/>
            <a:ext cx="2485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solidFill>
                  <a:srgbClr val="00B050"/>
                </a:solidFill>
              </a:rPr>
              <a:t>More</a:t>
            </a:r>
            <a:r>
              <a:rPr lang="en-AU" sz="1600" b="1" dirty="0"/>
              <a:t> water-wet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75ABFD-BA9F-4177-9241-C79ACC08564E}"/>
              </a:ext>
            </a:extLst>
          </p:cNvPr>
          <p:cNvSpPr txBox="1"/>
          <p:nvPr/>
        </p:nvSpPr>
        <p:spPr>
          <a:xfrm>
            <a:off x="304800" y="6069201"/>
            <a:ext cx="1054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Are harsh solvents removing more than adsorbed crude oil components? </a:t>
            </a:r>
            <a:b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How do we know how many pore volumes of crude oil is needed to recreate reservoir wettability?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7B19AE-419A-819F-E8F1-FBC28A176D1B}"/>
              </a:ext>
            </a:extLst>
          </p:cNvPr>
          <p:cNvCxnSpPr>
            <a:cxnSpLocks/>
          </p:cNvCxnSpPr>
          <p:nvPr/>
        </p:nvCxnSpPr>
        <p:spPr>
          <a:xfrm flipV="1">
            <a:off x="4395671" y="2155076"/>
            <a:ext cx="313746" cy="23454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021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D6D5CC-7922-43AE-84C6-3D25A10597C0}"/>
              </a:ext>
            </a:extLst>
          </p:cNvPr>
          <p:cNvSpPr txBox="1">
            <a:spLocks/>
          </p:cNvSpPr>
          <p:nvPr/>
        </p:nvSpPr>
        <p:spPr>
          <a:xfrm>
            <a:off x="674687" y="290514"/>
            <a:ext cx="9678987" cy="671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Wettability reproduction in sandstones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60B7D-6BA0-4A8A-B014-79C853B9F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60" y="1318015"/>
            <a:ext cx="3888000" cy="2592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936935-9B98-4EE4-B2F3-ED2E3D898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8015"/>
            <a:ext cx="3888000" cy="2592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58E636-2E51-4312-9798-93FB966C0C4C}"/>
              </a:ext>
            </a:extLst>
          </p:cNvPr>
          <p:cNvSpPr txBox="1"/>
          <p:nvPr/>
        </p:nvSpPr>
        <p:spPr>
          <a:xfrm>
            <a:off x="5320989" y="946624"/>
            <a:ext cx="1162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/>
              <a:t>A5-T2 well</a:t>
            </a:r>
            <a:endParaRPr lang="en-A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747A8F-8DF9-4F71-83B3-2ED8D36CCDE7}"/>
              </a:ext>
            </a:extLst>
          </p:cNvPr>
          <p:cNvSpPr txBox="1"/>
          <p:nvPr/>
        </p:nvSpPr>
        <p:spPr>
          <a:xfrm>
            <a:off x="3672760" y="4049341"/>
            <a:ext cx="5678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Mild cleaning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1 PV of crude oil in restorations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Spontaneous imbibition at 60</a:t>
            </a:r>
            <a:r>
              <a:rPr lang="en-AU" sz="1600" baseline="30000" dirty="0"/>
              <a:t>o</a:t>
            </a:r>
            <a:r>
              <a:rPr lang="en-AU" sz="1600" dirty="0"/>
              <a:t>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FW as the imbibing fluid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955D1-233A-465A-AA12-9786D39D07B7}"/>
              </a:ext>
            </a:extLst>
          </p:cNvPr>
          <p:cNvSpPr txBox="1"/>
          <p:nvPr/>
        </p:nvSpPr>
        <p:spPr>
          <a:xfrm>
            <a:off x="2397967" y="5449711"/>
            <a:ext cx="7955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Core cleaning without interfering with the core’s natural wettability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Adequate amount of oil – 1 PV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Re-usable cores for multiple experiments</a:t>
            </a:r>
            <a:endParaRPr lang="en-GB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29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596625-529A-4A2F-8D2E-1070417FE1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13" y="244951"/>
            <a:ext cx="9404350" cy="6905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Wettability reproduction in carbonates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8AD1D-1D7A-49E2-B459-5DAB7C48A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3" y="1151014"/>
            <a:ext cx="3732848" cy="2488565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380C57-2FE2-4FFC-866A-BFE129685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45" y="1151014"/>
            <a:ext cx="3732848" cy="2488565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F8A6BE-A765-4FA3-A948-BADF1EFDA1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3" y="3759831"/>
            <a:ext cx="3732848" cy="248856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7122AE-07B0-4D3D-8E8C-3EA9FACF8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46" y="3759831"/>
            <a:ext cx="3732847" cy="2488565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827254-34C7-44B1-8CB8-1FCD73AB8242}"/>
              </a:ext>
            </a:extLst>
          </p:cNvPr>
          <p:cNvSpPr txBox="1"/>
          <p:nvPr/>
        </p:nvSpPr>
        <p:spPr>
          <a:xfrm>
            <a:off x="8469672" y="1567249"/>
            <a:ext cx="33128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Mild cleaning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1 PV of crude oil in restorations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Spontaneous imbibition at 50</a:t>
            </a:r>
            <a:r>
              <a:rPr lang="en-AU" sz="1600" baseline="30000" dirty="0"/>
              <a:t>o</a:t>
            </a:r>
            <a:r>
              <a:rPr lang="en-AU" sz="1600" dirty="0"/>
              <a:t>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FW as the imbibing fluid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/>
          </a:p>
          <a:p>
            <a:pPr algn="ctr"/>
            <a:endParaRPr lang="en-A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AU" sz="2400" b="1" dirty="0">
                <a:solidFill>
                  <a:schemeClr val="accent1">
                    <a:lumMod val="50000"/>
                  </a:schemeClr>
                </a:solidFill>
              </a:rPr>
              <a:t>Wettability successfully reproduced in outcrop chalk</a:t>
            </a:r>
          </a:p>
        </p:txBody>
      </p:sp>
    </p:spTree>
    <p:extLst>
      <p:ext uri="{BB962C8B-B14F-4D97-AF65-F5344CB8AC3E}">
        <p14:creationId xmlns:p14="http://schemas.microsoft.com/office/powerpoint/2010/main" val="1383842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CDA14B12-083A-D54E-9432-867D2CE89E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How can IOR/EOR contribute to reaching the ambitious emission reduction goals?</a:t>
            </a:r>
          </a:p>
        </p:txBody>
      </p:sp>
    </p:spTree>
    <p:extLst>
      <p:ext uri="{BB962C8B-B14F-4D97-AF65-F5344CB8AC3E}">
        <p14:creationId xmlns:p14="http://schemas.microsoft.com/office/powerpoint/2010/main" val="2060094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2E381-8A84-4726-85A2-74D774D84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6" y="300318"/>
            <a:ext cx="9404723" cy="976032"/>
          </a:xfrm>
        </p:spPr>
        <p:txBody>
          <a:bodyPr/>
          <a:lstStyle/>
          <a:p>
            <a:r>
              <a:rPr lang="en-AU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E8787-10FF-44C8-856E-C39388D306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725" y="1276350"/>
            <a:ext cx="10810875" cy="5257800"/>
          </a:xfrm>
        </p:spPr>
        <p:txBody>
          <a:bodyPr>
            <a:normAutofit fontScale="85000" lnSpcReduction="20000"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Multiple restorations using 5PV crude oil exposure after </a:t>
            </a:r>
            <a:r>
              <a:rPr lang="en-GB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mild cleaning </a:t>
            </a:r>
            <a:r>
              <a:rPr lang="en-GB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resulted in a </a:t>
            </a:r>
            <a:r>
              <a:rPr lang="en-GB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less water-wet </a:t>
            </a:r>
            <a:r>
              <a:rPr lang="en-GB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behaviour after each restoration operation in sandstone cores.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en-GB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Mild cleaning aims to preserve wettability, thus accumulating adsorbed crude oil components.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Multiple restorations using 5PV crude oil exposure after </a:t>
            </a:r>
            <a:r>
              <a:rPr lang="en-GB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harsh cleaning </a:t>
            </a:r>
            <a:r>
              <a:rPr lang="en-GB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resulted in a </a:t>
            </a:r>
            <a:r>
              <a:rPr lang="en-GB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more water-wet </a:t>
            </a:r>
            <a:r>
              <a:rPr lang="en-GB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behaviour after each restoration operation in sandstone cores.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en-GB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Strong solvents might harm the rock surface by dissolving/removing material that contributes to the rock’s initial wettability. </a:t>
            </a:r>
            <a:endParaRPr lang="en-AU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GB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Optimized core preparation procedure</a:t>
            </a:r>
            <a:r>
              <a:rPr lang="en-GB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Core wettability was successfully reproduced on the preserved sandstone cores and outcrop carbonate cores after mild cleaning and 1 PV exposure of crude oil.</a:t>
            </a:r>
          </a:p>
          <a:p>
            <a:pPr lvl="0" algn="ctr">
              <a:lnSpc>
                <a:spcPct val="115000"/>
              </a:lnSpc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nb-NO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is a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standardize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core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preparation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comparable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studies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IOR/EOR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methods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limited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core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material </a:t>
            </a:r>
            <a:r>
              <a:rPr lang="nb-NO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nb-NO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AU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88297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0C28825-9AD7-18AF-94D0-EF1B43BB5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56" y="0"/>
            <a:ext cx="9735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00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E7293DA-3B40-447C-B00C-DD5A7BFCF579}"/>
              </a:ext>
            </a:extLst>
          </p:cNvPr>
          <p:cNvSpPr txBox="1"/>
          <p:nvPr/>
        </p:nvSpPr>
        <p:spPr>
          <a:xfrm>
            <a:off x="590421" y="1583540"/>
            <a:ext cx="6225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20E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Acknowledgement</a:t>
            </a:r>
          </a:p>
        </p:txBody>
      </p:sp>
      <p:sp>
        <p:nvSpPr>
          <p:cNvPr id="18" name="AutoShape 8" descr="Peto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AEEEE43-0CF5-44B9-B4CF-763656C6ABD3}"/>
              </a:ext>
            </a:extLst>
          </p:cNvPr>
          <p:cNvSpPr txBox="1"/>
          <p:nvPr/>
        </p:nvSpPr>
        <p:spPr>
          <a:xfrm>
            <a:off x="689956" y="2676699"/>
            <a:ext cx="80300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20E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author(s) acknowledge the Research Council of Norway and the industry partners of NCS2030 – RCN project number 331644 – for their support.</a:t>
            </a:r>
            <a:endParaRPr kumimoji="0" lang="nb-NO" sz="1800" b="0" i="1" u="none" strike="noStrike" kern="1200" cap="none" spc="0" normalizeH="0" baseline="0" noProof="0" dirty="0" err="1">
              <a:ln>
                <a:noFill/>
              </a:ln>
              <a:solidFill>
                <a:srgbClr val="020E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0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33DD58D-5680-48B9-BE2D-77EEE33549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5080" y="2706655"/>
            <a:ext cx="2386836" cy="58477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7E5F3B9-C5CD-4395-96A2-D256D723F5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60321" y="1203898"/>
            <a:ext cx="2629403" cy="147940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E354514B-304E-4568-A427-6C5B4924CC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13385" y="3882429"/>
            <a:ext cx="1497912" cy="105408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A3E2F93-CB64-4E88-A89F-8445C6E80C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82836" y="1615508"/>
            <a:ext cx="1658055" cy="92961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FA116B18-DF65-4326-9ACE-0BAF5902DE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41544" y="3566570"/>
            <a:ext cx="2997136" cy="1685805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7E7F4451-D3DD-4B24-90AC-E88AC374FDB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11" y="3676750"/>
            <a:ext cx="1551728" cy="7981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7293DA-3B40-447C-B00C-DD5A7BFCF579}"/>
              </a:ext>
            </a:extLst>
          </p:cNvPr>
          <p:cNvSpPr txBox="1"/>
          <p:nvPr/>
        </p:nvSpPr>
        <p:spPr>
          <a:xfrm>
            <a:off x="590421" y="286754"/>
            <a:ext cx="6225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20E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partners &amp; observers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76BE02-B1AB-41B8-A951-0B73ECAA27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7809" y="2573279"/>
            <a:ext cx="1551727" cy="1131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t="-1306" b="-195"/>
          <a:stretch/>
        </p:blipFill>
        <p:spPr>
          <a:xfrm>
            <a:off x="9522193" y="2030624"/>
            <a:ext cx="1766490" cy="1316555"/>
          </a:xfrm>
          <a:prstGeom prst="rect">
            <a:avLst/>
          </a:prstGeom>
        </p:spPr>
      </p:pic>
      <p:sp>
        <p:nvSpPr>
          <p:cNvPr id="18" name="AutoShape 8" descr="Peto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t="-27205" b="-24350"/>
          <a:stretch/>
        </p:blipFill>
        <p:spPr>
          <a:xfrm>
            <a:off x="9563101" y="3690458"/>
            <a:ext cx="1617517" cy="972980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8603068" y="1839432"/>
            <a:ext cx="0" cy="31633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5418BCC-640D-4265-BEEA-A31332F83E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579" y="2682216"/>
            <a:ext cx="2917666" cy="1326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C4F961-70B2-43AC-93B3-538FA69735B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6944" b="16944"/>
          <a:stretch/>
        </p:blipFill>
        <p:spPr>
          <a:xfrm>
            <a:off x="7234004" y="998017"/>
            <a:ext cx="2705316" cy="7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1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F3386E-9443-4F12-8464-1658E4C4DD19}"/>
              </a:ext>
            </a:extLst>
          </p:cNvPr>
          <p:cNvSpPr txBox="1"/>
          <p:nvPr/>
        </p:nvSpPr>
        <p:spPr>
          <a:xfrm>
            <a:off x="4575548" y="5474217"/>
            <a:ext cx="27042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NPD Resource report 2022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4F6BF49E-F692-4D5A-9111-F302AE2D06F2}"/>
              </a:ext>
            </a:extLst>
          </p:cNvPr>
          <p:cNvSpPr txBox="1">
            <a:spLocks/>
          </p:cNvSpPr>
          <p:nvPr/>
        </p:nvSpPr>
        <p:spPr>
          <a:xfrm>
            <a:off x="1045028" y="449637"/>
            <a:ext cx="10645541" cy="88945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NCS – Large potential for the next decades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9C25AF-7FF9-4E9C-82BF-783CAFDB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3" b="5888"/>
          <a:stretch/>
        </p:blipFill>
        <p:spPr>
          <a:xfrm>
            <a:off x="1271909" y="1815049"/>
            <a:ext cx="9799435" cy="318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7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80985478-0E46-42DC-9FD2-439E6DF75B09}"/>
              </a:ext>
            </a:extLst>
          </p:cNvPr>
          <p:cNvSpPr txBox="1">
            <a:spLocks/>
          </p:cNvSpPr>
          <p:nvPr/>
        </p:nvSpPr>
        <p:spPr>
          <a:xfrm>
            <a:off x="1145153" y="152879"/>
            <a:ext cx="8026400" cy="693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NCS – CO</a:t>
            </a:r>
            <a:r>
              <a:rPr kumimoji="0" lang="en-GB" sz="4400" b="0" i="0" u="none" strike="noStrike" kern="1200" cap="none" spc="0" normalizeH="0" baseline="-2500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2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intensity is increasing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8E833-CE30-4DA5-9829-0FF00F250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586" y="1006470"/>
            <a:ext cx="7977079" cy="5560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47CF83-F7F2-4BE2-A204-D774F171E2F9}"/>
              </a:ext>
            </a:extLst>
          </p:cNvPr>
          <p:cNvSpPr txBox="1"/>
          <p:nvPr/>
        </p:nvSpPr>
        <p:spPr>
          <a:xfrm>
            <a:off x="4418835" y="6635871"/>
            <a:ext cx="452578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Courtesy: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Rystad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supporting report, 2019,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hlinkClick r:id="rId3"/>
              </a:rPr>
              <a:t>www.og21.no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921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BB50E03-F710-4101-BA0D-073541730F43}"/>
              </a:ext>
            </a:extLst>
          </p:cNvPr>
          <p:cNvGraphicFramePr>
            <a:graphicFrameLocks/>
          </p:cNvGraphicFramePr>
          <p:nvPr/>
        </p:nvGraphicFramePr>
        <p:xfrm>
          <a:off x="947466" y="1148156"/>
          <a:ext cx="9482194" cy="5082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DFCE941-3849-4CC5-8AB0-843BE6950DFD}"/>
              </a:ext>
            </a:extLst>
          </p:cNvPr>
          <p:cNvSpPr txBox="1"/>
          <p:nvPr/>
        </p:nvSpPr>
        <p:spPr>
          <a:xfrm>
            <a:off x="3186496" y="122683"/>
            <a:ext cx="658314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NCS Fields are maturing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BA7FC-44A1-458C-9EB9-355D628944CB}"/>
              </a:ext>
            </a:extLst>
          </p:cNvPr>
          <p:cNvSpPr txBox="1"/>
          <p:nvPr/>
        </p:nvSpPr>
        <p:spPr>
          <a:xfrm>
            <a:off x="1871102" y="6316598"/>
            <a:ext cx="7315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Courtesy: Ying Guo (NORCE), 2022.05</a:t>
            </a:r>
          </a:p>
        </p:txBody>
      </p:sp>
    </p:spTree>
    <p:extLst>
      <p:ext uri="{BB962C8B-B14F-4D97-AF65-F5344CB8AC3E}">
        <p14:creationId xmlns:p14="http://schemas.microsoft.com/office/powerpoint/2010/main" val="3071482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8022D2-DEAE-4FBA-8949-77C5EF0B702D}"/>
              </a:ext>
            </a:extLst>
          </p:cNvPr>
          <p:cNvSpPr txBox="1">
            <a:spLocks/>
          </p:cNvSpPr>
          <p:nvPr/>
        </p:nvSpPr>
        <p:spPr>
          <a:xfrm>
            <a:off x="607194" y="240485"/>
            <a:ext cx="11287395" cy="692957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NCS - IOR / EOR are still very important for producing oil and decreasing water cut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F630A-0C2C-42B5-9294-244595B7F811}"/>
              </a:ext>
            </a:extLst>
          </p:cNvPr>
          <p:cNvSpPr txBox="1"/>
          <p:nvPr/>
        </p:nvSpPr>
        <p:spPr>
          <a:xfrm>
            <a:off x="9024370" y="4709478"/>
            <a:ext cx="21945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Courtesy: NPD Resource Report, 2019 – Discovery and fields.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hlinkClick r:id="rId2"/>
              </a:rPr>
              <a:t>www.npd.no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5B4C4-1D4C-4960-9E1F-5FB8B74D8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163909"/>
            <a:ext cx="7509178" cy="5104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7BA2AE-9EB7-49A0-AAE3-0FC52C3E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795" y="589927"/>
            <a:ext cx="5371205" cy="3889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9226DE-124D-4AFA-B6A7-F15E265BA18A}"/>
              </a:ext>
            </a:extLst>
          </p:cNvPr>
          <p:cNvSpPr txBox="1"/>
          <p:nvPr/>
        </p:nvSpPr>
        <p:spPr>
          <a:xfrm>
            <a:off x="2961601" y="6112873"/>
            <a:ext cx="21945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Courtesy: NPD Resource Report, 2022 – Discovery and fields.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hlinkClick r:id="rId2"/>
              </a:rPr>
              <a:t>www.npd.no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183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99A96D-2903-49A0-8AFF-A299C59FF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93" y="966064"/>
            <a:ext cx="11515725" cy="5343525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7B73BE52-94F7-4D4B-AD17-D81B95BB0EE6}"/>
              </a:ext>
            </a:extLst>
          </p:cNvPr>
          <p:cNvSpPr txBox="1">
            <a:spLocks/>
          </p:cNvSpPr>
          <p:nvPr/>
        </p:nvSpPr>
        <p:spPr>
          <a:xfrm>
            <a:off x="2083190" y="273107"/>
            <a:ext cx="8025619" cy="69295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NCS –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Competetive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recovery rate, but…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CA5FD-2C3B-4BFF-B191-4FDB58F63821}"/>
              </a:ext>
            </a:extLst>
          </p:cNvPr>
          <p:cNvSpPr txBox="1"/>
          <p:nvPr/>
        </p:nvSpPr>
        <p:spPr>
          <a:xfrm>
            <a:off x="4218038" y="6309589"/>
            <a:ext cx="275703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Ref: OG21 – Strategy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2FA1B-7032-4220-B511-C33033C6B0E7}"/>
              </a:ext>
            </a:extLst>
          </p:cNvPr>
          <p:cNvSpPr txBox="1"/>
          <p:nvPr/>
        </p:nvSpPr>
        <p:spPr>
          <a:xfrm rot="20749548">
            <a:off x="8101084" y="2785282"/>
            <a:ext cx="331793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41E1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very few advanced IOR/EOR methods have been implemented to recover ‘left-behind’ HC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641E14">
                  <a:lumMod val="60000"/>
                  <a:lumOff val="4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9995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UiS – RGB - 3 oktober 2017">
      <a:dk1>
        <a:srgbClr val="050F41"/>
      </a:dk1>
      <a:lt1>
        <a:srgbClr val="F0ECE3"/>
      </a:lt1>
      <a:dk2>
        <a:srgbClr val="000000"/>
      </a:dk2>
      <a:lt2>
        <a:srgbClr val="FFFFFF"/>
      </a:lt2>
      <a:accent1>
        <a:srgbClr val="EB5F0A"/>
      </a:accent1>
      <a:accent2>
        <a:srgbClr val="0A3CA0"/>
      </a:accent2>
      <a:accent3>
        <a:srgbClr val="AAC8F0"/>
      </a:accent3>
      <a:accent4>
        <a:srgbClr val="F09600"/>
      </a:accent4>
      <a:accent5>
        <a:srgbClr val="AE937D"/>
      </a:accent5>
      <a:accent6>
        <a:srgbClr val="641E14"/>
      </a:accent6>
      <a:hlink>
        <a:srgbClr val="0A3CA0"/>
      </a:hlink>
      <a:folHlink>
        <a:srgbClr val="C8460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latin typeface="Tahoma" charset="0"/>
            <a:ea typeface="Tahoma" charset="0"/>
            <a:cs typeface="Tahom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S2030_UiS PPT-mal.potx [Read-Only]" id="{54B0F617-E020-49D6-B417-2825A570F122}" vid="{A38E6F9E-1AB1-4C86-B84A-0B8E45A3116C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ma">
  <a:themeElements>
    <a:clrScheme name="UiS – RGB - 3 oktober 2017">
      <a:dk1>
        <a:srgbClr val="050F41"/>
      </a:dk1>
      <a:lt1>
        <a:srgbClr val="F0ECE3"/>
      </a:lt1>
      <a:dk2>
        <a:srgbClr val="000000"/>
      </a:dk2>
      <a:lt2>
        <a:srgbClr val="FFFFFF"/>
      </a:lt2>
      <a:accent1>
        <a:srgbClr val="EB5F0A"/>
      </a:accent1>
      <a:accent2>
        <a:srgbClr val="0A3CA0"/>
      </a:accent2>
      <a:accent3>
        <a:srgbClr val="AAC8F0"/>
      </a:accent3>
      <a:accent4>
        <a:srgbClr val="F09600"/>
      </a:accent4>
      <a:accent5>
        <a:srgbClr val="AE937D"/>
      </a:accent5>
      <a:accent6>
        <a:srgbClr val="641E14"/>
      </a:accent6>
      <a:hlink>
        <a:srgbClr val="0A3CA0"/>
      </a:hlink>
      <a:folHlink>
        <a:srgbClr val="C8460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latin typeface="Tahoma" charset="0"/>
            <a:ea typeface="Tahoma" charset="0"/>
            <a:cs typeface="Tahom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S2030_UiS PPT-mal2.potx" id="{EEBCD51B-D16B-45D3-826A-6297461FCBCA}" vid="{94FD7A77-5092-4D12-A7A2-8855B3FE538C}"/>
    </a:ext>
  </a:extLst>
</a:theme>
</file>

<file path=ppt/theme/theme3.xml><?xml version="1.0" encoding="utf-8"?>
<a:theme xmlns:a="http://schemas.openxmlformats.org/drawingml/2006/main" name="6_Office-tema">
  <a:themeElements>
    <a:clrScheme name="UiS – RGB - 3 oktober 2017">
      <a:dk1>
        <a:srgbClr val="050F41"/>
      </a:dk1>
      <a:lt1>
        <a:srgbClr val="F0ECE3"/>
      </a:lt1>
      <a:dk2>
        <a:srgbClr val="000000"/>
      </a:dk2>
      <a:lt2>
        <a:srgbClr val="FFFFFF"/>
      </a:lt2>
      <a:accent1>
        <a:srgbClr val="EB5F0A"/>
      </a:accent1>
      <a:accent2>
        <a:srgbClr val="0A3CA0"/>
      </a:accent2>
      <a:accent3>
        <a:srgbClr val="AAC8F0"/>
      </a:accent3>
      <a:accent4>
        <a:srgbClr val="F09600"/>
      </a:accent4>
      <a:accent5>
        <a:srgbClr val="AE937D"/>
      </a:accent5>
      <a:accent6>
        <a:srgbClr val="641E14"/>
      </a:accent6>
      <a:hlink>
        <a:srgbClr val="0A3CA0"/>
      </a:hlink>
      <a:folHlink>
        <a:srgbClr val="C8460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latin typeface="Tahoma" charset="0"/>
            <a:ea typeface="Tahoma" charset="0"/>
            <a:cs typeface="Tahom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S2030_UiS PPT-mal_Light" id="{4D202EE3-465F-453F-A7E0-A5CA9857C62D}" vid="{AA9EA156-D8B8-4645-8E6F-E11AB9B46A49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-tema">
  <a:themeElements>
    <a:clrScheme name="UiS – RGB - 3 oktober 2017">
      <a:dk1>
        <a:srgbClr val="050F41"/>
      </a:dk1>
      <a:lt1>
        <a:srgbClr val="F0ECE3"/>
      </a:lt1>
      <a:dk2>
        <a:srgbClr val="000000"/>
      </a:dk2>
      <a:lt2>
        <a:srgbClr val="FFFFFF"/>
      </a:lt2>
      <a:accent1>
        <a:srgbClr val="EB5F0A"/>
      </a:accent1>
      <a:accent2>
        <a:srgbClr val="0A3CA0"/>
      </a:accent2>
      <a:accent3>
        <a:srgbClr val="AAC8F0"/>
      </a:accent3>
      <a:accent4>
        <a:srgbClr val="F09600"/>
      </a:accent4>
      <a:accent5>
        <a:srgbClr val="AE937D"/>
      </a:accent5>
      <a:accent6>
        <a:srgbClr val="641E14"/>
      </a:accent6>
      <a:hlink>
        <a:srgbClr val="0A3CA0"/>
      </a:hlink>
      <a:folHlink>
        <a:srgbClr val="C8460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latin typeface="Tahoma" charset="0"/>
            <a:ea typeface="Tahoma" charset="0"/>
            <a:cs typeface="Tahom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S2030_UiS PPT-mal_Light" id="{4D202EE3-465F-453F-A7E0-A5CA9857C62D}" vid="{AA9EA156-D8B8-4645-8E6F-E11AB9B46A49}"/>
    </a:ext>
  </a:extLst>
</a:theme>
</file>

<file path=ppt/theme/theme6.xml><?xml version="1.0" encoding="utf-8"?>
<a:theme xmlns:a="http://schemas.openxmlformats.org/drawingml/2006/main" name="3_Office-tema">
  <a:themeElements>
    <a:clrScheme name="UiS – RGB - 3 oktober 2017">
      <a:dk1>
        <a:srgbClr val="050F41"/>
      </a:dk1>
      <a:lt1>
        <a:srgbClr val="F0ECE3"/>
      </a:lt1>
      <a:dk2>
        <a:srgbClr val="000000"/>
      </a:dk2>
      <a:lt2>
        <a:srgbClr val="FFFFFF"/>
      </a:lt2>
      <a:accent1>
        <a:srgbClr val="EB5F0A"/>
      </a:accent1>
      <a:accent2>
        <a:srgbClr val="0A3CA0"/>
      </a:accent2>
      <a:accent3>
        <a:srgbClr val="AAC8F0"/>
      </a:accent3>
      <a:accent4>
        <a:srgbClr val="F09600"/>
      </a:accent4>
      <a:accent5>
        <a:srgbClr val="AE937D"/>
      </a:accent5>
      <a:accent6>
        <a:srgbClr val="641E14"/>
      </a:accent6>
      <a:hlink>
        <a:srgbClr val="0A3CA0"/>
      </a:hlink>
      <a:folHlink>
        <a:srgbClr val="C8460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latin typeface="Tahoma" charset="0"/>
            <a:ea typeface="Tahoma" charset="0"/>
            <a:cs typeface="Tahom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S2030_UiS PPT-mal.potx [Read-Only]" id="{54B0F617-E020-49D6-B417-2825A570F122}" vid="{A38E6F9E-1AB1-4C86-B84A-0B8E45A3116C}"/>
    </a:ext>
  </a:extLst>
</a:theme>
</file>

<file path=ppt/theme/theme7.xml><?xml version="1.0" encoding="utf-8"?>
<a:theme xmlns:a="http://schemas.openxmlformats.org/drawingml/2006/main" name="7_Office-tema">
  <a:themeElements>
    <a:clrScheme name="UiS – RGB - 3 oktober 2017">
      <a:dk1>
        <a:srgbClr val="050F41"/>
      </a:dk1>
      <a:lt1>
        <a:srgbClr val="F0ECE3"/>
      </a:lt1>
      <a:dk2>
        <a:srgbClr val="000000"/>
      </a:dk2>
      <a:lt2>
        <a:srgbClr val="FFFFFF"/>
      </a:lt2>
      <a:accent1>
        <a:srgbClr val="EB5F0A"/>
      </a:accent1>
      <a:accent2>
        <a:srgbClr val="0A3CA0"/>
      </a:accent2>
      <a:accent3>
        <a:srgbClr val="AAC8F0"/>
      </a:accent3>
      <a:accent4>
        <a:srgbClr val="F09600"/>
      </a:accent4>
      <a:accent5>
        <a:srgbClr val="AE937D"/>
      </a:accent5>
      <a:accent6>
        <a:srgbClr val="641E14"/>
      </a:accent6>
      <a:hlink>
        <a:srgbClr val="0A3CA0"/>
      </a:hlink>
      <a:folHlink>
        <a:srgbClr val="C8460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latin typeface="Tahoma" charset="0"/>
            <a:ea typeface="Tahoma" charset="0"/>
            <a:cs typeface="Tahom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S2030_UiS PPT-mal2.potx" id="{EEBCD51B-D16B-45D3-826A-6297461FCBCA}" vid="{94FD7A77-5092-4D12-A7A2-8855B3FE538C}"/>
    </a:ext>
  </a:extLst>
</a:theme>
</file>

<file path=ppt/theme/theme8.xml><?xml version="1.0" encoding="utf-8"?>
<a:theme xmlns:a="http://schemas.openxmlformats.org/drawingml/2006/main" name="8_Office-tema">
  <a:themeElements>
    <a:clrScheme name="UiS – RGB - 3 oktober 2017">
      <a:dk1>
        <a:srgbClr val="050F41"/>
      </a:dk1>
      <a:lt1>
        <a:srgbClr val="F0ECE3"/>
      </a:lt1>
      <a:dk2>
        <a:srgbClr val="000000"/>
      </a:dk2>
      <a:lt2>
        <a:srgbClr val="FFFFFF"/>
      </a:lt2>
      <a:accent1>
        <a:srgbClr val="EB5F0A"/>
      </a:accent1>
      <a:accent2>
        <a:srgbClr val="0A3CA0"/>
      </a:accent2>
      <a:accent3>
        <a:srgbClr val="AAC8F0"/>
      </a:accent3>
      <a:accent4>
        <a:srgbClr val="F09600"/>
      </a:accent4>
      <a:accent5>
        <a:srgbClr val="AE937D"/>
      </a:accent5>
      <a:accent6>
        <a:srgbClr val="641E14"/>
      </a:accent6>
      <a:hlink>
        <a:srgbClr val="0A3CA0"/>
      </a:hlink>
      <a:folHlink>
        <a:srgbClr val="C8460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latin typeface="Tahoma" charset="0"/>
            <a:ea typeface="Tahoma" charset="0"/>
            <a:cs typeface="Tahom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S2030_UiS PPT-mal_Light" id="{4D202EE3-465F-453F-A7E0-A5CA9857C62D}" vid="{AA9EA156-D8B8-4645-8E6F-E11AB9B46A49}"/>
    </a:ext>
  </a:extLst>
</a:theme>
</file>

<file path=ppt/theme/theme9.xml><?xml version="1.0" encoding="utf-8"?>
<a:theme xmlns:a="http://schemas.openxmlformats.org/drawingml/2006/main" name="9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3018</Words>
  <Application>Microsoft Office PowerPoint</Application>
  <PresentationFormat>Widescreen</PresentationFormat>
  <Paragraphs>542</Paragraphs>
  <Slides>43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1_Office-tema</vt:lpstr>
      <vt:lpstr>2_Office-tema</vt:lpstr>
      <vt:lpstr>6_Office-tema</vt:lpstr>
      <vt:lpstr>1_Office Theme</vt:lpstr>
      <vt:lpstr>10_Office-tema</vt:lpstr>
      <vt:lpstr>3_Office-tema</vt:lpstr>
      <vt:lpstr>7_Office-tema</vt:lpstr>
      <vt:lpstr>8_Office-tema</vt:lpstr>
      <vt:lpstr>9_Office-tema</vt:lpstr>
      <vt:lpstr>PowerPoint Presentation</vt:lpstr>
      <vt:lpstr>PowerPoint Presentation</vt:lpstr>
      <vt:lpstr>PowerPoint Presentation</vt:lpstr>
      <vt:lpstr>How can IOR/EOR contribute to reaching the ambitious emission reduction goals?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need to start early! Example of low salinity waterflooding</vt:lpstr>
      <vt:lpstr>We should not wait to do EOR when we can use “EOR-methods” to do IOR instead.  </vt:lpstr>
      <vt:lpstr>IOR and EOR in NCS2030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legacy from  The National IOR Centre of Norway</vt:lpstr>
      <vt:lpstr>The National IOR Centre of Norway - Opening of the centre, 2013-2021</vt:lpstr>
      <vt:lpstr>PowerPoint Presentation</vt:lpstr>
      <vt:lpstr>Software</vt:lpstr>
      <vt:lpstr>Educated and in-the-loop PhDs</vt:lpstr>
      <vt:lpstr>Educated postdoc-researchers</vt:lpstr>
      <vt:lpstr>Journal papers</vt:lpstr>
      <vt:lpstr>Workshops 2017-2021</vt:lpstr>
      <vt:lpstr>IOR NORWAY</vt:lpstr>
      <vt:lpstr>11 Recommended practices</vt:lpstr>
      <vt:lpstr>Final report</vt:lpstr>
      <vt:lpstr>Work from the most recently graduated PhD-candidate </vt:lpstr>
      <vt:lpstr>Experimental Reproduction of Wettability for Core Analysis</vt:lpstr>
      <vt:lpstr>Objectives</vt:lpstr>
      <vt:lpstr>Core material</vt:lpstr>
      <vt:lpstr>Core cleaning schemes</vt:lpstr>
      <vt:lpstr>Effect of mild solvent cleaning on core wettability in sandstones</vt:lpstr>
      <vt:lpstr>Effect of harsh solvents on core wettability in sandstones</vt:lpstr>
      <vt:lpstr>PowerPoint Presentation</vt:lpstr>
      <vt:lpstr>Wettability reproduction in carbonates</vt:lpstr>
      <vt:lpstr>Summary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Tina Puntervold</dc:creator>
  <cp:lastModifiedBy>Tina Puntervold</cp:lastModifiedBy>
  <cp:revision>2</cp:revision>
  <dcterms:created xsi:type="dcterms:W3CDTF">2022-11-13T22:58:55Z</dcterms:created>
  <dcterms:modified xsi:type="dcterms:W3CDTF">2022-11-15T09:32:57Z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7fce66-bf2d-46b5-b59a-9f0018501bcd_Enabled">
    <vt:lpwstr>true</vt:lpwstr>
  </property>
  <property fmtid="{D5CDD505-2E9C-101B-9397-08002B2CF9AE}" pid="3" name="MSIP_Label_2b7fce66-bf2d-46b5-b59a-9f0018501bcd_SetDate">
    <vt:lpwstr>2022-11-13T22:58:55Z</vt:lpwstr>
  </property>
  <property fmtid="{D5CDD505-2E9C-101B-9397-08002B2CF9AE}" pid="4" name="MSIP_Label_2b7fce66-bf2d-46b5-b59a-9f0018501bcd_Method">
    <vt:lpwstr>Standard</vt:lpwstr>
  </property>
  <property fmtid="{D5CDD505-2E9C-101B-9397-08002B2CF9AE}" pid="5" name="MSIP_Label_2b7fce66-bf2d-46b5-b59a-9f0018501bcd_Name">
    <vt:lpwstr>s_Intern</vt:lpwstr>
  </property>
  <property fmtid="{D5CDD505-2E9C-101B-9397-08002B2CF9AE}" pid="6" name="MSIP_Label_2b7fce66-bf2d-46b5-b59a-9f0018501bcd_SiteId">
    <vt:lpwstr>f8a213d2-8f6c-400d-9e74-4e8b475316c6</vt:lpwstr>
  </property>
  <property fmtid="{D5CDD505-2E9C-101B-9397-08002B2CF9AE}" pid="7" name="MSIP_Label_2b7fce66-bf2d-46b5-b59a-9f0018501bcd_ActionId">
    <vt:lpwstr>92a3f283-3333-4c1d-ad74-75db6c3bad01</vt:lpwstr>
  </property>
  <property fmtid="{D5CDD505-2E9C-101B-9397-08002B2CF9AE}" pid="8" name="MSIP_Label_2b7fce66-bf2d-46b5-b59a-9f0018501bcd_ContentBits">
    <vt:lpwstr>0</vt:lpwstr>
  </property>
</Properties>
</file>