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5"/>
    <p:sldMasterId id="2147483675" r:id="rId6"/>
  </p:sldMasterIdLst>
  <p:notesMasterIdLst>
    <p:notesMasterId r:id="rId9"/>
  </p:notesMasterIdLst>
  <p:handoutMasterIdLst>
    <p:handoutMasterId r:id="rId10"/>
  </p:handoutMasterIdLst>
  <p:sldIdLst>
    <p:sldId id="1076" r:id="rId7"/>
    <p:sldId id="1075"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Equinor" panose="020B0604020202020204" charset="0"/>
      <p:regular r:id="rId15"/>
      <p:bold r:id="rId16"/>
      <p:italic r:id="rId17"/>
      <p:boldItalic r:id="rId18"/>
    </p:embeddedFont>
    <p:embeddedFont>
      <p:font typeface="Equinor Light" panose="020B0604020202020204" charset="0"/>
      <p:regular r:id="rId19"/>
      <p:bold r:id="rId20"/>
      <p:italic r:id="rId21"/>
      <p:boldItalic r:id="rId22"/>
    </p:embeddedFont>
    <p:embeddedFont>
      <p:font typeface="Equinor Medium" panose="020B060402020202020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1243"/>
    <a:srgbClr val="007079"/>
    <a:srgbClr val="F2FCF5"/>
    <a:srgbClr val="E6FAEC"/>
    <a:srgbClr val="B2D4D7"/>
    <a:srgbClr val="7FB7BC"/>
    <a:srgbClr val="4C9BA1"/>
    <a:srgbClr val="EAF4F9"/>
    <a:srgbClr val="D5EA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63" d="100"/>
          <a:sy n="163" d="100"/>
        </p:scale>
        <p:origin x="120" y="552"/>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4114" y="9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8" Type="http://schemas.openxmlformats.org/officeDocument/2006/relationships/slide" Target="slides/slide2.xml"/><Relationship Id="rId3" Type="http://schemas.openxmlformats.org/officeDocument/2006/relationships/customXml" Target="../customXml/item3.xml"/><Relationship Id="rId21" Type="http://schemas.openxmlformats.org/officeDocument/2006/relationships/font" Target="fonts/font11.fntdata"/><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presProps" Target="presProps.xml"/><Relationship Id="rId30" Type="http://schemas.openxmlformats.org/officeDocument/2006/relationships/font" Target="fonts/font20.fntdata"/><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EC84AE-7282-4695-8716-C7A09A106E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A54720E-115C-42D4-A6F4-FA2F6CC0A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EA88EB-8FDD-45EC-96FC-94A1AF99DAFF}" type="datetimeFigureOut">
              <a:rPr lang="en-GB" smtClean="0"/>
              <a:t>15/11/2023</a:t>
            </a:fld>
            <a:endParaRPr lang="en-GB"/>
          </a:p>
        </p:txBody>
      </p:sp>
      <p:sp>
        <p:nvSpPr>
          <p:cNvPr id="4" name="Footer Placeholder 3">
            <a:extLst>
              <a:ext uri="{FF2B5EF4-FFF2-40B4-BE49-F238E27FC236}">
                <a16:creationId xmlns:a16="http://schemas.microsoft.com/office/drawing/2014/main" id="{4CECD3B8-7ADF-49DE-84B0-42BA73A8C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1A57CE3-8B90-4654-A56B-20F3524C0E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76F21D-FBDA-415F-AD90-9EF411C40755}" type="slidenum">
              <a:rPr lang="en-GB" smtClean="0"/>
              <a:t>‹#›</a:t>
            </a:fld>
            <a:endParaRPr lang="en-GB"/>
          </a:p>
        </p:txBody>
      </p:sp>
    </p:spTree>
    <p:extLst>
      <p:ext uri="{BB962C8B-B14F-4D97-AF65-F5344CB8AC3E}">
        <p14:creationId xmlns:p14="http://schemas.microsoft.com/office/powerpoint/2010/main" val="3242756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5AAD9-D119-47C5-9471-94F136996FDC}" type="datetimeFigureOut">
              <a:rPr lang="en-GB" smtClean="0"/>
              <a:t>15/11/2023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46255-B0A8-41CF-A15B-EB86725FC229}" type="slidenum">
              <a:rPr lang="en-GB" smtClean="0"/>
              <a:t>‹#›</a:t>
            </a:fld>
            <a:endParaRPr lang="en-GB"/>
          </a:p>
        </p:txBody>
      </p:sp>
    </p:spTree>
    <p:extLst>
      <p:ext uri="{BB962C8B-B14F-4D97-AF65-F5344CB8AC3E}">
        <p14:creationId xmlns:p14="http://schemas.microsoft.com/office/powerpoint/2010/main" val="90029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chemeClr val="accent6"/>
                </a:solidFill>
                <a:latin typeface="+mj-lt"/>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11186EE5-AECD-4CEC-A023-9347A1BFD171}"/>
              </a:ext>
            </a:extLst>
          </p:cNvPr>
          <p:cNvSpPr>
            <a:spLocks noGrp="1"/>
          </p:cNvSpPr>
          <p:nvPr userDrawn="1">
            <p:ph type="subTitle" idx="1"/>
          </p:nvPr>
        </p:nvSpPr>
        <p:spPr>
          <a:xfrm>
            <a:off x="694800" y="4473574"/>
            <a:ext cx="5335200" cy="1221625"/>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2" name="Group 31">
            <a:extLst>
              <a:ext uri="{FF2B5EF4-FFF2-40B4-BE49-F238E27FC236}">
                <a16:creationId xmlns:a16="http://schemas.microsoft.com/office/drawing/2014/main" id="{E188DCC9-1E72-4738-9BF4-4D96C25B1EB5}"/>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079CA15A-2079-4227-80FD-5DA488067229}"/>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EA78C8AF-F980-4E1E-88AB-AF9D7879AF54}"/>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CDA8CEEA-4612-4465-9815-ED9F56459266}"/>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0C5B7F3B-808B-4B91-9AF9-F72936F8C86A}"/>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01666F7F-A02F-4270-9C25-BEE10EA64756}"/>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6F54B416-10C0-4F0B-A083-4341FBF364E1}"/>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C051CD14-11DB-4178-A452-261AE23C8C1C}"/>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BDDACEF3-424A-4672-AF5B-BEC2A6244EA7}"/>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98F559E9-8F7B-464D-9E0B-B7796190A38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990D1ABB-929C-47D0-954E-F73DD96EDAE9}"/>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7A17BB8A-C23C-4B8C-8B72-A35A9060BC3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3306DBD9-13A5-46DE-9173-2DAB780954FB}"/>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9D23C359-515E-4761-9551-B58234910DE6}"/>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87B95BE0-5F19-42EF-A37B-4289C03B4E6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3BEFFBA2-D014-46B9-B5B5-20BC9948E92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932B0186-76B4-4CF5-8E29-73B065BEEA01}"/>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D86F5E44-CEAE-42D8-8972-0CBB59B2A721}"/>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D5A73430-E091-4FC9-83BC-AA139417EF97}"/>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3C137230-0F4A-4B48-9731-417C3BD4383F}"/>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CFC461A7-9E26-4C3E-A4F4-68490800F88F}"/>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65CFB6AA-93F6-4010-8E6D-D239281B5E58}"/>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5766B4A-7515-4382-9CAC-BE803DA048DE}"/>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BE79A808-88BF-45AA-A554-12C3CC6E4428}"/>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14F46305-12AB-473F-A8CC-A75A725575CB}"/>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9743D191-4B6F-41BA-8230-72D28DC521F0}"/>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275BF7C8-AA06-4195-A2C9-98B58CA8478A}"/>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8447B37F-691E-464F-BEFA-A73DB70A8CB3}"/>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2001F3F5-4373-4399-B6BD-40DF418C5A34}"/>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8CF84D46-811B-4077-8568-30DC091CF298}"/>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C6F9D2FF-01CB-4D31-A903-04E026215D17}"/>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E5166E44-5AF8-45C5-AC05-B9F61C3D8FA7}"/>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A42945EA-39DF-4F2B-9336-A99E65F63701}"/>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633E4C68-1161-4803-9126-36D7F68EB2B5}"/>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C8949F76-4F7E-47F7-8918-4B3ECDCD2450}"/>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5EDCAC5D-A9AA-4151-8772-53F9BC4DFC0E}"/>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6" name="TextBox 95">
            <a:extLst>
              <a:ext uri="{FF2B5EF4-FFF2-40B4-BE49-F238E27FC236}">
                <a16:creationId xmlns:a16="http://schemas.microsoft.com/office/drawing/2014/main" id="{8B680DA4-943F-42A0-B1A8-7B602CD0D4A0}"/>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7" name="TextBox 96">
            <a:extLst>
              <a:ext uri="{FF2B5EF4-FFF2-40B4-BE49-F238E27FC236}">
                <a16:creationId xmlns:a16="http://schemas.microsoft.com/office/drawing/2014/main" id="{7636CAFA-CBA6-46A0-AE47-07F72E5C6DD1}"/>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3" name="Graphic 42">
            <a:extLst>
              <a:ext uri="{FF2B5EF4-FFF2-40B4-BE49-F238E27FC236}">
                <a16:creationId xmlns:a16="http://schemas.microsoft.com/office/drawing/2014/main" id="{CE96131C-B81B-4A9C-A64B-413F047F1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12646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4056-C69C-4FBC-AE58-E44496D28FA2}"/>
              </a:ext>
            </a:extLst>
          </p:cNvPr>
          <p:cNvSpPr>
            <a:spLocks noGrp="1"/>
          </p:cNvSpPr>
          <p:nvPr>
            <p:ph type="title"/>
          </p:nvPr>
        </p:nvSpPr>
        <p:spPr>
          <a:xfrm>
            <a:off x="695325" y="800100"/>
            <a:ext cx="10801350" cy="1152525"/>
          </a:xfrm>
        </p:spPr>
        <p:txBody>
          <a:bodyPr anchor="t"/>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69FFE683-C623-4C3E-8A1E-D0CBFFA36A69}"/>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8" name="Straight Connector 7">
            <a:extLst>
              <a:ext uri="{FF2B5EF4-FFF2-40B4-BE49-F238E27FC236}">
                <a16:creationId xmlns:a16="http://schemas.microsoft.com/office/drawing/2014/main" id="{FB947B7D-D288-4B86-BBDA-0325B488791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50A219CA-56C7-4FC0-AF3C-443253982630}"/>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282796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p:nvPr>
        </p:nvSpPr>
        <p:spPr>
          <a:xfrm>
            <a:off x="695325" y="2023453"/>
            <a:ext cx="5364163" cy="4216127"/>
          </a:xfrm>
        </p:spPr>
        <p:txBody>
          <a:bodyPr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p:nvPr>
        </p:nvSpPr>
        <p:spPr>
          <a:xfrm>
            <a:off x="6132513" y="2023453"/>
            <a:ext cx="5364161" cy="4216127"/>
          </a:xfrm>
        </p:spPr>
        <p:txBody>
          <a:bodyPr l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21" name="Straight Connector 20">
            <a:extLst>
              <a:ext uri="{FF2B5EF4-FFF2-40B4-BE49-F238E27FC236}">
                <a16:creationId xmlns:a16="http://schemas.microsoft.com/office/drawing/2014/main" id="{2CCC49FA-71F7-4CDF-ABE5-B447D9F8F15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58A78EE1-E17C-46F7-8814-5155A1C7169D}"/>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200754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p:nvPr>
        </p:nvSpPr>
        <p:spPr>
          <a:xfrm>
            <a:off x="695325" y="2023453"/>
            <a:ext cx="3552825" cy="4216127"/>
          </a:xfrm>
        </p:spPr>
        <p:txBody>
          <a:bodyPr rIns="144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p:nvPr>
        </p:nvSpPr>
        <p:spPr>
          <a:xfrm>
            <a:off x="7943850" y="2023453"/>
            <a:ext cx="3552824" cy="4216127"/>
          </a:xfrm>
        </p:spPr>
        <p:txBody>
          <a:bodyPr lIns="144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Content Placeholder 9">
            <a:extLst>
              <a:ext uri="{FF2B5EF4-FFF2-40B4-BE49-F238E27FC236}">
                <a16:creationId xmlns:a16="http://schemas.microsoft.com/office/drawing/2014/main" id="{6AB9CE00-B409-4DCF-A8B0-07E48E598F5B}"/>
              </a:ext>
            </a:extLst>
          </p:cNvPr>
          <p:cNvSpPr>
            <a:spLocks noGrp="1"/>
          </p:cNvSpPr>
          <p:nvPr>
            <p:ph sz="quarter" idx="13"/>
          </p:nvPr>
        </p:nvSpPr>
        <p:spPr>
          <a:xfrm>
            <a:off x="4321175" y="2023453"/>
            <a:ext cx="3538538" cy="4216127"/>
          </a:xfrm>
        </p:spPr>
        <p:txBody>
          <a:bodyPr lIns="72000" rIns="72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21" name="Straight Connector 20">
            <a:extLst>
              <a:ext uri="{FF2B5EF4-FFF2-40B4-BE49-F238E27FC236}">
                <a16:creationId xmlns:a16="http://schemas.microsoft.com/office/drawing/2014/main" id="{73C00FD3-6F20-4FE5-8C18-5101DA4956EE}"/>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11" name="Slide Number Placeholder 19">
            <a:extLst>
              <a:ext uri="{FF2B5EF4-FFF2-40B4-BE49-F238E27FC236}">
                <a16:creationId xmlns:a16="http://schemas.microsoft.com/office/drawing/2014/main" id="{3EAACCE9-428D-4665-9135-ACC3F08D070F}"/>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616410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content w 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a:lstStyle/>
          <a:p>
            <a:r>
              <a:rPr lang="en-US" noProof="0"/>
              <a:t>Click to edit Master title style</a:t>
            </a:r>
            <a:endParaRPr lang="en-GB" noProof="0" dirty="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cxnSp>
        <p:nvCxnSpPr>
          <p:cNvPr id="13" name="Straight Connector 20">
            <a:extLst>
              <a:ext uri="{FF2B5EF4-FFF2-40B4-BE49-F238E27FC236}">
                <a16:creationId xmlns:a16="http://schemas.microsoft.com/office/drawing/2014/main" id="{54CF3EFF-B0B9-46D3-AD03-4CED9D5EB5E5}"/>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p:nvPr>
        </p:nvSpPr>
        <p:spPr>
          <a:xfrm>
            <a:off x="695324" y="2642836"/>
            <a:ext cx="3552825" cy="3594779"/>
          </a:xfrm>
        </p:spPr>
        <p:txBody>
          <a:bodyPr rIns="144000"/>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p:nvPr>
        </p:nvSpPr>
        <p:spPr>
          <a:xfrm>
            <a:off x="4321175" y="2642836"/>
            <a:ext cx="3538538" cy="3594779"/>
          </a:xfrm>
        </p:spPr>
        <p:txBody>
          <a:bodyPr lIns="72000" rIns="72000"/>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p:nvPr>
        </p:nvSpPr>
        <p:spPr>
          <a:xfrm>
            <a:off x="7943849" y="2642835"/>
            <a:ext cx="3552825" cy="3594779"/>
          </a:xfrm>
        </p:spPr>
        <p:txBody>
          <a:bodyPr lIns="144000" rIns="0"/>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p:nvPr>
        </p:nvSpPr>
        <p:spPr>
          <a:xfrm>
            <a:off x="691775" y="2023519"/>
            <a:ext cx="3553200" cy="529200"/>
          </a:xfrm>
        </p:spPr>
        <p:txBody>
          <a:bodyPr rIns="144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p:nvPr>
        </p:nvSpPr>
        <p:spPr>
          <a:xfrm>
            <a:off x="4321175" y="2023519"/>
            <a:ext cx="3538912" cy="529200"/>
          </a:xfrm>
        </p:spPr>
        <p:txBody>
          <a:bodyPr lIns="72000" rIns="72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p:nvPr>
        </p:nvSpPr>
        <p:spPr>
          <a:xfrm>
            <a:off x="7943849" y="2023519"/>
            <a:ext cx="3553200" cy="529200"/>
          </a:xfrm>
        </p:spPr>
        <p:txBody>
          <a:bodyPr lIns="144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Tree>
    <p:extLst>
      <p:ext uri="{BB962C8B-B14F-4D97-AF65-F5344CB8AC3E}">
        <p14:creationId xmlns:p14="http://schemas.microsoft.com/office/powerpoint/2010/main" val="315068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column content ">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4D30790-6A03-42E4-B5B4-C7E32366134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p:nvPr>
        </p:nvSpPr>
        <p:spPr>
          <a:xfrm>
            <a:off x="695324" y="2636838"/>
            <a:ext cx="2646363" cy="3600448"/>
          </a:xfrm>
        </p:spPr>
        <p:txBody>
          <a:bodyPr rIns="180000"/>
          <a:lstStyle>
            <a:lvl1pPr marL="0" indent="0">
              <a:buNone/>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800099"/>
            <a:ext cx="2646362" cy="1764000"/>
          </a:xfrm>
        </p:spPr>
        <p:txBody>
          <a:bodyPr rIns="180000" bIns="180000" anchor="b"/>
          <a:lstStyle/>
          <a:p>
            <a:r>
              <a:rPr lang="en-US" noProof="0"/>
              <a:t>Click to edit Master title style</a:t>
            </a:r>
            <a:endParaRPr lang="en-GB" noProof="0" dirty="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3413126" y="800099"/>
            <a:ext cx="8083549" cy="5437188"/>
          </a:xfrm>
          <a:prstGeom prst="rect">
            <a:avLst/>
          </a:prstGeom>
        </p:spPr>
        <p:txBody>
          <a:bodyPr lIns="180000" tIns="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905392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Wide image w content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326F-7ADC-4CFA-A21A-595F3F82C21D}"/>
              </a:ext>
            </a:extLst>
          </p:cNvPr>
          <p:cNvSpPr>
            <a:spLocks noGrp="1"/>
          </p:cNvSpPr>
          <p:nvPr>
            <p:ph type="title"/>
          </p:nvPr>
        </p:nvSpPr>
        <p:spPr>
          <a:xfrm>
            <a:off x="695325" y="3867846"/>
            <a:ext cx="2646364" cy="2369441"/>
          </a:xfrm>
        </p:spPr>
        <p:txBody>
          <a:bodyPr tIns="180000" rIns="180000" anchor="t"/>
          <a:lstStyle>
            <a:lvl1pPr>
              <a:lnSpc>
                <a:spcPct val="100000"/>
              </a:lnSpc>
              <a:defRPr sz="2400"/>
            </a:lvl1pPr>
          </a:lstStyle>
          <a:p>
            <a:r>
              <a:rPr lang="en-US" noProof="0"/>
              <a:t>Click to edit Master title style</a:t>
            </a:r>
            <a:endParaRPr lang="en-GB" noProof="0" dirty="0"/>
          </a:p>
        </p:txBody>
      </p:sp>
      <p:sp>
        <p:nvSpPr>
          <p:cNvPr id="3" name="Picture Placeholder 2">
            <a:extLst>
              <a:ext uri="{FF2B5EF4-FFF2-40B4-BE49-F238E27FC236}">
                <a16:creationId xmlns:a16="http://schemas.microsoft.com/office/drawing/2014/main" id="{AEFD93E6-D8FD-41B3-ADA5-A3DE5E502876}"/>
              </a:ext>
            </a:extLst>
          </p:cNvPr>
          <p:cNvSpPr>
            <a:spLocks noGrp="1"/>
          </p:cNvSpPr>
          <p:nvPr>
            <p:ph type="pic" idx="1"/>
          </p:nvPr>
        </p:nvSpPr>
        <p:spPr>
          <a:xfrm>
            <a:off x="695324" y="800100"/>
            <a:ext cx="10801350" cy="298770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p:nvPr>
        </p:nvSpPr>
        <p:spPr>
          <a:xfrm>
            <a:off x="3413125" y="3867846"/>
            <a:ext cx="8083550" cy="2369441"/>
          </a:xfrm>
        </p:spPr>
        <p:txBody>
          <a:bodyPr lIns="180000" tIns="288000" r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6" name="Straight Connector 15">
            <a:extLst>
              <a:ext uri="{FF2B5EF4-FFF2-40B4-BE49-F238E27FC236}">
                <a16:creationId xmlns:a16="http://schemas.microsoft.com/office/drawing/2014/main" id="{5D904E5A-6BF9-46B0-9910-7ACB3AFCB9E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05DF783A-B52F-42AD-A2BE-6C3FD3EF3FA6}"/>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1907149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Right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326F-7ADC-4CFA-A21A-595F3F82C21D}"/>
              </a:ext>
            </a:extLst>
          </p:cNvPr>
          <p:cNvSpPr>
            <a:spLocks noGrp="1"/>
          </p:cNvSpPr>
          <p:nvPr>
            <p:ph type="title"/>
          </p:nvPr>
        </p:nvSpPr>
        <p:spPr>
          <a:xfrm>
            <a:off x="8832850" y="806482"/>
            <a:ext cx="2663825" cy="1762125"/>
          </a:xfrm>
        </p:spPr>
        <p:txBody>
          <a:bodyPr lIns="180000" tIns="180000" anchor="b"/>
          <a:lstStyle>
            <a:lvl1pPr>
              <a:lnSpc>
                <a:spcPct val="100000"/>
              </a:lnSpc>
              <a:defRPr sz="2400"/>
            </a:lvl1pPr>
          </a:lstStyle>
          <a:p>
            <a:r>
              <a:rPr lang="en-US" noProof="0"/>
              <a:t>Click to edit Master title style</a:t>
            </a:r>
            <a:endParaRPr lang="en-GB" noProof="0" dirty="0"/>
          </a:p>
        </p:txBody>
      </p:sp>
      <p:sp>
        <p:nvSpPr>
          <p:cNvPr id="3" name="Picture Placeholder 2">
            <a:extLst>
              <a:ext uri="{FF2B5EF4-FFF2-40B4-BE49-F238E27FC236}">
                <a16:creationId xmlns:a16="http://schemas.microsoft.com/office/drawing/2014/main" id="{AEFD93E6-D8FD-41B3-ADA5-A3DE5E502876}"/>
              </a:ext>
            </a:extLst>
          </p:cNvPr>
          <p:cNvSpPr>
            <a:spLocks noGrp="1"/>
          </p:cNvSpPr>
          <p:nvPr>
            <p:ph type="pic" idx="1"/>
          </p:nvPr>
        </p:nvSpPr>
        <p:spPr>
          <a:xfrm>
            <a:off x="695324" y="800100"/>
            <a:ext cx="8064502" cy="54213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p:nvPr>
        </p:nvSpPr>
        <p:spPr>
          <a:xfrm>
            <a:off x="8831255" y="2653642"/>
            <a:ext cx="2665420" cy="3587750"/>
          </a:xfrm>
        </p:spPr>
        <p:txBody>
          <a:bodyPr lIns="180000" tIns="288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7" name="Straight Connector 16">
            <a:extLst>
              <a:ext uri="{FF2B5EF4-FFF2-40B4-BE49-F238E27FC236}">
                <a16:creationId xmlns:a16="http://schemas.microsoft.com/office/drawing/2014/main" id="{944C8FAE-2E61-4E6B-950D-8D35BD96BCAA}"/>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0DA0DF23-A4B5-4399-B276-647555101DD7}"/>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134511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image and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anchor="t"/>
          <a:lstStyle/>
          <a:p>
            <a:r>
              <a:rPr lang="en-US" noProof="0"/>
              <a:t>Click to edit Master title style</a:t>
            </a:r>
            <a:endParaRPr lang="en-GB" noProof="0" dirty="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695325" y="2023453"/>
            <a:ext cx="3552825" cy="1760538"/>
          </a:xfrm>
        </p:spPr>
        <p:txBody>
          <a:bodyPr/>
          <a:lstStyle/>
          <a:p>
            <a:r>
              <a:rPr lang="en-US" noProof="0"/>
              <a:t>Click icon to add picture</a:t>
            </a:r>
            <a:endParaRPr lang="en-GB" noProof="0" dirty="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4321175" y="2023453"/>
            <a:ext cx="3538538" cy="1760538"/>
          </a:xfrm>
        </p:spPr>
        <p:txBody>
          <a:bodyPr/>
          <a:lstStyle/>
          <a:p>
            <a:r>
              <a:rPr lang="en-US" noProof="0"/>
              <a:t>Click icon to add picture</a:t>
            </a:r>
            <a:endParaRPr lang="en-GB" noProof="0" dirty="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7943850" y="2023453"/>
            <a:ext cx="3552825" cy="1760538"/>
          </a:xfrm>
        </p:spPr>
        <p:txBody>
          <a:bodyPr/>
          <a:lstStyle/>
          <a:p>
            <a:r>
              <a:rPr lang="en-US" noProof="0"/>
              <a:t>Click icon to add picture</a:t>
            </a:r>
            <a:endParaRPr lang="en-GB" noProof="0" dirty="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p:nvPr>
        </p:nvSpPr>
        <p:spPr>
          <a:xfrm>
            <a:off x="695326" y="3869084"/>
            <a:ext cx="3552824" cy="539750"/>
          </a:xfrm>
          <a:solidFill>
            <a:srgbClr val="00707A"/>
          </a:solidFill>
          <a:ln>
            <a:noFill/>
          </a:ln>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p:nvPr>
        </p:nvSpPr>
        <p:spPr>
          <a:xfrm>
            <a:off x="695325" y="4480272"/>
            <a:ext cx="3552825"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p:nvPr>
        </p:nvSpPr>
        <p:spPr>
          <a:xfrm>
            <a:off x="4321176" y="3869084"/>
            <a:ext cx="3538537" cy="539750"/>
          </a:xfrm>
          <a:solidFill>
            <a:srgbClr val="00707A"/>
          </a:solidFill>
          <a:ln>
            <a:noFill/>
          </a:ln>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p:nvPr>
        </p:nvSpPr>
        <p:spPr>
          <a:xfrm>
            <a:off x="4321175" y="4480272"/>
            <a:ext cx="3538539"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p:nvPr>
        </p:nvSpPr>
        <p:spPr>
          <a:xfrm>
            <a:off x="7937955" y="3869084"/>
            <a:ext cx="3552825" cy="539750"/>
          </a:xfrm>
          <a:solidFill>
            <a:srgbClr val="00707A"/>
          </a:solidFill>
          <a:ln>
            <a:noFill/>
          </a:ln>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p:nvPr>
        </p:nvSpPr>
        <p:spPr>
          <a:xfrm>
            <a:off x="7937955" y="4480272"/>
            <a:ext cx="3552825"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cxnSp>
        <p:nvCxnSpPr>
          <p:cNvPr id="23" name="Straight Connector 22">
            <a:extLst>
              <a:ext uri="{FF2B5EF4-FFF2-40B4-BE49-F238E27FC236}">
                <a16:creationId xmlns:a16="http://schemas.microsoft.com/office/drawing/2014/main" id="{96670F45-E58B-4184-92A9-D9540C48C0F3}"/>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3248023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CCFB-02E9-4461-933C-7C1EAD815E76}"/>
              </a:ext>
            </a:extLst>
          </p:cNvPr>
          <p:cNvSpPr>
            <a:spLocks noGrp="1"/>
          </p:cNvSpPr>
          <p:nvPr>
            <p:ph type="title"/>
          </p:nvPr>
        </p:nvSpPr>
        <p:spPr>
          <a:xfrm>
            <a:off x="695325" y="811227"/>
            <a:ext cx="10801350" cy="1145313"/>
          </a:xfrm>
        </p:spPr>
        <p:txBody>
          <a:bodyPr anchor="t"/>
          <a:lstStyle/>
          <a:p>
            <a:r>
              <a:rPr lang="en-US" noProof="0"/>
              <a:t>Click to edit Master title style</a:t>
            </a:r>
            <a:endParaRPr lang="en-GB" noProof="0" dirty="0"/>
          </a:p>
        </p:txBody>
      </p:sp>
      <p:cxnSp>
        <p:nvCxnSpPr>
          <p:cNvPr id="9" name="Straight Connector 8">
            <a:extLst>
              <a:ext uri="{FF2B5EF4-FFF2-40B4-BE49-F238E27FC236}">
                <a16:creationId xmlns:a16="http://schemas.microsoft.com/office/drawing/2014/main" id="{BFF3FF8F-67FD-498C-8BD0-0B3BE1C26337}"/>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7" name="Slide Number Placeholder 19">
            <a:extLst>
              <a:ext uri="{FF2B5EF4-FFF2-40B4-BE49-F238E27FC236}">
                <a16:creationId xmlns:a16="http://schemas.microsoft.com/office/drawing/2014/main" id="{F5CB2508-A946-42A2-A6CA-3E88C1AEB0A4}"/>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897568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2F0ABF5-3B7F-4790-9896-20E1719DDD90}"/>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6" name="Slide Number Placeholder 19">
            <a:extLst>
              <a:ext uri="{FF2B5EF4-FFF2-40B4-BE49-F238E27FC236}">
                <a16:creationId xmlns:a16="http://schemas.microsoft.com/office/drawing/2014/main" id="{D40944BA-5CC2-47BA-863C-43A8F243D9C1}"/>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dirty="0"/>
              <a:t>  |  </a:t>
            </a:r>
            <a:endParaRPr lang="en-GB" noProof="0" dirty="0"/>
          </a:p>
        </p:txBody>
      </p:sp>
    </p:spTree>
    <p:extLst>
      <p:ext uri="{BB962C8B-B14F-4D97-AF65-F5344CB8AC3E}">
        <p14:creationId xmlns:p14="http://schemas.microsoft.com/office/powerpoint/2010/main" val="396876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Mist">
    <p:bg>
      <p:bgPr>
        <a:solidFill>
          <a:srgbClr val="CDEB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chemeClr val="accent6"/>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D8E30F04-5BFA-4CD7-919B-F181C8844131}"/>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2" name="Group 31">
            <a:extLst>
              <a:ext uri="{FF2B5EF4-FFF2-40B4-BE49-F238E27FC236}">
                <a16:creationId xmlns:a16="http://schemas.microsoft.com/office/drawing/2014/main" id="{51B3120C-01DC-4D1E-BAD1-12AE7C68C025}"/>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CEAE09E1-30F6-49A0-AA7F-B61C77317063}"/>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157">
              <a:extLst>
                <a:ext uri="{FF2B5EF4-FFF2-40B4-BE49-F238E27FC236}">
                  <a16:creationId xmlns:a16="http://schemas.microsoft.com/office/drawing/2014/main" id="{E4087A33-4989-422F-9E6A-78C8231F243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tangle 158">
              <a:extLst>
                <a:ext uri="{FF2B5EF4-FFF2-40B4-BE49-F238E27FC236}">
                  <a16:creationId xmlns:a16="http://schemas.microsoft.com/office/drawing/2014/main" id="{5C766812-18BE-424E-BD77-1AAEDC2285D5}"/>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Rectangle 173">
              <a:extLst>
                <a:ext uri="{FF2B5EF4-FFF2-40B4-BE49-F238E27FC236}">
                  <a16:creationId xmlns:a16="http://schemas.microsoft.com/office/drawing/2014/main" id="{16E5E7FF-6B95-4E3D-B70D-E8A0DFEEFAC3}"/>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Rectangle 183">
              <a:extLst>
                <a:ext uri="{FF2B5EF4-FFF2-40B4-BE49-F238E27FC236}">
                  <a16:creationId xmlns:a16="http://schemas.microsoft.com/office/drawing/2014/main" id="{623DBF0C-E9D8-4B21-A529-0BF4E8E80E47}"/>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Rectangle 200">
              <a:extLst>
                <a:ext uri="{FF2B5EF4-FFF2-40B4-BE49-F238E27FC236}">
                  <a16:creationId xmlns:a16="http://schemas.microsoft.com/office/drawing/2014/main" id="{BA97524D-C70A-4292-95A2-8F60FFE8430E}"/>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40" name="Group 39">
            <a:extLst>
              <a:ext uri="{FF2B5EF4-FFF2-40B4-BE49-F238E27FC236}">
                <a16:creationId xmlns:a16="http://schemas.microsoft.com/office/drawing/2014/main" id="{745004F8-FC5D-4341-B352-DC271C33CEE1}"/>
              </a:ext>
            </a:extLst>
          </p:cNvPr>
          <p:cNvGrpSpPr/>
          <p:nvPr userDrawn="1"/>
        </p:nvGrpSpPr>
        <p:grpSpPr>
          <a:xfrm>
            <a:off x="12302028" y="0"/>
            <a:ext cx="155539" cy="1509130"/>
            <a:chOff x="12302028" y="154594"/>
            <a:chExt cx="155539" cy="1509130"/>
          </a:xfrm>
        </p:grpSpPr>
        <p:sp>
          <p:nvSpPr>
            <p:cNvPr id="41" name="Rectangle 188">
              <a:extLst>
                <a:ext uri="{FF2B5EF4-FFF2-40B4-BE49-F238E27FC236}">
                  <a16:creationId xmlns:a16="http://schemas.microsoft.com/office/drawing/2014/main" id="{C1DEB8D0-96A8-4205-92A4-31D0C5F2268A}"/>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Rectangle 189">
              <a:extLst>
                <a:ext uri="{FF2B5EF4-FFF2-40B4-BE49-F238E27FC236}">
                  <a16:creationId xmlns:a16="http://schemas.microsoft.com/office/drawing/2014/main" id="{4692EC3B-1E77-4307-A00C-B645448131CF}"/>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3" name="Rectangle 190">
              <a:extLst>
                <a:ext uri="{FF2B5EF4-FFF2-40B4-BE49-F238E27FC236}">
                  <a16:creationId xmlns:a16="http://schemas.microsoft.com/office/drawing/2014/main" id="{45F4E8F8-D3AA-42A6-ADA6-BAAEE219F4B0}"/>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Rectangle 191">
              <a:extLst>
                <a:ext uri="{FF2B5EF4-FFF2-40B4-BE49-F238E27FC236}">
                  <a16:creationId xmlns:a16="http://schemas.microsoft.com/office/drawing/2014/main" id="{7FAB58C1-40F9-4054-96B5-6B7C39C88515}"/>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tangle 192">
              <a:extLst>
                <a:ext uri="{FF2B5EF4-FFF2-40B4-BE49-F238E27FC236}">
                  <a16:creationId xmlns:a16="http://schemas.microsoft.com/office/drawing/2014/main" id="{8BD4D132-4A56-4F1D-8E8A-F8A71AE7886D}"/>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Rectangle 31">
              <a:extLst>
                <a:ext uri="{FF2B5EF4-FFF2-40B4-BE49-F238E27FC236}">
                  <a16:creationId xmlns:a16="http://schemas.microsoft.com/office/drawing/2014/main" id="{3F22A6BA-40AD-404D-A6EC-AC4778996C1A}"/>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7" name="Rectangle 33">
              <a:extLst>
                <a:ext uri="{FF2B5EF4-FFF2-40B4-BE49-F238E27FC236}">
                  <a16:creationId xmlns:a16="http://schemas.microsoft.com/office/drawing/2014/main" id="{59492E51-BE3E-4EC1-BACC-BCD60D4D418B}"/>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Rectangle 192">
              <a:extLst>
                <a:ext uri="{FF2B5EF4-FFF2-40B4-BE49-F238E27FC236}">
                  <a16:creationId xmlns:a16="http://schemas.microsoft.com/office/drawing/2014/main" id="{D9A037EC-0D46-4123-8D9D-852BCE3F6515}"/>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49" name="Group 48">
            <a:extLst>
              <a:ext uri="{FF2B5EF4-FFF2-40B4-BE49-F238E27FC236}">
                <a16:creationId xmlns:a16="http://schemas.microsoft.com/office/drawing/2014/main" id="{2B49321C-094B-4A57-8BCE-4DC8E7E9134C}"/>
              </a:ext>
            </a:extLst>
          </p:cNvPr>
          <p:cNvGrpSpPr/>
          <p:nvPr userDrawn="1"/>
        </p:nvGrpSpPr>
        <p:grpSpPr>
          <a:xfrm>
            <a:off x="12302028" y="3366188"/>
            <a:ext cx="155539" cy="3491812"/>
            <a:chOff x="12302028" y="3266863"/>
            <a:chExt cx="155539" cy="3491812"/>
          </a:xfrm>
        </p:grpSpPr>
        <p:sp>
          <p:nvSpPr>
            <p:cNvPr id="50" name="Rectangle 174">
              <a:extLst>
                <a:ext uri="{FF2B5EF4-FFF2-40B4-BE49-F238E27FC236}">
                  <a16:creationId xmlns:a16="http://schemas.microsoft.com/office/drawing/2014/main" id="{C48F8B1C-FCF2-4562-8F1B-C4754FC0A23D}"/>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1" name="Rectangle 175">
              <a:extLst>
                <a:ext uri="{FF2B5EF4-FFF2-40B4-BE49-F238E27FC236}">
                  <a16:creationId xmlns:a16="http://schemas.microsoft.com/office/drawing/2014/main" id="{F721F277-9796-4915-B8B9-560D36C2E961}"/>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Rectangle 176">
              <a:extLst>
                <a:ext uri="{FF2B5EF4-FFF2-40B4-BE49-F238E27FC236}">
                  <a16:creationId xmlns:a16="http://schemas.microsoft.com/office/drawing/2014/main" id="{FAC2CB57-CED1-4AEB-B34F-78A8C03A9C3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3" name="Rectangle 189">
              <a:extLst>
                <a:ext uri="{FF2B5EF4-FFF2-40B4-BE49-F238E27FC236}">
                  <a16:creationId xmlns:a16="http://schemas.microsoft.com/office/drawing/2014/main" id="{4041210E-EB57-4EAF-B7C8-7E5A2974C19D}"/>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4" name="Rectangle 190">
              <a:extLst>
                <a:ext uri="{FF2B5EF4-FFF2-40B4-BE49-F238E27FC236}">
                  <a16:creationId xmlns:a16="http://schemas.microsoft.com/office/drawing/2014/main" id="{1DDAD817-2119-4950-9300-2C9B6DB953E8}"/>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5" name="Rectangle 191">
              <a:extLst>
                <a:ext uri="{FF2B5EF4-FFF2-40B4-BE49-F238E27FC236}">
                  <a16:creationId xmlns:a16="http://schemas.microsoft.com/office/drawing/2014/main" id="{2043191A-9851-44E1-94EF-CBD66BB6CD41}"/>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6" name="Rectangle 183">
              <a:extLst>
                <a:ext uri="{FF2B5EF4-FFF2-40B4-BE49-F238E27FC236}">
                  <a16:creationId xmlns:a16="http://schemas.microsoft.com/office/drawing/2014/main" id="{908469B3-42FB-4EF1-B628-8B51DEBB0F66}"/>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7" name="Rectangle 173">
              <a:extLst>
                <a:ext uri="{FF2B5EF4-FFF2-40B4-BE49-F238E27FC236}">
                  <a16:creationId xmlns:a16="http://schemas.microsoft.com/office/drawing/2014/main" id="{41C9D044-8771-445B-9EFC-2EA535AA5020}"/>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8" name="Rectangle 156">
              <a:extLst>
                <a:ext uri="{FF2B5EF4-FFF2-40B4-BE49-F238E27FC236}">
                  <a16:creationId xmlns:a16="http://schemas.microsoft.com/office/drawing/2014/main" id="{836CD73A-D24E-44C9-AA5A-29FD3CC4449E}"/>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9" name="Rectangle 157">
              <a:extLst>
                <a:ext uri="{FF2B5EF4-FFF2-40B4-BE49-F238E27FC236}">
                  <a16:creationId xmlns:a16="http://schemas.microsoft.com/office/drawing/2014/main" id="{210C06CF-9DE8-424C-9017-BC7FCF9ECEED}"/>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0" name="Rectangle 158">
              <a:extLst>
                <a:ext uri="{FF2B5EF4-FFF2-40B4-BE49-F238E27FC236}">
                  <a16:creationId xmlns:a16="http://schemas.microsoft.com/office/drawing/2014/main" id="{FBD00502-2ED4-40FB-B9CB-08057FC5A04F}"/>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0A1A135A-7294-4E0C-A352-B7181E586DD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0DF74FF7-9791-436C-9A04-590194164552}"/>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536920D6-69F7-4B09-9161-56F8F765DE78}"/>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77126193-AAB0-4978-9760-095AD39E06FF}"/>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AF889E97-28D2-4EB4-BA1F-607DA14AD298}"/>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B6019C27-0ACC-42C9-9863-35C20BDD283D}"/>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BBF0568E-89F9-494E-B66D-569D4DD1664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1A74C212-58D7-4106-82C5-240574C8E740}"/>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6" name="TextBox 95">
            <a:extLst>
              <a:ext uri="{FF2B5EF4-FFF2-40B4-BE49-F238E27FC236}">
                <a16:creationId xmlns:a16="http://schemas.microsoft.com/office/drawing/2014/main" id="{4EA3C7B8-65A4-4868-8C99-EBF56CAC4389}"/>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7" name="TextBox 96">
            <a:extLst>
              <a:ext uri="{FF2B5EF4-FFF2-40B4-BE49-F238E27FC236}">
                <a16:creationId xmlns:a16="http://schemas.microsoft.com/office/drawing/2014/main" id="{947978BB-9918-4538-A54F-2845312B88FD}"/>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63" name="Graphic 62">
            <a:extLst>
              <a:ext uri="{FF2B5EF4-FFF2-40B4-BE49-F238E27FC236}">
                <a16:creationId xmlns:a16="http://schemas.microsoft.com/office/drawing/2014/main" id="{ED8EA7F7-CE42-4F58-86E0-FBC701DFD2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87255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credits-PDF extra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21570-2B89-43CC-8DEE-216454BE3068}"/>
              </a:ext>
            </a:extLst>
          </p:cNvPr>
          <p:cNvSpPr/>
          <p:nvPr userDrawn="1"/>
        </p:nvSpPr>
        <p:spPr>
          <a:xfrm>
            <a:off x="695325" y="5846886"/>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dirty="0">
                <a:ln>
                  <a:noFill/>
                </a:ln>
                <a:solidFill>
                  <a:schemeClr val="accent1"/>
                </a:solidFill>
                <a:effectLst/>
                <a:uLnTx/>
                <a:uFillTx/>
                <a:latin typeface="+mj-lt"/>
                <a:ea typeface="+mn-ea"/>
                <a:cs typeface="Arial" charset="0"/>
              </a:rPr>
              <a:t>© Equinor ASA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333333"/>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r>
              <a:rPr kumimoji="0" lang="en-GB" sz="700" b="0" i="0" u="none" strike="noStrike" kern="1200" cap="none" spc="0" normalizeH="0" baseline="0" noProof="0" dirty="0">
                <a:ln>
                  <a:noFill/>
                </a:ln>
                <a:solidFill>
                  <a:srgbClr val="333333"/>
                </a:solidFill>
                <a:effectLst/>
                <a:uLnTx/>
                <a:uFillTx/>
                <a:latin typeface="Equinor" panose="020B0503050302040203" pitchFamily="34" charset="0"/>
                <a:ea typeface="Verdana" panose="020B0604030504040204" pitchFamily="34" charset="0"/>
                <a:cs typeface="Verdana" panose="020B0604030504040204" pitchFamily="34" charset="0"/>
              </a:rPr>
              <a:t>.</a:t>
            </a:r>
            <a:endParaRPr kumimoji="0" lang="en-GB" sz="600" b="0" i="0" u="none" strike="noStrike" kern="1200" cap="none" spc="0" normalizeH="0" baseline="0" noProof="0" dirty="0">
              <a:ln>
                <a:noFill/>
              </a:ln>
              <a:solidFill>
                <a:srgbClr val="333333"/>
              </a:solidFill>
              <a:effectLst/>
              <a:uLnTx/>
              <a:uFillTx/>
              <a:latin typeface="Equinor" panose="020B0503050302040203" pitchFamily="34" charset="0"/>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5084763"/>
            <a:ext cx="10801350" cy="409785"/>
          </a:xfrm>
        </p:spPr>
        <p:txBody>
          <a:bodyPr lIns="0" rIns="0">
            <a:noAutofit/>
          </a:bodyPr>
          <a:lstStyle>
            <a:lvl1pPr marL="0" indent="0">
              <a:spcBef>
                <a:spcPts val="0"/>
              </a:spcBef>
              <a:spcAft>
                <a:spcPts val="0"/>
              </a:spcAft>
              <a:buNone/>
              <a:defRPr sz="1400">
                <a:solidFill>
                  <a:schemeClr val="tx1"/>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dirty="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6" y="4400550"/>
            <a:ext cx="10801349" cy="609337"/>
          </a:xfrm>
        </p:spPr>
        <p:txBody>
          <a:bodyPr lIns="0" tIns="0" rIns="0" bIns="0" anchor="b"/>
          <a:lstStyle>
            <a:lvl1pPr>
              <a:defRPr sz="2000">
                <a:solidFill>
                  <a:schemeClr val="accent6"/>
                </a:solidFill>
                <a:latin typeface="+mj-lt"/>
              </a:defRPr>
            </a:lvl1pPr>
          </a:lstStyle>
          <a:p>
            <a:r>
              <a:rPr lang="en-GB" noProof="0" dirty="0"/>
              <a:t>Click to add presentation title</a:t>
            </a:r>
          </a:p>
        </p:txBody>
      </p:sp>
      <p:grpSp>
        <p:nvGrpSpPr>
          <p:cNvPr id="33" name="Group 32">
            <a:extLst>
              <a:ext uri="{FF2B5EF4-FFF2-40B4-BE49-F238E27FC236}">
                <a16:creationId xmlns:a16="http://schemas.microsoft.com/office/drawing/2014/main" id="{C59792CB-ADFD-4CBC-B015-F5C6D6510C12}"/>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9363F0CA-2D4F-42DF-938D-4805544798AB}"/>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157">
              <a:extLst>
                <a:ext uri="{FF2B5EF4-FFF2-40B4-BE49-F238E27FC236}">
                  <a16:creationId xmlns:a16="http://schemas.microsoft.com/office/drawing/2014/main" id="{9ABAA701-EACD-40B5-98DE-9C2C8E01DB68}"/>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tangle 158">
              <a:extLst>
                <a:ext uri="{FF2B5EF4-FFF2-40B4-BE49-F238E27FC236}">
                  <a16:creationId xmlns:a16="http://schemas.microsoft.com/office/drawing/2014/main" id="{F01B0B42-9CEA-4C9C-999B-C54107D2A1FD}"/>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45FDCBAC-4D81-4119-8680-3B52DB16E9E2}"/>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D6CAD649-0A29-4029-97C2-3A296FE44F52}"/>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2FBC4ECA-BFFD-4688-96BA-C9D3145EFD6B}"/>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838298F1-006B-4C2E-A808-3066A85345FF}"/>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91F0179F-8A4F-4450-A51A-F05F85B9CBF0}"/>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E0EE7570-FD71-4EDF-A88A-BC006AF1115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E26A2A66-DD49-44DB-9601-47FDB2564282}"/>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E23C084A-C69C-4D4B-A47D-AFABA419C90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B73A1DE7-DC07-499D-B2C6-D37293623203}"/>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E012B677-B5EB-4250-A98C-E053DC3AF743}"/>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C249D363-59E1-4053-8FF8-0886171A57C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53C4A98D-2087-4CEC-BA3E-D8449DA6A21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15B49BDA-F19C-4145-BD21-6CEA5D02C856}"/>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89FFCB44-D1B4-476B-A351-0E82721B10CB}"/>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6E165768-DA4E-48A8-8B2D-A8EEEB0E192C}"/>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9FFC1A04-EDA8-44BC-8FC3-F447AD759BCC}"/>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CAFB48BD-D74F-432E-B7F3-8BB03AF83C98}"/>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76BBA105-E99F-4EAE-9114-958870B64472}"/>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C3C3C0E6-EE80-4BC6-A7B3-A73C1E45CD4E}"/>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E31AAD80-EEAC-4E86-8F93-F69A19F9D0ED}"/>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D1EDEF30-DAAF-444C-8AEF-AC7FA44A190F}"/>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D2ACA4B7-C62C-42A1-B650-AE87875FB07D}"/>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1786B5E2-1A2A-45B1-B481-173E9DF5F5FA}"/>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D202890D-C23E-4B57-A118-AB3D42895EBC}"/>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643A3032-98D1-48FE-A761-F1825ACAB925}"/>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0C3B4021-53D2-4EB4-9084-0185DEE727C4}"/>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DC7B9725-19DB-4FE9-865B-70F130DDC64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841F99CD-9BD3-49B0-9346-1664524D92C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1C929E19-AABE-4C0A-BB7E-E5C822BA7B2A}"/>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734C0DFB-721D-4ACC-A890-619C5B001E57}"/>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FAC03BCE-A06E-42A3-B9C3-6144A371F267}"/>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2AA3739F-4846-4120-B275-288109D2932A}"/>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7" name="TextBox 96">
            <a:extLst>
              <a:ext uri="{FF2B5EF4-FFF2-40B4-BE49-F238E27FC236}">
                <a16:creationId xmlns:a16="http://schemas.microsoft.com/office/drawing/2014/main" id="{5B29808E-8254-4C61-AECC-1775DF8C329D}"/>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8" name="TextBox 97">
            <a:extLst>
              <a:ext uri="{FF2B5EF4-FFF2-40B4-BE49-F238E27FC236}">
                <a16:creationId xmlns:a16="http://schemas.microsoft.com/office/drawing/2014/main" id="{A5179A29-EC69-4553-BC3E-48C0BE86B7B0}"/>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64E422E7-C7DB-4940-B055-4E14BF9FA6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10266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Rose">
    <p:bg>
      <p:bgPr>
        <a:solidFill>
          <a:srgbClr val="FFDF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chemeClr val="accent6"/>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26E6A6CC-87BC-48B0-B3D2-57BB7E19986B}"/>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2" name="Group 31">
            <a:extLst>
              <a:ext uri="{FF2B5EF4-FFF2-40B4-BE49-F238E27FC236}">
                <a16:creationId xmlns:a16="http://schemas.microsoft.com/office/drawing/2014/main" id="{6BFC6E64-38F1-4044-BD91-AA56AA03B277}"/>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ABAA33E4-E56C-42A7-9E1C-E6F11F1ADA92}"/>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9EEA9963-258F-40C6-B86F-5F48883968DF}"/>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0C4AD951-9BDB-447B-81ED-19777161170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514084A9-A079-4C9C-8AC1-8826D45EFBB1}"/>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78CE77FA-9470-4F14-AA66-AACE5ADF8418}"/>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181B3A98-3B79-46A9-8E4F-77A0EBEFC94C}"/>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D5EAFF19-0395-48D2-8028-AFE2E56713DF}"/>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178DE8F4-6B6F-46A5-B5C5-B3BB82E07B61}"/>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4D5FF7DB-25BF-49BF-9E65-A8813D573CC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B4089DF2-10C7-4CA0-85A5-F70946E535CF}"/>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1F333FB1-889F-4826-88FA-9E17AC7F363E}"/>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CF6721E9-7E32-4E35-AE97-B7DCE7A1AAD9}"/>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4370C8E6-A2FE-4828-A4C1-DE16E6C807C7}"/>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FAF8F104-4817-4DFD-B716-2459FD378043}"/>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8BBFEEF5-8026-4CB1-A3D9-E0B3B266CDD8}"/>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424E0511-E115-4B2C-8720-186AF7EF35A2}"/>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6043C622-94E2-42DB-81D2-B06D2FA69CE1}"/>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A6C0E9BE-5C3E-485B-991A-2056358C9B5B}"/>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EBCA76D6-BF3B-4E01-A418-55B26E93118E}"/>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8D2B3D80-36B0-479E-B9F1-07F82699CDAA}"/>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E119B345-D73D-4F19-B111-FF25324436DD}"/>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E36DDF6-625E-48BB-AE41-0FAB7CBF5BE4}"/>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D1A6ECC1-E7D4-429D-8DB2-12A565DAB02B}"/>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0F86B758-742E-4A49-974D-21446237C28B}"/>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A96D313C-081A-4B30-9718-FB4E6A5E9AED}"/>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86E716ED-1862-4B87-9490-359EFB6E29AF}"/>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527E0864-48DF-4F9D-8FE4-25EBB3E0157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88EB492F-623B-47D9-A286-E2C219E1015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83669ED9-A50F-4F0E-9C89-4B10634DEAB3}"/>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D399BB16-3B8F-4F3F-8FD8-A679774B2054}"/>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E8171BB5-49B2-4BB6-8EB5-D761397F86AB}"/>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69E12258-0A97-459F-9775-4BFF9B43356B}"/>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E822BA7A-0991-4740-A4EE-8097BB879344}"/>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36003243-28C6-4EAB-B3BC-E9EB00C06942}"/>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49CFBCCF-6A75-4EB1-A90F-5C9AAC132B3D}"/>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6" name="TextBox 95">
            <a:extLst>
              <a:ext uri="{FF2B5EF4-FFF2-40B4-BE49-F238E27FC236}">
                <a16:creationId xmlns:a16="http://schemas.microsoft.com/office/drawing/2014/main" id="{9080F8BD-613B-40D6-8918-373050E8AD0E}"/>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7" name="TextBox 96">
            <a:extLst>
              <a:ext uri="{FF2B5EF4-FFF2-40B4-BE49-F238E27FC236}">
                <a16:creationId xmlns:a16="http://schemas.microsoft.com/office/drawing/2014/main" id="{C437D8DF-F630-4EAA-B5D3-8DCACE0213C6}"/>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9DDB087A-A02D-4D04-A4A9-3B9934DA8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52120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Mint">
    <p:bg>
      <p:bgPr>
        <a:solidFill>
          <a:srgbClr val="DEFA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rgbClr val="00707A"/>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2" name="Group 31">
            <a:extLst>
              <a:ext uri="{FF2B5EF4-FFF2-40B4-BE49-F238E27FC236}">
                <a16:creationId xmlns:a16="http://schemas.microsoft.com/office/drawing/2014/main" id="{2C138042-CD03-45C0-BB87-1CEA8679D810}"/>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20DF9A50-A9F9-4BB4-B4FA-07E063DC874F}"/>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6EC1405B-FD31-499A-977A-6264ADAD1DCA}"/>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838F3297-874C-419E-BD56-3E5A7C169263}"/>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E94AD6F3-F8AB-4C51-967F-FF62D8F311C1}"/>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70CFE29C-F7AA-445F-84D0-40C8C26B8959}"/>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5E3BBA61-9B79-4635-A392-1758F80F75F3}"/>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DA179FA6-2334-4B63-A7ED-5923ABA05219}"/>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D214693A-DCAB-406E-88DF-959D9F41C193}"/>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9B6EBCD7-AAE3-4F75-A1E4-28390FABC7B8}"/>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58301EDC-4693-45FA-9F90-8A615EE6B081}"/>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DE6637C5-0558-4FEA-A214-D8148377C298}"/>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E4477010-F56A-4FC0-8278-AE22C81F5F87}"/>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9B99529E-F332-40AD-8ECD-367D3659DB0F}"/>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FD4AD8FA-144F-4994-9BCD-9DBE5852C121}"/>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EDFD1EC5-3052-4DF1-941F-C1F067DEE37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3F0B7E68-6574-4DA3-B398-5DDC53E1BC8A}"/>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0915F4FC-7961-49D3-A215-A8C1D6DAC57C}"/>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E4C15C56-3ED2-4133-B23D-B0B7C4D11CE3}"/>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E6920B01-EFBA-4010-853C-99BCA6DBB8A6}"/>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7FCB9E9D-5402-4790-9F19-53953E2853E0}"/>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2B14C049-B1BD-4035-9656-36F7C93B67F1}"/>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C8ED0DD-F37F-42E6-9395-58F31E6BFE67}"/>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07BE7E41-A990-4BF5-A87D-C17E3D0DEE8B}"/>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95BE193F-8266-4D53-A603-35E95E229CE7}"/>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D9D4D6BE-4632-4E65-9143-D2FA03BBFFCC}"/>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EAC74DE7-04EA-482F-BA06-FF510B640750}"/>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7BAA7BD0-7583-4BB9-9365-F0645E5C27D1}"/>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0B2F902B-5F8A-415A-802E-9C26AF365A5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D1155D44-E5DD-4D1E-ABEF-8E22D668143E}"/>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D632DCF3-5E91-462A-83B4-70E048B7A73B}"/>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5F180152-2733-4C98-BB81-1F1076C1424D}"/>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A79F84D1-BDFD-49E1-B2C6-4356B37AC4FC}"/>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D257DA93-0163-41A4-B3EB-09C1A11E801D}"/>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1F3AE492-54CB-4ACD-8650-87F935820D6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673964BA-AA6B-48E0-9D9C-B6A9702D8CF9}"/>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6" name="TextBox 95">
            <a:extLst>
              <a:ext uri="{FF2B5EF4-FFF2-40B4-BE49-F238E27FC236}">
                <a16:creationId xmlns:a16="http://schemas.microsoft.com/office/drawing/2014/main" id="{4A9B39C2-BEC7-44B6-BC54-6694086AD646}"/>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7" name="TextBox 96">
            <a:extLst>
              <a:ext uri="{FF2B5EF4-FFF2-40B4-BE49-F238E27FC236}">
                <a16:creationId xmlns:a16="http://schemas.microsoft.com/office/drawing/2014/main" id="{1188C149-E5E0-4F89-88F1-E95A7D3475D1}"/>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14E55712-88FE-4C2E-B4BA-6EEEFCB716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26597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Moss">
    <p:bg>
      <p:bgPr>
        <a:solidFill>
          <a:srgbClr val="0070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42B175C0-F949-4BFB-A128-79A779B60833}"/>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rgbClr val="DEFAE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2" name="Group 31">
            <a:extLst>
              <a:ext uri="{FF2B5EF4-FFF2-40B4-BE49-F238E27FC236}">
                <a16:creationId xmlns:a16="http://schemas.microsoft.com/office/drawing/2014/main" id="{AF183650-0A52-46C4-AD8C-31A259BE5AFC}"/>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4282BB06-F177-48CD-AB97-3FC2F5CC4F2D}"/>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94E0251C-C754-4010-955C-0C32773E8327}"/>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5430D876-3E64-49AE-B578-029F0C148FFA}"/>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740A357D-A443-4B3A-A1DE-4A8C5F872A05}"/>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99DA4815-3355-4EF7-9296-CB6779A7C1EF}"/>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64F6B988-D03C-4967-B218-7425E7B83F85}"/>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37F14DDB-373D-46E8-B99C-1814C8662BD0}"/>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029394F3-5934-49F4-A099-8AB152FA3500}"/>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22306288-B65F-4D46-8467-AE0A8D01C29A}"/>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FC86E667-E2D5-4345-A71F-854D7AD06183}"/>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19517652-7DC2-4163-8B59-77DD0741A020}"/>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B6FC000E-9C42-497D-9D83-0A8EB6F59413}"/>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2D367663-C0B6-4B08-A3BD-C01456619671}"/>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20976F41-D403-4398-AC97-199A4D95A6E5}"/>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5D6D0153-69FB-4DD0-938B-1A807F28CFC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43069C9A-481D-41A5-BE41-42A070193552}"/>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901F4FED-C72B-4F9E-BD7B-FC9D49F3593E}"/>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05731216-57C1-4A07-861C-C5A872CB8E84}"/>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4574AEA7-004E-4E6E-B463-A956CA084F2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4311D56E-835F-46EE-B5F8-0DD276BE4F9D}"/>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D3CEF090-2B98-4CDD-B722-8064A4AB0BD3}"/>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5A03A5D-5FA7-4696-8B41-41D9CE7A735A}"/>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F11184C8-95F1-4117-92A7-9FA80A303804}"/>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5C867C24-B49A-4061-AD1A-915AFC22AE56}"/>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7353EC3E-0BEA-41B4-9751-51FD9B705602}"/>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C1DA1B4B-3675-4A6E-BBE8-C882B44D80E3}"/>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098692F4-1099-4EC9-9D6E-81A777F24B72}"/>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1AB9B200-608A-4C3D-8264-4483BE22EF2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461CC0EA-4E82-46B2-9873-3F694A1C31FF}"/>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3BACBCAB-8D52-43AC-A87B-FDFB5A75E807}"/>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A35C6339-65C8-46A5-BF48-C6D7787A276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7BCB5AB1-C6F1-4C30-BDC7-F14394F0DDC1}"/>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66A088CF-C1E8-4A91-BB8D-9E3E85571413}"/>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72C7957D-5F44-4C2C-A429-4798A49A257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A979A13F-ADAC-4352-8AAA-6ECBA5E547D4}"/>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6" name="TextBox 95">
            <a:extLst>
              <a:ext uri="{FF2B5EF4-FFF2-40B4-BE49-F238E27FC236}">
                <a16:creationId xmlns:a16="http://schemas.microsoft.com/office/drawing/2014/main" id="{28CAE253-660B-4A9D-B419-F79D8F54EB75}"/>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7" name="TextBox 96">
            <a:extLst>
              <a:ext uri="{FF2B5EF4-FFF2-40B4-BE49-F238E27FC236}">
                <a16:creationId xmlns:a16="http://schemas.microsoft.com/office/drawing/2014/main" id="{2537790F-3CAE-41AF-95CF-3E419CF3E04B}"/>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22EF7C66-DEA3-4318-B039-D57316A883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300775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Slate">
    <p:bg>
      <p:bgPr>
        <a:solidFill>
          <a:srgbClr val="1034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rgbClr val="73B1B6"/>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F5136A9E-1D77-433D-9BC7-E4443525AFD7}"/>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2" name="Group 31">
            <a:extLst>
              <a:ext uri="{FF2B5EF4-FFF2-40B4-BE49-F238E27FC236}">
                <a16:creationId xmlns:a16="http://schemas.microsoft.com/office/drawing/2014/main" id="{46C9C179-CB41-46D4-97DF-1FED825F4908}"/>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EEEFADD1-F723-4F8F-AA4F-5B32702F9DDC}"/>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07133160-B0C0-4D93-BAD2-A39B8933F3BC}"/>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0E6AF89F-5CC1-437D-9BBB-ED72F96F623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537EAA2F-FECD-453E-8B9C-2E41259D83FD}"/>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7566228C-1BE1-46F6-A280-BBECD2A4219F}"/>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F45D0A59-5045-49AE-9016-E93B6478C9D3}"/>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39AF1FFB-A2BE-4818-BFCA-C339BBBA9036}"/>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F39F01FC-B9A0-4ADA-8848-780486F60CCD}"/>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B6396E2D-23AE-4B02-B33D-03349942FD59}"/>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8C1FD48E-3849-489D-9A9D-C11F41E3DE47}"/>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F73A4A8F-0899-49E4-A269-92E0BE17686F}"/>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CBD97638-E4B6-47B7-A328-5AF351C53EA5}"/>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BFF0A98D-1239-4089-8C5E-2E8E6DE72A79}"/>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787243B1-B059-450B-ADA8-20D839CEDE87}"/>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006B4AD2-22EE-41A5-9988-8C4DF3CF4DF4}"/>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E5912044-5348-4D82-B066-70CA4A90FC09}"/>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6D689B32-75DC-4146-A752-6F75C3BA7D66}"/>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DDCEBDF1-170D-4FC5-A068-70480DE69C6A}"/>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DD88F53C-7D2B-40FC-9CBF-1ECA4D369688}"/>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57039F0E-B8DF-430A-9EB8-E4B493B460C5}"/>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2F57A1AE-9E10-418B-8719-240697467A1B}"/>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39402039-0C22-4DCC-AAAB-9D3E0E5A4B74}"/>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3A43BAE3-836A-4DFC-A4A5-CDA275CA2275}"/>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EAC01F5F-EFC4-4A36-ACCF-2FE205300C87}"/>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B1E6678C-A64D-4D62-A66A-20C18D627ED7}"/>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155C9F1D-F03B-40D8-91F7-AC7CC5A3DD7D}"/>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D4DFD332-2526-44D4-8491-99AF33171B3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7AEEE934-95D3-4D35-8508-90245ABD1FB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2D20B943-618D-4F5A-B3DD-02ABCB51A442}"/>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257B1159-A584-41CE-9064-8733B5C2EBC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0FEACFE6-840E-4699-86F8-63D530C5E80A}"/>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F5CD6176-7CFE-466C-8026-836B3AAD00CB}"/>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CB139271-40DA-42C0-8865-1F160E881CEC}"/>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1C88B0FE-40B3-4F32-BF77-346B42793EBF}"/>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34F0C1B0-DDCF-47A4-A5E4-AFECB5DB4CC7}"/>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6" name="TextBox 95">
            <a:extLst>
              <a:ext uri="{FF2B5EF4-FFF2-40B4-BE49-F238E27FC236}">
                <a16:creationId xmlns:a16="http://schemas.microsoft.com/office/drawing/2014/main" id="{0C5C1367-8BD4-4EBA-9157-901D62427D01}"/>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7" name="TextBox 96">
            <a:extLst>
              <a:ext uri="{FF2B5EF4-FFF2-40B4-BE49-F238E27FC236}">
                <a16:creationId xmlns:a16="http://schemas.microsoft.com/office/drawing/2014/main" id="{6C93E48F-4333-4F24-9A7A-423AB2A371D6}"/>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F6E765D1-7CCC-47DB-8355-6A6FD380C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373397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Dark imag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600450"/>
          </a:xfrm>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dirty="0"/>
          </a:p>
        </p:txBody>
      </p:sp>
      <p:sp>
        <p:nvSpPr>
          <p:cNvPr id="4" name="imageSlide" hidden="1">
            <a:extLst>
              <a:ext uri="{FF2B5EF4-FFF2-40B4-BE49-F238E27FC236}">
                <a16:creationId xmlns:a16="http://schemas.microsoft.com/office/drawing/2014/main" id="{223DF67C-B2C0-4D3F-B59F-8AB119B6729D}"/>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Undertittel 2">
            <a:extLst>
              <a:ext uri="{FF2B5EF4-FFF2-40B4-BE49-F238E27FC236}">
                <a16:creationId xmlns:a16="http://schemas.microsoft.com/office/drawing/2014/main" id="{4C73CA65-0E28-4A2B-9830-7E41A5ABE94B}"/>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3" name="Group 32">
            <a:extLst>
              <a:ext uri="{FF2B5EF4-FFF2-40B4-BE49-F238E27FC236}">
                <a16:creationId xmlns:a16="http://schemas.microsoft.com/office/drawing/2014/main" id="{4C0DED52-85E6-4BD9-89EB-DF5687E49E25}"/>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65B7BAAE-2A63-43D4-9EB2-4B8F4563C33E}"/>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7495DA74-9B8B-400F-8AAE-A30DB08713B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BE21F911-48E6-458B-9FDD-95E67C28DB10}"/>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68AB3D6B-17E9-4E92-84BB-EAB3FFA5C2BD}"/>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CAB1D5E6-9358-4C75-AB87-DF5562823C1E}"/>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2B0E6AB2-26AA-49AA-8821-51EF78045330}"/>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98964646-8765-4A23-B170-44EDE715A666}"/>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D3FF6676-BCDD-4DEE-8256-53AADFB02189}"/>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588918B5-9017-48B7-AD1C-33A07137CCAC}"/>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CCE10D86-D6BC-4D93-A35D-EB7541C9099C}"/>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5181713F-8928-4259-B601-607B9687E81C}"/>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2C76EEFD-3846-4589-98D9-6904CD98EDC6}"/>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CE44FC93-6726-4FDD-8FDE-48EC3559A0B8}"/>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4A838E43-58C1-4EA8-B569-EDA7E0EEAD25}"/>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EA39C16E-79A1-46A0-818C-E3A0EAF4BCAE}"/>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11644DB3-724B-43D4-AAE3-97C90286CFF8}"/>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10F12043-6ED0-460F-AFA8-EF6FB744D41D}"/>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6B5F9A39-FFAD-4399-AE83-804395A65C8E}"/>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935BB7D7-47EA-4096-8E04-C5F23ACA6362}"/>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E1DB422E-279D-4B16-A49C-8007B7DEA98F}"/>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58A2E012-28FE-43E0-AEBE-EEAC8B07CCE7}"/>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399E6DE7-1747-48FC-B4AF-F01C5EBE538D}"/>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DB829EFA-917B-4199-8433-6998CDBE0B49}"/>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41A1C27F-7FCD-4CC0-8CC5-ECFB2B0E65C4}"/>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126DA63A-7C62-48C1-87D9-45C830404DD1}"/>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9BB0166A-1AC1-43BB-9D71-061FC248C54F}"/>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B57CD4CE-98A0-453A-AF46-DF1DAAE0FC32}"/>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25312323-C41D-4F10-8C64-9FFC47C3284F}"/>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D5A48542-9018-461B-9D67-C58B1ED2DCB9}"/>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1BF7A4EE-A0AC-4728-87E5-28BD29886348}"/>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F8C8EEEE-BBF1-46C8-B43B-9BF4B3785F7B}"/>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B1B86911-2BFD-40F9-95DE-A5975A90E07E}"/>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1E5C9573-D18D-42D5-9E8F-548DC66B6723}"/>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A2AF57F4-97F7-4D31-AA1D-68CFCCDF3DE3}"/>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8E449EC5-31B6-4863-B880-64B6008EFDD8}"/>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7" name="TextBox 96">
            <a:extLst>
              <a:ext uri="{FF2B5EF4-FFF2-40B4-BE49-F238E27FC236}">
                <a16:creationId xmlns:a16="http://schemas.microsoft.com/office/drawing/2014/main" id="{9F02B2F5-2462-42DE-A41C-2EDF25D39C0B}"/>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8" name="TextBox 97">
            <a:extLst>
              <a:ext uri="{FF2B5EF4-FFF2-40B4-BE49-F238E27FC236}">
                <a16:creationId xmlns:a16="http://schemas.microsoft.com/office/drawing/2014/main" id="{C8B2DC8E-4C80-4C9E-8C9A-490D3AC54D3F}"/>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C7A0A1BD-DBA1-4EE2-8209-D24909FF72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381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600450"/>
          </a:xfrm>
        </p:spPr>
        <p:txBody>
          <a:bodyPr tIns="0" bIns="0" anchor="b"/>
          <a:lstStyle>
            <a:lvl1pPr algn="l">
              <a:lnSpc>
                <a:spcPct val="100000"/>
              </a:lnSpc>
              <a:defRPr sz="3200">
                <a:solidFill>
                  <a:srgbClr val="FF0942"/>
                </a:solidFill>
              </a:defRPr>
            </a:lvl1pPr>
          </a:lstStyle>
          <a:p>
            <a:r>
              <a:rPr lang="en-US" noProof="0"/>
              <a:t>Click to edit Master title style</a:t>
            </a:r>
            <a:endParaRPr lang="en-GB" noProof="0" dirty="0"/>
          </a:p>
        </p:txBody>
      </p:sp>
      <p:sp>
        <p:nvSpPr>
          <p:cNvPr id="7" name="imageSlide" hidden="1">
            <a:extLst>
              <a:ext uri="{FF2B5EF4-FFF2-40B4-BE49-F238E27FC236}">
                <a16:creationId xmlns:a16="http://schemas.microsoft.com/office/drawing/2014/main" id="{03A0DBB0-FFD4-4EE1-8049-02A1360D68B5}"/>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Undertittel 2">
            <a:extLst>
              <a:ext uri="{FF2B5EF4-FFF2-40B4-BE49-F238E27FC236}">
                <a16:creationId xmlns:a16="http://schemas.microsoft.com/office/drawing/2014/main" id="{283EC197-AC2F-4210-BB53-22D8D21BC123}"/>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3" name="Group 32">
            <a:extLst>
              <a:ext uri="{FF2B5EF4-FFF2-40B4-BE49-F238E27FC236}">
                <a16:creationId xmlns:a16="http://schemas.microsoft.com/office/drawing/2014/main" id="{5464A01B-E5CF-44DC-9B1C-A41EE56ECF07}"/>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9DBFC198-ED67-4BC4-A301-CFBB5E38A446}"/>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89BBF5D7-D60A-4CA2-AC75-90D3F27682D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219B46FF-7259-4320-BDFB-DD486E1FFE2A}"/>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5C0A165B-FEEE-4341-B7CE-167A949E3C92}"/>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658588B4-7321-4D41-9AD9-61014663435B}"/>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73D39B41-A553-476A-8E6E-D9060820A50C}"/>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08E4BCCE-2C0D-4C8A-8F5D-A1BC5451331A}"/>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B2DA834D-AC4F-4537-B21E-F1C6760461B7}"/>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9ED487C1-2626-41A6-8002-962CDFC055EC}"/>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DDE7CD12-6EB1-4205-AF4F-1EF2905C7602}"/>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23E7B8B2-8D7D-4991-96AC-167CB22EDA79}"/>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35A8674E-A932-4B7D-9975-84125C40DD04}"/>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D28A0050-F0C1-4C8D-9456-D581E558E3F1}"/>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0CED7727-6121-4F6F-A3E7-491AAC0B153A}"/>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087C375C-EC2E-4563-A9D9-E1C32B4562E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E9A5EC11-728A-454E-AF61-7116CE393A4D}"/>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3B954959-187F-4E15-9652-797222BB1122}"/>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C78231BD-474C-4A45-A519-71904704F1C2}"/>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7C4F118D-53C3-496E-B2CA-67B772D88A2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939C3E87-323E-4E46-9951-C92A980B2315}"/>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864BCECC-5D78-43F0-87CE-95B53EA4C843}"/>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923937FC-D5F9-4261-9AC1-582A29444D33}"/>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AFA1A6CF-0170-4435-9E3E-B2B74B026A16}"/>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BF2DED29-3397-4A04-823D-46CF2270A341}"/>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49F94C93-6F36-42B9-97FD-29127C7EA080}"/>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9273803E-5A6C-47B6-BC54-853CD546D838}"/>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8C46147F-904E-47FD-BB77-CB13FDCFF4BB}"/>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ADAC97BE-2C8E-4CCC-BA5D-70660CA32BB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F103F729-F859-41CA-AEA7-D533AFE17D7B}"/>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14867D17-C359-4533-B478-36A2E867CC99}"/>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E43A1F70-A0E9-4691-8E9E-CD556CE04213}"/>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9FCB2B1C-3237-401D-9412-46CF19102B16}"/>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AC986C69-C96D-43E0-8DD3-CAA7B24305AB}"/>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AF4215F6-4CFC-475F-9FEF-A6AFA8B8018D}"/>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CA50FF61-3D12-4D2E-9EC0-C4339CBE1CEC}"/>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7" name="TextBox 96">
            <a:extLst>
              <a:ext uri="{FF2B5EF4-FFF2-40B4-BE49-F238E27FC236}">
                <a16:creationId xmlns:a16="http://schemas.microsoft.com/office/drawing/2014/main" id="{6B981A2C-1E63-451C-8097-9ADBF611A571}"/>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8" name="TextBox 97">
            <a:extLst>
              <a:ext uri="{FF2B5EF4-FFF2-40B4-BE49-F238E27FC236}">
                <a16:creationId xmlns:a16="http://schemas.microsoft.com/office/drawing/2014/main" id="{F3594C6D-606A-4E37-B7DC-5B38383456DF}"/>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007BC185-FB8B-4E9A-BF3E-3D8A1F9BC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255624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Gradient imag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99100"/>
          </a:xfrm>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dirty="0"/>
          </a:p>
        </p:txBody>
      </p:sp>
      <p:sp>
        <p:nvSpPr>
          <p:cNvPr id="7" name="imageSlide" hidden="1">
            <a:extLst>
              <a:ext uri="{FF2B5EF4-FFF2-40B4-BE49-F238E27FC236}">
                <a16:creationId xmlns:a16="http://schemas.microsoft.com/office/drawing/2014/main" id="{395EBC25-55CA-4825-B93A-56D13CD93BBC}"/>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Undertittel 2">
            <a:extLst>
              <a:ext uri="{FF2B5EF4-FFF2-40B4-BE49-F238E27FC236}">
                <a16:creationId xmlns:a16="http://schemas.microsoft.com/office/drawing/2014/main" id="{0135F0DB-93CC-4FD9-B1ED-12AB912C2266}"/>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grpSp>
        <p:nvGrpSpPr>
          <p:cNvPr id="33" name="Group 32">
            <a:extLst>
              <a:ext uri="{FF2B5EF4-FFF2-40B4-BE49-F238E27FC236}">
                <a16:creationId xmlns:a16="http://schemas.microsoft.com/office/drawing/2014/main" id="{F0D2275F-39F4-4B95-AF22-12D54B73907D}"/>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3AEAEB93-9BA7-4C78-B31B-0A216B8CC599}"/>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5468231A-FEEA-4FBC-98B1-72A4C27B2B06}"/>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22DEB97E-446A-4A6D-8E2D-29A5981F368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C0EAC5AC-E7A1-47E1-AAAD-CF4423ED0629}"/>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E4F4A830-CC33-41F5-B3E3-60B92943F55A}"/>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C03FED14-652A-4128-8477-3EE12EAC6D0A}"/>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A5C317EB-28D5-460C-9A8B-75971CBBEA82}"/>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46D1E0EC-0DAC-48D3-957E-5BCB80B67BF2}"/>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A435266A-039F-43C2-A101-364BFDEA1F61}"/>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54005618-7750-4E8A-B06E-8334394EC1A8}"/>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E290F7FC-9DA2-4115-8116-14757B89834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B83DC1A6-8254-46C7-A859-A1B85066ED61}"/>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95E22D5E-28B8-4FE2-9A4F-EF34A1781EEE}"/>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8700D072-0287-48FF-9960-DB5C2458B891}"/>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6FF318F5-9EFD-4BFF-BAB2-535E979623F1}"/>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F69A18D2-381C-47AC-9302-935A8493FB34}"/>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5439B470-D138-48DB-A7A1-5B9AF2FCCD8F}"/>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49384A2D-319E-49E1-85D5-8016AB868B67}"/>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B9436A55-FEBE-4AE4-AF74-5BC0AF9FF4A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1CB06F2D-9C90-443F-B708-060604CBABF4}"/>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72649AD1-5C60-4146-9735-169714924BC4}"/>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CACF09E4-0BC4-4FC8-9EC8-D3D2492F871B}"/>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78D8F61B-EF94-493F-9422-2F321CA5FB70}"/>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6E43B82A-5783-4F0E-8A4D-BD9235A08770}"/>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EF64B3E1-E592-48E3-B550-E116C255B677}"/>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EC7B85B5-658D-41F5-8C92-D6E8B5ADBAB3}"/>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53C279DB-43DC-4E15-BB7E-C8D50D714BBE}"/>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BA1D59D4-01D2-48DA-ACB3-9D2A3290F9A6}"/>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2ED7606B-110A-446D-B310-04017431CF1C}"/>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02A26796-9AE4-43FD-BAD2-E27902840B4C}"/>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F3DA9088-66D8-43DE-A086-653D55C3B7E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7040F7E1-F826-4CBD-8989-312D18A7BBFC}"/>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DCB978DF-2906-435F-8D35-AAFA32B763EB}"/>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682DCD6B-CD04-4B96-89B6-E5A0D24ACAC1}"/>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1F0C1741-71CC-4785-86CB-CD991DBAFA60}"/>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97" name="TextBox 96">
            <a:extLst>
              <a:ext uri="{FF2B5EF4-FFF2-40B4-BE49-F238E27FC236}">
                <a16:creationId xmlns:a16="http://schemas.microsoft.com/office/drawing/2014/main" id="{56C2BB98-66B1-403D-9CE4-194D54C102C2}"/>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98" name="TextBox 97">
            <a:extLst>
              <a:ext uri="{FF2B5EF4-FFF2-40B4-BE49-F238E27FC236}">
                <a16:creationId xmlns:a16="http://schemas.microsoft.com/office/drawing/2014/main" id="{6EAD78AB-C9C4-4599-A4A6-D7B998000672}"/>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A88E7F6F-F081-4C9B-9899-41F1BCDD07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1413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8EDB7-2099-41D3-A175-DAC6E212AAF8}"/>
              </a:ext>
            </a:extLst>
          </p:cNvPr>
          <p:cNvSpPr>
            <a:spLocks noGrp="1"/>
          </p:cNvSpPr>
          <p:nvPr>
            <p:ph type="title"/>
          </p:nvPr>
        </p:nvSpPr>
        <p:spPr>
          <a:xfrm>
            <a:off x="695325" y="800100"/>
            <a:ext cx="10801350" cy="1152525"/>
          </a:xfrm>
          <a:prstGeom prst="rect">
            <a:avLst/>
          </a:prstGeom>
        </p:spPr>
        <p:txBody>
          <a:bodyPr vert="horz" lIns="0" tIns="216000" rIns="0" bIns="72000" rtlCol="0" anchor="t">
            <a:no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75D17EAE-7603-437B-BEF7-B208D7061457}"/>
              </a:ext>
            </a:extLst>
          </p:cNvPr>
          <p:cNvSpPr>
            <a:spLocks noGrp="1"/>
          </p:cNvSpPr>
          <p:nvPr>
            <p:ph type="body" idx="1"/>
          </p:nvPr>
        </p:nvSpPr>
        <p:spPr>
          <a:xfrm>
            <a:off x="695325" y="2024063"/>
            <a:ext cx="10801350" cy="421681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3" name="Slide Number Placeholder 5">
            <a:extLst>
              <a:ext uri="{FF2B5EF4-FFF2-40B4-BE49-F238E27FC236}">
                <a16:creationId xmlns:a16="http://schemas.microsoft.com/office/drawing/2014/main" id="{DEF3BA3A-53B3-4BA4-830A-4527AF9F325A}"/>
              </a:ext>
            </a:extLst>
          </p:cNvPr>
          <p:cNvSpPr>
            <a:spLocks noGrp="1"/>
          </p:cNvSpPr>
          <p:nvPr>
            <p:ph type="sldNum" sz="quarter" idx="4"/>
          </p:nvPr>
        </p:nvSpPr>
        <p:spPr>
          <a:xfrm>
            <a:off x="695324" y="6596187"/>
            <a:ext cx="245260" cy="217625"/>
          </a:xfrm>
          <a:prstGeom prst="rect">
            <a:avLst/>
          </a:prstGeom>
        </p:spPr>
        <p:txBody>
          <a:bodyPr vert="horz" wrap="none" lIns="0" tIns="46800" rIns="0" bIns="46800" rtlCol="0" anchor="ctr">
            <a:spAutoFit/>
          </a:bodyPr>
          <a:lstStyle>
            <a:lvl1pPr algn="l">
              <a:defRPr sz="800">
                <a:solidFill>
                  <a:srgbClr val="7C8F98"/>
                </a:solidFill>
                <a:latin typeface="+mn-lt"/>
              </a:defRPr>
            </a:lvl1pPr>
          </a:lstStyle>
          <a:p>
            <a:fld id="{5D1E5300-FC0F-4317-A193-EF6CE9E6F7B5}" type="slidenum">
              <a:rPr lang="en-GB" smtClean="0"/>
              <a:pPr/>
              <a:t>‹#›</a:t>
            </a:fld>
            <a:r>
              <a:rPr lang="en-GB" dirty="0"/>
              <a:t>  |  </a:t>
            </a:r>
            <a:endParaRPr lang="en-GB" noProof="0" dirty="0"/>
          </a:p>
        </p:txBody>
      </p:sp>
      <p:sp>
        <p:nvSpPr>
          <p:cNvPr id="36" name="Classification">
            <a:extLst>
              <a:ext uri="{FF2B5EF4-FFF2-40B4-BE49-F238E27FC236}">
                <a16:creationId xmlns:a16="http://schemas.microsoft.com/office/drawing/2014/main" id="{CCE8DDFB-884A-4040-A8EB-D8221E682614}"/>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r>
              <a:rPr lang="en-GB" noProof="0" dirty="0">
                <a:latin typeface="+mn-lt"/>
              </a:rPr>
              <a:t>Open</a:t>
            </a:r>
          </a:p>
        </p:txBody>
      </p:sp>
      <p:sp>
        <p:nvSpPr>
          <p:cNvPr id="37" name="DateBox">
            <a:extLst>
              <a:ext uri="{FF2B5EF4-FFF2-40B4-BE49-F238E27FC236}">
                <a16:creationId xmlns:a16="http://schemas.microsoft.com/office/drawing/2014/main" id="{66CDF6A4-3F2C-4A0A-88CC-5D8A55FE1230}"/>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endParaRPr lang="en-GB" noProof="0" dirty="0">
              <a:latin typeface="+mn-lt"/>
            </a:endParaRPr>
          </a:p>
        </p:txBody>
      </p:sp>
      <p:sp>
        <p:nvSpPr>
          <p:cNvPr id="4" name="isEquinor" hidden="1">
            <a:extLst>
              <a:ext uri="{FF2B5EF4-FFF2-40B4-BE49-F238E27FC236}">
                <a16:creationId xmlns:a16="http://schemas.microsoft.com/office/drawing/2014/main" id="{5118DC7A-7735-4C04-9A17-53916530E1F8}"/>
              </a:ext>
            </a:extLst>
          </p:cNvPr>
          <p:cNvSpPr/>
          <p:nvPr userDrawn="1"/>
        </p:nvSpPr>
        <p:spPr>
          <a:xfrm>
            <a:off x="349624" y="242047"/>
            <a:ext cx="2050676" cy="20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827A7A49-8001-473E-BA76-CA0689EBB3F5}"/>
              </a:ext>
            </a:extLst>
          </p:cNvPr>
          <p:cNvGrpSpPr/>
          <p:nvPr userDrawn="1"/>
        </p:nvGrpSpPr>
        <p:grpSpPr>
          <a:xfrm>
            <a:off x="12302028" y="1854300"/>
            <a:ext cx="155539" cy="1166719"/>
            <a:chOff x="12302028" y="1799637"/>
            <a:chExt cx="155539" cy="1166719"/>
          </a:xfrm>
        </p:grpSpPr>
        <p:sp>
          <p:nvSpPr>
            <p:cNvPr id="62" name="Rectangle 156">
              <a:extLst>
                <a:ext uri="{FF2B5EF4-FFF2-40B4-BE49-F238E27FC236}">
                  <a16:creationId xmlns:a16="http://schemas.microsoft.com/office/drawing/2014/main" id="{E78D48BD-44EA-4289-93C7-C7B14E868E48}"/>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9FD138CF-0728-41FF-A8D3-5D174C4B4FE7}"/>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432A8AF6-546D-402E-9D49-1A29A70980EE}"/>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7" name="Rectangle 173">
              <a:extLst>
                <a:ext uri="{FF2B5EF4-FFF2-40B4-BE49-F238E27FC236}">
                  <a16:creationId xmlns:a16="http://schemas.microsoft.com/office/drawing/2014/main" id="{27D23A9D-221E-49B5-9E9D-ADA513CB248C}"/>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Rectangle 183">
              <a:extLst>
                <a:ext uri="{FF2B5EF4-FFF2-40B4-BE49-F238E27FC236}">
                  <a16:creationId xmlns:a16="http://schemas.microsoft.com/office/drawing/2014/main" id="{2378C9B4-D68F-4146-9079-BEFB434290E2}"/>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Rectangle 200">
              <a:extLst>
                <a:ext uri="{FF2B5EF4-FFF2-40B4-BE49-F238E27FC236}">
                  <a16:creationId xmlns:a16="http://schemas.microsoft.com/office/drawing/2014/main" id="{F03760DB-EA47-434A-B466-05565A32C6FF}"/>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 name="Group 6">
            <a:extLst>
              <a:ext uri="{FF2B5EF4-FFF2-40B4-BE49-F238E27FC236}">
                <a16:creationId xmlns:a16="http://schemas.microsoft.com/office/drawing/2014/main" id="{37DAF0D0-ACD8-40B8-B3A5-D21A7F835F43}"/>
              </a:ext>
            </a:extLst>
          </p:cNvPr>
          <p:cNvGrpSpPr/>
          <p:nvPr userDrawn="1"/>
        </p:nvGrpSpPr>
        <p:grpSpPr>
          <a:xfrm>
            <a:off x="12302028" y="0"/>
            <a:ext cx="155539" cy="1509130"/>
            <a:chOff x="12302028" y="154594"/>
            <a:chExt cx="155539" cy="1509130"/>
          </a:xfrm>
        </p:grpSpPr>
        <p:sp>
          <p:nvSpPr>
            <p:cNvPr id="47" name="Rectangle 188">
              <a:extLst>
                <a:ext uri="{FF2B5EF4-FFF2-40B4-BE49-F238E27FC236}">
                  <a16:creationId xmlns:a16="http://schemas.microsoft.com/office/drawing/2014/main" id="{5B3F9E9D-ACF6-4A22-870C-0C30F607A9CC}"/>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Rectangle 189">
              <a:extLst>
                <a:ext uri="{FF2B5EF4-FFF2-40B4-BE49-F238E27FC236}">
                  <a16:creationId xmlns:a16="http://schemas.microsoft.com/office/drawing/2014/main" id="{7116CF94-F70B-4919-A841-5787D3F6F9DA}"/>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9" name="Rectangle 190">
              <a:extLst>
                <a:ext uri="{FF2B5EF4-FFF2-40B4-BE49-F238E27FC236}">
                  <a16:creationId xmlns:a16="http://schemas.microsoft.com/office/drawing/2014/main" id="{F2F18B1B-9427-4683-834D-98C65E17B924}"/>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0" name="Rectangle 191">
              <a:extLst>
                <a:ext uri="{FF2B5EF4-FFF2-40B4-BE49-F238E27FC236}">
                  <a16:creationId xmlns:a16="http://schemas.microsoft.com/office/drawing/2014/main" id="{C1277067-EB6D-432E-9A7B-5627702A924A}"/>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1" name="Rectangle 192">
              <a:extLst>
                <a:ext uri="{FF2B5EF4-FFF2-40B4-BE49-F238E27FC236}">
                  <a16:creationId xmlns:a16="http://schemas.microsoft.com/office/drawing/2014/main" id="{717C5AF8-86FC-49E3-9772-DB9A675C23F8}"/>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tangle 31">
              <a:extLst>
                <a:ext uri="{FF2B5EF4-FFF2-40B4-BE49-F238E27FC236}">
                  <a16:creationId xmlns:a16="http://schemas.microsoft.com/office/drawing/2014/main" id="{171DA608-F0B0-42E0-AB80-B95EBBF909C6}"/>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Rectangle 33">
              <a:extLst>
                <a:ext uri="{FF2B5EF4-FFF2-40B4-BE49-F238E27FC236}">
                  <a16:creationId xmlns:a16="http://schemas.microsoft.com/office/drawing/2014/main" id="{DF77855B-084A-4ED0-9ECF-44C4A56916F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2">
              <a:extLst>
                <a:ext uri="{FF2B5EF4-FFF2-40B4-BE49-F238E27FC236}">
                  <a16:creationId xmlns:a16="http://schemas.microsoft.com/office/drawing/2014/main" id="{1115EA0D-81DB-4110-A5E4-04A76914808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 name="Group 5">
            <a:extLst>
              <a:ext uri="{FF2B5EF4-FFF2-40B4-BE49-F238E27FC236}">
                <a16:creationId xmlns:a16="http://schemas.microsoft.com/office/drawing/2014/main" id="{4182B176-C014-4DDE-BA89-F435D837208D}"/>
              </a:ext>
            </a:extLst>
          </p:cNvPr>
          <p:cNvGrpSpPr/>
          <p:nvPr userDrawn="1"/>
        </p:nvGrpSpPr>
        <p:grpSpPr>
          <a:xfrm>
            <a:off x="12302028" y="3366188"/>
            <a:ext cx="155539" cy="3491812"/>
            <a:chOff x="12302028" y="3266863"/>
            <a:chExt cx="155539" cy="3491812"/>
          </a:xfrm>
        </p:grpSpPr>
        <p:sp>
          <p:nvSpPr>
            <p:cNvPr id="58" name="Rectangle 174">
              <a:extLst>
                <a:ext uri="{FF2B5EF4-FFF2-40B4-BE49-F238E27FC236}">
                  <a16:creationId xmlns:a16="http://schemas.microsoft.com/office/drawing/2014/main" id="{02A3DA5E-BF8B-4327-88ED-C198DDF73098}"/>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9" name="Rectangle 175">
              <a:extLst>
                <a:ext uri="{FF2B5EF4-FFF2-40B4-BE49-F238E27FC236}">
                  <a16:creationId xmlns:a16="http://schemas.microsoft.com/office/drawing/2014/main" id="{E70035CD-B6EE-4D95-947D-40D429667611}"/>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0" name="Rectangle 176">
              <a:extLst>
                <a:ext uri="{FF2B5EF4-FFF2-40B4-BE49-F238E27FC236}">
                  <a16:creationId xmlns:a16="http://schemas.microsoft.com/office/drawing/2014/main" id="{1B83D00E-7DAF-4134-AC2B-C9F555D8DB9F}"/>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9">
              <a:extLst>
                <a:ext uri="{FF2B5EF4-FFF2-40B4-BE49-F238E27FC236}">
                  <a16:creationId xmlns:a16="http://schemas.microsoft.com/office/drawing/2014/main" id="{98BCB360-567B-40E8-8A07-0F268CB0D1F0}"/>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90">
              <a:extLst>
                <a:ext uri="{FF2B5EF4-FFF2-40B4-BE49-F238E27FC236}">
                  <a16:creationId xmlns:a16="http://schemas.microsoft.com/office/drawing/2014/main" id="{8C19107A-B9AF-4064-ADD7-4E0AF90CDB17}"/>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191">
              <a:extLst>
                <a:ext uri="{FF2B5EF4-FFF2-40B4-BE49-F238E27FC236}">
                  <a16:creationId xmlns:a16="http://schemas.microsoft.com/office/drawing/2014/main" id="{4EEFAC6A-FAB4-40E1-BB60-C07E47577FAF}"/>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83">
              <a:extLst>
                <a:ext uri="{FF2B5EF4-FFF2-40B4-BE49-F238E27FC236}">
                  <a16:creationId xmlns:a16="http://schemas.microsoft.com/office/drawing/2014/main" id="{29E0140B-F3B1-422C-B490-35D86FB83189}"/>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73">
              <a:extLst>
                <a:ext uri="{FF2B5EF4-FFF2-40B4-BE49-F238E27FC236}">
                  <a16:creationId xmlns:a16="http://schemas.microsoft.com/office/drawing/2014/main" id="{C7FE3B17-CED1-4A04-9925-C09E87226FD5}"/>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56">
              <a:extLst>
                <a:ext uri="{FF2B5EF4-FFF2-40B4-BE49-F238E27FC236}">
                  <a16:creationId xmlns:a16="http://schemas.microsoft.com/office/drawing/2014/main" id="{C14440A4-47E3-4F17-AEEF-D7AF17E16B5F}"/>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157">
              <a:extLst>
                <a:ext uri="{FF2B5EF4-FFF2-40B4-BE49-F238E27FC236}">
                  <a16:creationId xmlns:a16="http://schemas.microsoft.com/office/drawing/2014/main" id="{51A3D31B-793D-41FC-877E-08DEC59C12CC}"/>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58">
              <a:extLst>
                <a:ext uri="{FF2B5EF4-FFF2-40B4-BE49-F238E27FC236}">
                  <a16:creationId xmlns:a16="http://schemas.microsoft.com/office/drawing/2014/main" id="{74BA2002-B77B-40DC-AD5A-3A4097786E4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56">
              <a:extLst>
                <a:ext uri="{FF2B5EF4-FFF2-40B4-BE49-F238E27FC236}">
                  <a16:creationId xmlns:a16="http://schemas.microsoft.com/office/drawing/2014/main" id="{63024D63-CF5F-492F-A967-6AB50DF70668}"/>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7" name="Rectangle 157">
              <a:extLst>
                <a:ext uri="{FF2B5EF4-FFF2-40B4-BE49-F238E27FC236}">
                  <a16:creationId xmlns:a16="http://schemas.microsoft.com/office/drawing/2014/main" id="{4E8D06DB-5923-4828-8ED4-17E98F05E694}"/>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58">
              <a:extLst>
                <a:ext uri="{FF2B5EF4-FFF2-40B4-BE49-F238E27FC236}">
                  <a16:creationId xmlns:a16="http://schemas.microsoft.com/office/drawing/2014/main" id="{A1BBFF2A-3A14-4CB0-AA93-641A2A7AB0CF}"/>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4">
              <a:extLst>
                <a:ext uri="{FF2B5EF4-FFF2-40B4-BE49-F238E27FC236}">
                  <a16:creationId xmlns:a16="http://schemas.microsoft.com/office/drawing/2014/main" id="{25A235BF-36DC-42D6-8E5A-5501836347F6}"/>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5">
              <a:extLst>
                <a:ext uri="{FF2B5EF4-FFF2-40B4-BE49-F238E27FC236}">
                  <a16:creationId xmlns:a16="http://schemas.microsoft.com/office/drawing/2014/main" id="{4A3E8231-E168-42A3-AAB1-7B3F627B4967}"/>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76">
              <a:extLst>
                <a:ext uri="{FF2B5EF4-FFF2-40B4-BE49-F238E27FC236}">
                  <a16:creationId xmlns:a16="http://schemas.microsoft.com/office/drawing/2014/main" id="{47B84FDA-3E93-4817-8212-B5BF6FF0B352}"/>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73">
              <a:extLst>
                <a:ext uri="{FF2B5EF4-FFF2-40B4-BE49-F238E27FC236}">
                  <a16:creationId xmlns:a16="http://schemas.microsoft.com/office/drawing/2014/main" id="{8E45768F-D4FA-4ECC-9390-2E4D685D6849}"/>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8" name="TextBox 7">
            <a:extLst>
              <a:ext uri="{FF2B5EF4-FFF2-40B4-BE49-F238E27FC236}">
                <a16:creationId xmlns:a16="http://schemas.microsoft.com/office/drawing/2014/main" id="{5969DFBF-C11C-45C4-BA6F-700C9C0BFEB8}"/>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dirty="0">
                <a:solidFill>
                  <a:schemeClr val="bg1">
                    <a:lumMod val="65000"/>
                  </a:schemeClr>
                </a:solidFill>
              </a:rPr>
              <a:t>PRIMARY COLORS</a:t>
            </a:r>
          </a:p>
        </p:txBody>
      </p:sp>
      <p:sp>
        <p:nvSpPr>
          <p:cNvPr id="83" name="TextBox 82">
            <a:extLst>
              <a:ext uri="{FF2B5EF4-FFF2-40B4-BE49-F238E27FC236}">
                <a16:creationId xmlns:a16="http://schemas.microsoft.com/office/drawing/2014/main" id="{A0DA444B-0A3A-425B-9034-DFD39F11BCB9}"/>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dirty="0">
                <a:solidFill>
                  <a:schemeClr val="bg1">
                    <a:lumMod val="65000"/>
                  </a:schemeClr>
                </a:solidFill>
              </a:rPr>
              <a:t>SECONDARY COLORS</a:t>
            </a:r>
          </a:p>
        </p:txBody>
      </p:sp>
      <p:sp>
        <p:nvSpPr>
          <p:cNvPr id="84" name="TextBox 83">
            <a:extLst>
              <a:ext uri="{FF2B5EF4-FFF2-40B4-BE49-F238E27FC236}">
                <a16:creationId xmlns:a16="http://schemas.microsoft.com/office/drawing/2014/main" id="{E0AA9476-BF42-454F-9B71-C1ACBA1FDAC5}"/>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dirty="0">
                <a:solidFill>
                  <a:schemeClr val="bg1">
                    <a:lumMod val="65000"/>
                  </a:schemeClr>
                </a:solidFill>
              </a:rPr>
              <a:t>CHARTS AND INFOGRAPHIC COLORS</a:t>
            </a:r>
          </a:p>
        </p:txBody>
      </p:sp>
      <p:pic>
        <p:nvPicPr>
          <p:cNvPr id="53" name="Graphic 52">
            <a:extLst>
              <a:ext uri="{FF2B5EF4-FFF2-40B4-BE49-F238E27FC236}">
                <a16:creationId xmlns:a16="http://schemas.microsoft.com/office/drawing/2014/main" id="{08BF3E39-2C38-474C-920D-4207B62550B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0430219" y="175144"/>
            <a:ext cx="1078648" cy="427693"/>
          </a:xfrm>
          <a:prstGeom prst="rect">
            <a:avLst/>
          </a:prstGeom>
        </p:spPr>
      </p:pic>
    </p:spTree>
    <p:extLst>
      <p:ext uri="{BB962C8B-B14F-4D97-AF65-F5344CB8AC3E}">
        <p14:creationId xmlns:p14="http://schemas.microsoft.com/office/powerpoint/2010/main" val="116136005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6" r:id="rId5"/>
    <p:sldLayoutId id="2147483667" r:id="rId6"/>
    <p:sldLayoutId id="2147483660" r:id="rId7"/>
    <p:sldLayoutId id="2147483661" r:id="rId8"/>
    <p:sldLayoutId id="2147483662" r:id="rId9"/>
    <p:sldLayoutId id="2147483650" r:id="rId10"/>
    <p:sldLayoutId id="2147483652" r:id="rId11"/>
    <p:sldLayoutId id="2147483668" r:id="rId12"/>
    <p:sldLayoutId id="2147483673" r:id="rId13"/>
    <p:sldLayoutId id="2147483656" r:id="rId14"/>
    <p:sldLayoutId id="2147483657" r:id="rId15"/>
    <p:sldLayoutId id="2147483672" r:id="rId16"/>
    <p:sldLayoutId id="2147483669" r:id="rId17"/>
    <p:sldLayoutId id="2147483654" r:id="rId18"/>
    <p:sldLayoutId id="2147483655" r:id="rId19"/>
    <p:sldLayoutId id="2147483674" r:id="rId20"/>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4127" userDrawn="1">
          <p15:clr>
            <a:srgbClr val="F26B43"/>
          </p15:clr>
        </p15:guide>
        <p15:guide id="4" orient="horz" pos="504" userDrawn="1">
          <p15:clr>
            <a:srgbClr val="F26B43"/>
          </p15:clr>
        </p15:guide>
        <p15:guide id="5" orient="horz" pos="845" userDrawn="1">
          <p15:clr>
            <a:srgbClr val="F26B43"/>
          </p15:clr>
        </p15:guide>
        <p15:guide id="6" orient="horz" pos="890" userDrawn="1">
          <p15:clr>
            <a:srgbClr val="F26B43"/>
          </p15:clr>
        </p15:guide>
        <p15:guide id="7" orient="horz" pos="1230" userDrawn="1">
          <p15:clr>
            <a:srgbClr val="F26B43"/>
          </p15:clr>
        </p15:guide>
        <p15:guide id="8" orient="horz" pos="1275" userDrawn="1">
          <p15:clr>
            <a:srgbClr val="F26B43"/>
          </p15:clr>
        </p15:guide>
        <p15:guide id="9" orient="horz" pos="1616" userDrawn="1">
          <p15:clr>
            <a:srgbClr val="F26B43"/>
          </p15:clr>
        </p15:guide>
        <p15:guide id="10" orient="horz" pos="1661" userDrawn="1">
          <p15:clr>
            <a:srgbClr val="F26B43"/>
          </p15:clr>
        </p15:guide>
        <p15:guide id="11" orient="horz" pos="2001" userDrawn="1">
          <p15:clr>
            <a:srgbClr val="F26B43"/>
          </p15:clr>
        </p15:guide>
        <p15:guide id="12" orient="horz" pos="2387" userDrawn="1">
          <p15:clr>
            <a:srgbClr val="F26B43"/>
          </p15:clr>
        </p15:guide>
        <p15:guide id="13" orient="horz" pos="2047" userDrawn="1">
          <p15:clr>
            <a:srgbClr val="F26B43"/>
          </p15:clr>
        </p15:guide>
        <p15:guide id="14" orient="horz" pos="2432" userDrawn="1">
          <p15:clr>
            <a:srgbClr val="F26B43"/>
          </p15:clr>
        </p15:guide>
        <p15:guide id="15" orient="horz" pos="2818" userDrawn="1">
          <p15:clr>
            <a:srgbClr val="F26B43"/>
          </p15:clr>
        </p15:guide>
        <p15:guide id="16" orient="horz" pos="2772" userDrawn="1">
          <p15:clr>
            <a:srgbClr val="F26B43"/>
          </p15:clr>
        </p15:guide>
        <p15:guide id="17" orient="horz" pos="3158" userDrawn="1">
          <p15:clr>
            <a:srgbClr val="F26B43"/>
          </p15:clr>
        </p15:guide>
        <p15:guide id="18" orient="horz" pos="3203" userDrawn="1">
          <p15:clr>
            <a:srgbClr val="F26B43"/>
          </p15:clr>
        </p15:guide>
        <p15:guide id="19" orient="horz" pos="3543" userDrawn="1">
          <p15:clr>
            <a:srgbClr val="F26B43"/>
          </p15:clr>
        </p15:guide>
        <p15:guide id="20" orient="horz" pos="3589" userDrawn="1">
          <p15:clr>
            <a:srgbClr val="F26B43"/>
          </p15:clr>
        </p15:guide>
        <p15:guide id="21" orient="horz" pos="3929" userDrawn="1">
          <p15:clr>
            <a:srgbClr val="F26B43"/>
          </p15:clr>
        </p15:guide>
        <p15:guide id="22" pos="6698" userDrawn="1">
          <p15:clr>
            <a:srgbClr val="F26B43"/>
          </p15:clr>
        </p15:guide>
        <p15:guide id="23" pos="6652" userDrawn="1">
          <p15:clr>
            <a:srgbClr val="F26B43"/>
          </p15:clr>
        </p15:guide>
        <p15:guide id="24" pos="6131" userDrawn="1">
          <p15:clr>
            <a:srgbClr val="F26B43"/>
          </p15:clr>
        </p15:guide>
        <p15:guide id="25" pos="6085" userDrawn="1">
          <p15:clr>
            <a:srgbClr val="F26B43"/>
          </p15:clr>
        </p15:guide>
        <p15:guide id="26" pos="5564" userDrawn="1">
          <p15:clr>
            <a:srgbClr val="F26B43"/>
          </p15:clr>
        </p15:guide>
        <p15:guide id="27" pos="5518" userDrawn="1">
          <p15:clr>
            <a:srgbClr val="F26B43"/>
          </p15:clr>
        </p15:guide>
        <p15:guide id="28" pos="4997" userDrawn="1">
          <p15:clr>
            <a:srgbClr val="F26B43"/>
          </p15:clr>
        </p15:guide>
        <p15:guide id="29" pos="4951" userDrawn="1">
          <p15:clr>
            <a:srgbClr val="F26B43"/>
          </p15:clr>
        </p15:guide>
        <p15:guide id="30" pos="4430" userDrawn="1">
          <p15:clr>
            <a:srgbClr val="F26B43"/>
          </p15:clr>
        </p15:guide>
        <p15:guide id="31" pos="4384" userDrawn="1">
          <p15:clr>
            <a:srgbClr val="F26B43"/>
          </p15:clr>
        </p15:guide>
        <p15:guide id="32" pos="3863" userDrawn="1">
          <p15:clr>
            <a:srgbClr val="F26B43"/>
          </p15:clr>
        </p15:guide>
        <p15:guide id="33" pos="3817" userDrawn="1">
          <p15:clr>
            <a:srgbClr val="F26B43"/>
          </p15:clr>
        </p15:guide>
        <p15:guide id="34" pos="3292" userDrawn="1">
          <p15:clr>
            <a:srgbClr val="F26B43"/>
          </p15:clr>
        </p15:guide>
        <p15:guide id="35" pos="3246" userDrawn="1">
          <p15:clr>
            <a:srgbClr val="F26B43"/>
          </p15:clr>
        </p15:guide>
        <p15:guide id="36" pos="2722" userDrawn="1">
          <p15:clr>
            <a:srgbClr val="F26B43"/>
          </p15:clr>
        </p15:guide>
        <p15:guide id="37" pos="2676" userDrawn="1">
          <p15:clr>
            <a:srgbClr val="F26B43"/>
          </p15:clr>
        </p15:guide>
        <p15:guide id="38" pos="2150" userDrawn="1">
          <p15:clr>
            <a:srgbClr val="F26B43"/>
          </p15:clr>
        </p15:guide>
        <p15:guide id="39" pos="2105" userDrawn="1">
          <p15:clr>
            <a:srgbClr val="F26B43"/>
          </p15:clr>
        </p15:guide>
        <p15:guide id="40" pos="1578" userDrawn="1">
          <p15:clr>
            <a:srgbClr val="F26B43"/>
          </p15:clr>
        </p15:guide>
        <p15:guide id="41" pos="1534" userDrawn="1">
          <p15:clr>
            <a:srgbClr val="F26B43"/>
          </p15:clr>
        </p15:guide>
        <p15:guide id="42" pos="1028" userDrawn="1">
          <p15:clr>
            <a:srgbClr val="F26B43"/>
          </p15:clr>
        </p15:guide>
        <p15:guide id="43" pos="98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90BF16-7070-4A95-9AEF-55DBC958E75E}"/>
              </a:ext>
            </a:extLst>
          </p:cNvPr>
          <p:cNvSpPr txBox="1">
            <a:spLocks/>
          </p:cNvSpPr>
          <p:nvPr userDrawn="1"/>
        </p:nvSpPr>
        <p:spPr>
          <a:xfrm>
            <a:off x="695325" y="811227"/>
            <a:ext cx="10801350" cy="1145313"/>
          </a:xfrm>
          <a:prstGeom prst="rect">
            <a:avLst/>
          </a:prstGeom>
        </p:spPr>
        <p:txBody>
          <a:bodyPr vert="horz" lIns="0" tIns="252000" rIns="0" bIns="144000" rtlCol="0" anchor="t">
            <a:noAutofit/>
          </a:bodyPr>
          <a:lst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j-lt"/>
                <a:ea typeface="+mj-ea"/>
                <a:cs typeface="+mj-cs"/>
              </a:rPr>
              <a:t>Communication tool-box</a:t>
            </a:r>
          </a:p>
        </p:txBody>
      </p:sp>
      <p:sp>
        <p:nvSpPr>
          <p:cNvPr id="9" name="TextBox 8">
            <a:extLst>
              <a:ext uri="{FF2B5EF4-FFF2-40B4-BE49-F238E27FC236}">
                <a16:creationId xmlns:a16="http://schemas.microsoft.com/office/drawing/2014/main" id="{B372C405-F956-4F94-95E2-A22E0C6C22EA}"/>
              </a:ext>
            </a:extLst>
          </p:cNvPr>
          <p:cNvSpPr txBox="1"/>
          <p:nvPr userDrawn="1"/>
        </p:nvSpPr>
        <p:spPr>
          <a:xfrm>
            <a:off x="666964" y="1609946"/>
            <a:ext cx="3444240" cy="2523768"/>
          </a:xfrm>
          <a:prstGeom prst="rect">
            <a:avLst/>
          </a:prstGeom>
          <a:noFill/>
        </p:spPr>
        <p:txBody>
          <a:bodyPr wrap="square" rtlCol="0">
            <a:spAutoFit/>
          </a:bodyPr>
          <a:lstStyle/>
          <a:p>
            <a:r>
              <a:rPr lang="en-GB" sz="1400" u="sng" noProof="0" dirty="0">
                <a:latin typeface="Equinor Medium" panose="020B0603050302040203" pitchFamily="34" charset="0"/>
              </a:rPr>
              <a:t>Font faces:</a:t>
            </a:r>
            <a:br>
              <a:rPr lang="en-GB" sz="1400" u="sng" noProof="0" dirty="0">
                <a:latin typeface="Equinor Medium" panose="020B0603050302040203" pitchFamily="34" charset="0"/>
              </a:rPr>
            </a:br>
            <a:endParaRPr lang="en-GB" sz="1400" u="sng" noProof="0" dirty="0">
              <a:latin typeface="Equinor Medium" panose="020B0603050302040203" pitchFamily="34" charset="0"/>
            </a:endParaRPr>
          </a:p>
          <a:p>
            <a:r>
              <a:rPr lang="en-GB" sz="1400" noProof="0" dirty="0">
                <a:latin typeface="Equinor Light" panose="020B0303050302040203" pitchFamily="34" charset="0"/>
              </a:rPr>
              <a:t>Equinor Light</a:t>
            </a:r>
          </a:p>
          <a:p>
            <a:r>
              <a:rPr lang="en-GB" sz="1400" i="1" noProof="0" dirty="0">
                <a:latin typeface="Equinor Light" panose="020B0303050302040203" pitchFamily="34" charset="0"/>
              </a:rPr>
              <a:t>Equinor Light Italic</a:t>
            </a:r>
          </a:p>
          <a:p>
            <a:r>
              <a:rPr lang="en-GB" sz="1400" noProof="0" dirty="0">
                <a:latin typeface="Equinor" panose="020B0503050302040203" pitchFamily="34" charset="0"/>
              </a:rPr>
              <a:t>Equinor</a:t>
            </a:r>
            <a:r>
              <a:rPr lang="en-GB" sz="1400" noProof="0" dirty="0">
                <a:latin typeface="Equinor Medium" panose="020B0603050302040203" pitchFamily="34" charset="0"/>
              </a:rPr>
              <a:t> </a:t>
            </a:r>
          </a:p>
          <a:p>
            <a:r>
              <a:rPr lang="en-GB" sz="1400" i="1" noProof="0" dirty="0">
                <a:latin typeface="Equinor" panose="020B0503050302040203" pitchFamily="34" charset="0"/>
              </a:rPr>
              <a:t>Equinor Italic</a:t>
            </a:r>
          </a:p>
          <a:p>
            <a:r>
              <a:rPr lang="en-GB" sz="1400" noProof="0" dirty="0">
                <a:latin typeface="Equinor Medium" panose="020B0603050302040203" pitchFamily="34" charset="0"/>
              </a:rPr>
              <a:t>Equinor Medium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noProof="0" dirty="0">
                <a:latin typeface="Equinor Medium" panose="020B0603050302040203" pitchFamily="34" charset="0"/>
              </a:rPr>
              <a:t>Equinor Medium Italic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Equinor" panose="020B0503050302040203" pitchFamily="34" charset="0"/>
              </a:rPr>
              <a:t>Equinor Bold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noProof="0" dirty="0">
                <a:latin typeface="Equinor" panose="020B0503050302040203" pitchFamily="34" charset="0"/>
              </a:rPr>
              <a:t>Equinor Bold Italic</a:t>
            </a:r>
          </a:p>
          <a:p>
            <a:endParaRPr lang="en-GB" noProof="0" dirty="0">
              <a:latin typeface="Equinor Medium" panose="020B0603050302040203" pitchFamily="34" charset="0"/>
            </a:endParaRPr>
          </a:p>
        </p:txBody>
      </p:sp>
      <p:grpSp>
        <p:nvGrpSpPr>
          <p:cNvPr id="28" name="Group 27">
            <a:extLst>
              <a:ext uri="{FF2B5EF4-FFF2-40B4-BE49-F238E27FC236}">
                <a16:creationId xmlns:a16="http://schemas.microsoft.com/office/drawing/2014/main" id="{6E871A84-19A0-4D1E-BC15-ED08483A3D9C}"/>
              </a:ext>
            </a:extLst>
          </p:cNvPr>
          <p:cNvGrpSpPr/>
          <p:nvPr userDrawn="1"/>
        </p:nvGrpSpPr>
        <p:grpSpPr>
          <a:xfrm rot="16200000">
            <a:off x="5311920" y="3858410"/>
            <a:ext cx="155539" cy="3491812"/>
            <a:chOff x="12302028" y="3266863"/>
            <a:chExt cx="155539" cy="3491812"/>
          </a:xfrm>
        </p:grpSpPr>
        <p:sp>
          <p:nvSpPr>
            <p:cNvPr id="29" name="Rectangle 174">
              <a:extLst>
                <a:ext uri="{FF2B5EF4-FFF2-40B4-BE49-F238E27FC236}">
                  <a16:creationId xmlns:a16="http://schemas.microsoft.com/office/drawing/2014/main" id="{A6469B5F-4243-40A6-B790-990F0B700922}"/>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0" name="Rectangle 175">
              <a:extLst>
                <a:ext uri="{FF2B5EF4-FFF2-40B4-BE49-F238E27FC236}">
                  <a16:creationId xmlns:a16="http://schemas.microsoft.com/office/drawing/2014/main" id="{600BBC0C-BBF9-4EE3-928D-C9823B9F2D7B}"/>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Rectangle 176">
              <a:extLst>
                <a:ext uri="{FF2B5EF4-FFF2-40B4-BE49-F238E27FC236}">
                  <a16:creationId xmlns:a16="http://schemas.microsoft.com/office/drawing/2014/main" id="{AC68E2CA-89F0-4BC3-9D6E-336A804F0869}"/>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Rectangle 189">
              <a:extLst>
                <a:ext uri="{FF2B5EF4-FFF2-40B4-BE49-F238E27FC236}">
                  <a16:creationId xmlns:a16="http://schemas.microsoft.com/office/drawing/2014/main" id="{E02A70F8-9D1F-487E-856D-F1FB99780EB4}"/>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3" name="Rectangle 190">
              <a:extLst>
                <a:ext uri="{FF2B5EF4-FFF2-40B4-BE49-F238E27FC236}">
                  <a16:creationId xmlns:a16="http://schemas.microsoft.com/office/drawing/2014/main" id="{9A8CB52E-02BF-474B-BC66-1C1781AECB86}"/>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4" name="Rectangle 191">
              <a:extLst>
                <a:ext uri="{FF2B5EF4-FFF2-40B4-BE49-F238E27FC236}">
                  <a16:creationId xmlns:a16="http://schemas.microsoft.com/office/drawing/2014/main" id="{8D82A21A-FC2A-4320-BCBC-78ED385C486D}"/>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183">
              <a:extLst>
                <a:ext uri="{FF2B5EF4-FFF2-40B4-BE49-F238E27FC236}">
                  <a16:creationId xmlns:a16="http://schemas.microsoft.com/office/drawing/2014/main" id="{70F6F0D5-E83D-4CFD-885F-C7482095362F}"/>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tangle 173">
              <a:extLst>
                <a:ext uri="{FF2B5EF4-FFF2-40B4-BE49-F238E27FC236}">
                  <a16:creationId xmlns:a16="http://schemas.microsoft.com/office/drawing/2014/main" id="{39B7CEC3-F6A5-4240-8C5C-10FBBF13F532}"/>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Rectangle 156">
              <a:extLst>
                <a:ext uri="{FF2B5EF4-FFF2-40B4-BE49-F238E27FC236}">
                  <a16:creationId xmlns:a16="http://schemas.microsoft.com/office/drawing/2014/main" id="{8E7FBAAD-8890-468C-A8FD-6B9BED67FE4E}"/>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Rectangle 157">
              <a:extLst>
                <a:ext uri="{FF2B5EF4-FFF2-40B4-BE49-F238E27FC236}">
                  <a16:creationId xmlns:a16="http://schemas.microsoft.com/office/drawing/2014/main" id="{7B72734F-BDCF-47BE-AABE-473B29601546}"/>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Rectangle 158">
              <a:extLst>
                <a:ext uri="{FF2B5EF4-FFF2-40B4-BE49-F238E27FC236}">
                  <a16:creationId xmlns:a16="http://schemas.microsoft.com/office/drawing/2014/main" id="{01F224CA-86A3-44F8-B75A-B947B2A54F2A}"/>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0" name="Rectangle 156">
              <a:extLst>
                <a:ext uri="{FF2B5EF4-FFF2-40B4-BE49-F238E27FC236}">
                  <a16:creationId xmlns:a16="http://schemas.microsoft.com/office/drawing/2014/main" id="{9905F69B-B78B-4A18-A906-D8EE9CAA2507}"/>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1" name="Rectangle 157">
              <a:extLst>
                <a:ext uri="{FF2B5EF4-FFF2-40B4-BE49-F238E27FC236}">
                  <a16:creationId xmlns:a16="http://schemas.microsoft.com/office/drawing/2014/main" id="{AA8DBFA5-31AA-4EF6-8037-2C36B3715949}"/>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Rectangle 158">
              <a:extLst>
                <a:ext uri="{FF2B5EF4-FFF2-40B4-BE49-F238E27FC236}">
                  <a16:creationId xmlns:a16="http://schemas.microsoft.com/office/drawing/2014/main" id="{675CE97D-1218-4E59-9398-3EA850E1587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3" name="Rectangle 174">
              <a:extLst>
                <a:ext uri="{FF2B5EF4-FFF2-40B4-BE49-F238E27FC236}">
                  <a16:creationId xmlns:a16="http://schemas.microsoft.com/office/drawing/2014/main" id="{75E88C9B-D637-42F4-9FB1-C45212B56901}"/>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Rectangle 175">
              <a:extLst>
                <a:ext uri="{FF2B5EF4-FFF2-40B4-BE49-F238E27FC236}">
                  <a16:creationId xmlns:a16="http://schemas.microsoft.com/office/drawing/2014/main" id="{819952C0-9780-45D8-ABC4-25A4558E2675}"/>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tangle 176">
              <a:extLst>
                <a:ext uri="{FF2B5EF4-FFF2-40B4-BE49-F238E27FC236}">
                  <a16:creationId xmlns:a16="http://schemas.microsoft.com/office/drawing/2014/main" id="{A4645481-7B55-4021-A1B1-5D2DF5873830}"/>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Rectangle 173">
              <a:extLst>
                <a:ext uri="{FF2B5EF4-FFF2-40B4-BE49-F238E27FC236}">
                  <a16:creationId xmlns:a16="http://schemas.microsoft.com/office/drawing/2014/main" id="{FE7694C8-5630-4885-B954-1E89C1C1AF72}"/>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996E59B1-2D41-426D-8587-E54D85D99797}"/>
              </a:ext>
            </a:extLst>
          </p:cNvPr>
          <p:cNvGrpSpPr/>
          <p:nvPr userDrawn="1"/>
        </p:nvGrpSpPr>
        <p:grpSpPr>
          <a:xfrm>
            <a:off x="3617016" y="2165024"/>
            <a:ext cx="3556369" cy="407815"/>
            <a:chOff x="4357445" y="2779972"/>
            <a:chExt cx="3556369" cy="407815"/>
          </a:xfrm>
        </p:grpSpPr>
        <p:sp>
          <p:nvSpPr>
            <p:cNvPr id="11" name="Rectangle 10">
              <a:extLst>
                <a:ext uri="{FF2B5EF4-FFF2-40B4-BE49-F238E27FC236}">
                  <a16:creationId xmlns:a16="http://schemas.microsoft.com/office/drawing/2014/main" id="{F04705C9-8233-4EFA-BFE5-4958D3DD768C}"/>
                </a:ext>
              </a:extLst>
            </p:cNvPr>
            <p:cNvSpPr/>
            <p:nvPr userDrawn="1"/>
          </p:nvSpPr>
          <p:spPr>
            <a:xfrm>
              <a:off x="4357445" y="2779972"/>
              <a:ext cx="294046" cy="407815"/>
            </a:xfrm>
            <a:prstGeom prst="rect">
              <a:avLst/>
            </a:prstGeom>
            <a:solidFill>
              <a:srgbClr val="24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1</a:t>
              </a:r>
            </a:p>
          </p:txBody>
        </p:sp>
        <p:sp>
          <p:nvSpPr>
            <p:cNvPr id="47" name="Rectangle 46">
              <a:extLst>
                <a:ext uri="{FF2B5EF4-FFF2-40B4-BE49-F238E27FC236}">
                  <a16:creationId xmlns:a16="http://schemas.microsoft.com/office/drawing/2014/main" id="{463B42E7-FFF7-4300-856A-8BD9CD8B5BDD}"/>
                </a:ext>
              </a:extLst>
            </p:cNvPr>
            <p:cNvSpPr/>
            <p:nvPr userDrawn="1"/>
          </p:nvSpPr>
          <p:spPr>
            <a:xfrm>
              <a:off x="4655465" y="2779972"/>
              <a:ext cx="294046" cy="407815"/>
            </a:xfrm>
            <a:prstGeom prst="rect">
              <a:avLst/>
            </a:prstGeom>
            <a:solidFill>
              <a:srgbClr val="657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2</a:t>
              </a:r>
            </a:p>
          </p:txBody>
        </p:sp>
        <p:sp>
          <p:nvSpPr>
            <p:cNvPr id="48" name="Rectangle 47">
              <a:extLst>
                <a:ext uri="{FF2B5EF4-FFF2-40B4-BE49-F238E27FC236}">
                  <a16:creationId xmlns:a16="http://schemas.microsoft.com/office/drawing/2014/main" id="{1EF10E8E-8189-4124-A424-DD74D91DF360}"/>
                </a:ext>
              </a:extLst>
            </p:cNvPr>
            <p:cNvSpPr/>
            <p:nvPr userDrawn="1"/>
          </p:nvSpPr>
          <p:spPr>
            <a:xfrm>
              <a:off x="4953484" y="2779972"/>
              <a:ext cx="294046" cy="407815"/>
            </a:xfrm>
            <a:prstGeom prst="rect">
              <a:avLst/>
            </a:prstGeom>
            <a:solidFill>
              <a:srgbClr val="91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3</a:t>
              </a:r>
            </a:p>
          </p:txBody>
        </p:sp>
        <p:sp>
          <p:nvSpPr>
            <p:cNvPr id="49" name="Rectangle 48">
              <a:extLst>
                <a:ext uri="{FF2B5EF4-FFF2-40B4-BE49-F238E27FC236}">
                  <a16:creationId xmlns:a16="http://schemas.microsoft.com/office/drawing/2014/main" id="{04F21D61-68B1-4BFF-BD7D-C67850210BE1}"/>
                </a:ext>
              </a:extLst>
            </p:cNvPr>
            <p:cNvSpPr/>
            <p:nvPr userDrawn="1"/>
          </p:nvSpPr>
          <p:spPr>
            <a:xfrm>
              <a:off x="5247531" y="2779972"/>
              <a:ext cx="294046" cy="407815"/>
            </a:xfrm>
            <a:prstGeom prst="rect">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4</a:t>
              </a:r>
            </a:p>
          </p:txBody>
        </p:sp>
        <p:sp>
          <p:nvSpPr>
            <p:cNvPr id="50" name="Rectangle 49">
              <a:extLst>
                <a:ext uri="{FF2B5EF4-FFF2-40B4-BE49-F238E27FC236}">
                  <a16:creationId xmlns:a16="http://schemas.microsoft.com/office/drawing/2014/main" id="{8C3A6A54-D5DD-4D52-9BDB-5895ED526705}"/>
                </a:ext>
              </a:extLst>
            </p:cNvPr>
            <p:cNvSpPr/>
            <p:nvPr userDrawn="1"/>
          </p:nvSpPr>
          <p:spPr>
            <a:xfrm>
              <a:off x="5541577" y="2779972"/>
              <a:ext cx="294046" cy="407815"/>
            </a:xfrm>
            <a:prstGeom prst="rect">
              <a:avLst/>
            </a:prstGeom>
            <a:solidFill>
              <a:srgbClr val="D5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5</a:t>
              </a:r>
            </a:p>
          </p:txBody>
        </p:sp>
        <p:sp>
          <p:nvSpPr>
            <p:cNvPr id="51" name="Rectangle 50">
              <a:extLst>
                <a:ext uri="{FF2B5EF4-FFF2-40B4-BE49-F238E27FC236}">
                  <a16:creationId xmlns:a16="http://schemas.microsoft.com/office/drawing/2014/main" id="{9574463D-DD8A-4041-88D0-11A5765A8A92}"/>
                </a:ext>
              </a:extLst>
            </p:cNvPr>
            <p:cNvSpPr/>
            <p:nvPr userDrawn="1"/>
          </p:nvSpPr>
          <p:spPr>
            <a:xfrm>
              <a:off x="5835623" y="2779972"/>
              <a:ext cx="294046" cy="407815"/>
            </a:xfrm>
            <a:prstGeom prst="rect">
              <a:avLst/>
            </a:prstGeom>
            <a:solidFill>
              <a:srgbClr val="EAF4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6</a:t>
              </a:r>
            </a:p>
          </p:txBody>
        </p:sp>
        <p:sp>
          <p:nvSpPr>
            <p:cNvPr id="52" name="Rectangle 51">
              <a:extLst>
                <a:ext uri="{FF2B5EF4-FFF2-40B4-BE49-F238E27FC236}">
                  <a16:creationId xmlns:a16="http://schemas.microsoft.com/office/drawing/2014/main" id="{8AC9ECC7-33D3-43AA-AB06-76A3CCD8EC9B}"/>
                </a:ext>
              </a:extLst>
            </p:cNvPr>
            <p:cNvSpPr/>
            <p:nvPr userDrawn="1"/>
          </p:nvSpPr>
          <p:spPr>
            <a:xfrm>
              <a:off x="6137616" y="2779972"/>
              <a:ext cx="294046" cy="407815"/>
            </a:xfrm>
            <a:prstGeom prst="rect">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7</a:t>
              </a:r>
            </a:p>
          </p:txBody>
        </p:sp>
        <p:sp>
          <p:nvSpPr>
            <p:cNvPr id="53" name="Rectangle 52">
              <a:extLst>
                <a:ext uri="{FF2B5EF4-FFF2-40B4-BE49-F238E27FC236}">
                  <a16:creationId xmlns:a16="http://schemas.microsoft.com/office/drawing/2014/main" id="{60E154BD-7746-40E4-80EB-16FFAEFE6F2F}"/>
                </a:ext>
              </a:extLst>
            </p:cNvPr>
            <p:cNvSpPr/>
            <p:nvPr userDrawn="1"/>
          </p:nvSpPr>
          <p:spPr>
            <a:xfrm>
              <a:off x="6435636" y="2779972"/>
              <a:ext cx="294046" cy="407815"/>
            </a:xfrm>
            <a:prstGeom prst="rect">
              <a:avLst/>
            </a:prstGeom>
            <a:solidFill>
              <a:srgbClr val="4C9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8</a:t>
              </a:r>
            </a:p>
          </p:txBody>
        </p:sp>
        <p:sp>
          <p:nvSpPr>
            <p:cNvPr id="54" name="Rectangle 53">
              <a:extLst>
                <a:ext uri="{FF2B5EF4-FFF2-40B4-BE49-F238E27FC236}">
                  <a16:creationId xmlns:a16="http://schemas.microsoft.com/office/drawing/2014/main" id="{2752B7B9-3C66-4D77-8549-1A79AF722C79}"/>
                </a:ext>
              </a:extLst>
            </p:cNvPr>
            <p:cNvSpPr/>
            <p:nvPr userDrawn="1"/>
          </p:nvSpPr>
          <p:spPr>
            <a:xfrm>
              <a:off x="6733656" y="2779972"/>
              <a:ext cx="294046" cy="407815"/>
            </a:xfrm>
            <a:prstGeom prst="rect">
              <a:avLst/>
            </a:prstGeom>
            <a:solidFill>
              <a:srgbClr val="7F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9</a:t>
              </a:r>
            </a:p>
          </p:txBody>
        </p:sp>
        <p:sp>
          <p:nvSpPr>
            <p:cNvPr id="55" name="Rectangle 54">
              <a:extLst>
                <a:ext uri="{FF2B5EF4-FFF2-40B4-BE49-F238E27FC236}">
                  <a16:creationId xmlns:a16="http://schemas.microsoft.com/office/drawing/2014/main" id="{DE62ED66-1584-4F25-A214-7BAA4F6C7392}"/>
                </a:ext>
              </a:extLst>
            </p:cNvPr>
            <p:cNvSpPr/>
            <p:nvPr userDrawn="1"/>
          </p:nvSpPr>
          <p:spPr>
            <a:xfrm>
              <a:off x="7027702" y="2779972"/>
              <a:ext cx="294046" cy="407815"/>
            </a:xfrm>
            <a:prstGeom prst="rect">
              <a:avLst/>
            </a:prstGeom>
            <a:solidFill>
              <a:srgbClr val="B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10</a:t>
              </a:r>
            </a:p>
          </p:txBody>
        </p:sp>
        <p:sp>
          <p:nvSpPr>
            <p:cNvPr id="56" name="Rectangle 55">
              <a:extLst>
                <a:ext uri="{FF2B5EF4-FFF2-40B4-BE49-F238E27FC236}">
                  <a16:creationId xmlns:a16="http://schemas.microsoft.com/office/drawing/2014/main" id="{0600CF2B-0C53-479D-9F2D-741B657C20BA}"/>
                </a:ext>
              </a:extLst>
            </p:cNvPr>
            <p:cNvSpPr/>
            <p:nvPr userDrawn="1"/>
          </p:nvSpPr>
          <p:spPr>
            <a:xfrm>
              <a:off x="7325721" y="2779972"/>
              <a:ext cx="294046" cy="407815"/>
            </a:xfrm>
            <a:prstGeom prst="rect">
              <a:avLst/>
            </a:prstGeom>
            <a:solidFill>
              <a:srgbClr val="E6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11</a:t>
              </a:r>
            </a:p>
          </p:txBody>
        </p:sp>
        <p:sp>
          <p:nvSpPr>
            <p:cNvPr id="57" name="Rectangle 56">
              <a:extLst>
                <a:ext uri="{FF2B5EF4-FFF2-40B4-BE49-F238E27FC236}">
                  <a16:creationId xmlns:a16="http://schemas.microsoft.com/office/drawing/2014/main" id="{B1827E3A-11BD-4523-83FF-5B19150BD40F}"/>
                </a:ext>
              </a:extLst>
            </p:cNvPr>
            <p:cNvSpPr/>
            <p:nvPr userDrawn="1"/>
          </p:nvSpPr>
          <p:spPr>
            <a:xfrm>
              <a:off x="7619768" y="2779972"/>
              <a:ext cx="294046" cy="407815"/>
            </a:xfrm>
            <a:prstGeom prst="rect">
              <a:avLst/>
            </a:prstGeom>
            <a:solidFill>
              <a:srgbClr val="F2F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12</a:t>
              </a:r>
            </a:p>
          </p:txBody>
        </p:sp>
      </p:grpSp>
      <p:grpSp>
        <p:nvGrpSpPr>
          <p:cNvPr id="76" name="Group 75">
            <a:extLst>
              <a:ext uri="{FF2B5EF4-FFF2-40B4-BE49-F238E27FC236}">
                <a16:creationId xmlns:a16="http://schemas.microsoft.com/office/drawing/2014/main" id="{404F7436-ACC1-45EB-80E4-774DE526873D}"/>
              </a:ext>
            </a:extLst>
          </p:cNvPr>
          <p:cNvGrpSpPr/>
          <p:nvPr userDrawn="1"/>
        </p:nvGrpSpPr>
        <p:grpSpPr>
          <a:xfrm>
            <a:off x="3643783" y="3662464"/>
            <a:ext cx="3560064" cy="407815"/>
            <a:chOff x="4357445" y="3813575"/>
            <a:chExt cx="3560064" cy="407815"/>
          </a:xfrm>
        </p:grpSpPr>
        <p:sp>
          <p:nvSpPr>
            <p:cNvPr id="58" name="Rectangle 57">
              <a:extLst>
                <a:ext uri="{FF2B5EF4-FFF2-40B4-BE49-F238E27FC236}">
                  <a16:creationId xmlns:a16="http://schemas.microsoft.com/office/drawing/2014/main" id="{0E61277A-BB2B-4C10-98B1-130C7C740446}"/>
                </a:ext>
              </a:extLst>
            </p:cNvPr>
            <p:cNvSpPr/>
            <p:nvPr userDrawn="1"/>
          </p:nvSpPr>
          <p:spPr>
            <a:xfrm>
              <a:off x="4357445" y="3813575"/>
              <a:ext cx="294046" cy="407815"/>
            </a:xfrm>
            <a:prstGeom prst="rect">
              <a:avLst/>
            </a:prstGeom>
            <a:solidFill>
              <a:srgbClr val="24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1</a:t>
              </a:r>
            </a:p>
          </p:txBody>
        </p:sp>
        <p:sp>
          <p:nvSpPr>
            <p:cNvPr id="59" name="Rectangle 58">
              <a:extLst>
                <a:ext uri="{FF2B5EF4-FFF2-40B4-BE49-F238E27FC236}">
                  <a16:creationId xmlns:a16="http://schemas.microsoft.com/office/drawing/2014/main" id="{278926F9-C626-4057-82BE-D650FD72246A}"/>
                </a:ext>
              </a:extLst>
            </p:cNvPr>
            <p:cNvSpPr/>
            <p:nvPr userDrawn="1"/>
          </p:nvSpPr>
          <p:spPr>
            <a:xfrm>
              <a:off x="4951267" y="3813575"/>
              <a:ext cx="294046" cy="407815"/>
            </a:xfrm>
            <a:prstGeom prst="rect">
              <a:avLst/>
            </a:prstGeom>
            <a:solidFill>
              <a:srgbClr val="657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3</a:t>
              </a:r>
            </a:p>
          </p:txBody>
        </p:sp>
        <p:sp>
          <p:nvSpPr>
            <p:cNvPr id="60" name="Rectangle 59">
              <a:extLst>
                <a:ext uri="{FF2B5EF4-FFF2-40B4-BE49-F238E27FC236}">
                  <a16:creationId xmlns:a16="http://schemas.microsoft.com/office/drawing/2014/main" id="{E5B3F980-A17D-44DB-9AE3-CDA5CA5C2552}"/>
                </a:ext>
              </a:extLst>
            </p:cNvPr>
            <p:cNvSpPr/>
            <p:nvPr userDrawn="1"/>
          </p:nvSpPr>
          <p:spPr>
            <a:xfrm>
              <a:off x="5545089" y="3813575"/>
              <a:ext cx="294046" cy="407815"/>
            </a:xfrm>
            <a:prstGeom prst="rect">
              <a:avLst/>
            </a:prstGeom>
            <a:solidFill>
              <a:srgbClr val="91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5</a:t>
              </a:r>
            </a:p>
          </p:txBody>
        </p:sp>
        <p:sp>
          <p:nvSpPr>
            <p:cNvPr id="61" name="Rectangle 60">
              <a:extLst>
                <a:ext uri="{FF2B5EF4-FFF2-40B4-BE49-F238E27FC236}">
                  <a16:creationId xmlns:a16="http://schemas.microsoft.com/office/drawing/2014/main" id="{727DF08E-31B7-45C9-AA91-8F83C413897F}"/>
                </a:ext>
              </a:extLst>
            </p:cNvPr>
            <p:cNvSpPr/>
            <p:nvPr userDrawn="1"/>
          </p:nvSpPr>
          <p:spPr>
            <a:xfrm>
              <a:off x="7623463" y="3813575"/>
              <a:ext cx="294046" cy="407815"/>
            </a:xfrm>
            <a:prstGeom prst="rect">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12</a:t>
              </a:r>
            </a:p>
          </p:txBody>
        </p:sp>
        <p:sp>
          <p:nvSpPr>
            <p:cNvPr id="62" name="Rectangle 61">
              <a:extLst>
                <a:ext uri="{FF2B5EF4-FFF2-40B4-BE49-F238E27FC236}">
                  <a16:creationId xmlns:a16="http://schemas.microsoft.com/office/drawing/2014/main" id="{27A9CC3F-FD2D-4576-AECE-83F97FF385E8}"/>
                </a:ext>
              </a:extLst>
            </p:cNvPr>
            <p:cNvSpPr/>
            <p:nvPr userDrawn="1"/>
          </p:nvSpPr>
          <p:spPr>
            <a:xfrm>
              <a:off x="4654356" y="3813575"/>
              <a:ext cx="294046" cy="407815"/>
            </a:xfrm>
            <a:prstGeom prst="rect">
              <a:avLst/>
            </a:prstGeom>
            <a:solidFill>
              <a:srgbClr val="D5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2</a:t>
              </a:r>
            </a:p>
          </p:txBody>
        </p:sp>
        <p:sp>
          <p:nvSpPr>
            <p:cNvPr id="63" name="Rectangle 62">
              <a:extLst>
                <a:ext uri="{FF2B5EF4-FFF2-40B4-BE49-F238E27FC236}">
                  <a16:creationId xmlns:a16="http://schemas.microsoft.com/office/drawing/2014/main" id="{199875B2-76E7-4B71-A1E8-27532C80318F}"/>
                </a:ext>
              </a:extLst>
            </p:cNvPr>
            <p:cNvSpPr/>
            <p:nvPr userDrawn="1"/>
          </p:nvSpPr>
          <p:spPr>
            <a:xfrm>
              <a:off x="5248178" y="3813575"/>
              <a:ext cx="294046" cy="407815"/>
            </a:xfrm>
            <a:prstGeom prst="rect">
              <a:avLst/>
            </a:prstGeom>
            <a:solidFill>
              <a:srgbClr val="EAF4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4</a:t>
              </a:r>
            </a:p>
          </p:txBody>
        </p:sp>
        <p:sp>
          <p:nvSpPr>
            <p:cNvPr id="64" name="Rectangle 63">
              <a:extLst>
                <a:ext uri="{FF2B5EF4-FFF2-40B4-BE49-F238E27FC236}">
                  <a16:creationId xmlns:a16="http://schemas.microsoft.com/office/drawing/2014/main" id="{B49BE14A-543D-4A32-BC2C-297D45D9C81D}"/>
                </a:ext>
              </a:extLst>
            </p:cNvPr>
            <p:cNvSpPr/>
            <p:nvPr userDrawn="1"/>
          </p:nvSpPr>
          <p:spPr>
            <a:xfrm>
              <a:off x="5842000" y="3813575"/>
              <a:ext cx="294046" cy="407815"/>
            </a:xfrm>
            <a:prstGeom prst="rect">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6</a:t>
              </a:r>
            </a:p>
          </p:txBody>
        </p:sp>
        <p:sp>
          <p:nvSpPr>
            <p:cNvPr id="65" name="Rectangle 64">
              <a:extLst>
                <a:ext uri="{FF2B5EF4-FFF2-40B4-BE49-F238E27FC236}">
                  <a16:creationId xmlns:a16="http://schemas.microsoft.com/office/drawing/2014/main" id="{820AF967-0EFC-4753-8365-71DDCBCCD1BF}"/>
                </a:ext>
              </a:extLst>
            </p:cNvPr>
            <p:cNvSpPr/>
            <p:nvPr userDrawn="1"/>
          </p:nvSpPr>
          <p:spPr>
            <a:xfrm>
              <a:off x="6138911" y="3813575"/>
              <a:ext cx="294046" cy="407815"/>
            </a:xfrm>
            <a:prstGeom prst="rect">
              <a:avLst/>
            </a:prstGeom>
            <a:solidFill>
              <a:srgbClr val="4C9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7</a:t>
              </a:r>
            </a:p>
          </p:txBody>
        </p:sp>
        <p:sp>
          <p:nvSpPr>
            <p:cNvPr id="66" name="Rectangle 65">
              <a:extLst>
                <a:ext uri="{FF2B5EF4-FFF2-40B4-BE49-F238E27FC236}">
                  <a16:creationId xmlns:a16="http://schemas.microsoft.com/office/drawing/2014/main" id="{373C60FF-929C-43DA-BE7F-25A20D3C2F77}"/>
                </a:ext>
              </a:extLst>
            </p:cNvPr>
            <p:cNvSpPr/>
            <p:nvPr userDrawn="1"/>
          </p:nvSpPr>
          <p:spPr>
            <a:xfrm>
              <a:off x="6435822" y="3813575"/>
              <a:ext cx="294046" cy="407815"/>
            </a:xfrm>
            <a:prstGeom prst="rect">
              <a:avLst/>
            </a:prstGeom>
            <a:solidFill>
              <a:srgbClr val="7F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8</a:t>
              </a:r>
            </a:p>
          </p:txBody>
        </p:sp>
        <p:sp>
          <p:nvSpPr>
            <p:cNvPr id="67" name="Rectangle 66">
              <a:extLst>
                <a:ext uri="{FF2B5EF4-FFF2-40B4-BE49-F238E27FC236}">
                  <a16:creationId xmlns:a16="http://schemas.microsoft.com/office/drawing/2014/main" id="{FAB2EA6B-7912-467E-979D-3590260E8003}"/>
                </a:ext>
              </a:extLst>
            </p:cNvPr>
            <p:cNvSpPr/>
            <p:nvPr userDrawn="1"/>
          </p:nvSpPr>
          <p:spPr>
            <a:xfrm>
              <a:off x="7029644" y="3813575"/>
              <a:ext cx="294046" cy="407815"/>
            </a:xfrm>
            <a:prstGeom prst="rect">
              <a:avLst/>
            </a:prstGeom>
            <a:solidFill>
              <a:srgbClr val="B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10</a:t>
              </a:r>
            </a:p>
          </p:txBody>
        </p:sp>
        <p:sp>
          <p:nvSpPr>
            <p:cNvPr id="68" name="Rectangle 67">
              <a:extLst>
                <a:ext uri="{FF2B5EF4-FFF2-40B4-BE49-F238E27FC236}">
                  <a16:creationId xmlns:a16="http://schemas.microsoft.com/office/drawing/2014/main" id="{38D3EE77-4EFB-4806-BA1D-B3F98E59234E}"/>
                </a:ext>
              </a:extLst>
            </p:cNvPr>
            <p:cNvSpPr/>
            <p:nvPr userDrawn="1"/>
          </p:nvSpPr>
          <p:spPr>
            <a:xfrm>
              <a:off x="6732733" y="3813575"/>
              <a:ext cx="294046" cy="407815"/>
            </a:xfrm>
            <a:prstGeom prst="rect">
              <a:avLst/>
            </a:prstGeom>
            <a:solidFill>
              <a:srgbClr val="E6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9</a:t>
              </a:r>
            </a:p>
          </p:txBody>
        </p:sp>
        <p:sp>
          <p:nvSpPr>
            <p:cNvPr id="69" name="Rectangle 68">
              <a:extLst>
                <a:ext uri="{FF2B5EF4-FFF2-40B4-BE49-F238E27FC236}">
                  <a16:creationId xmlns:a16="http://schemas.microsoft.com/office/drawing/2014/main" id="{C89D4522-7A82-43B4-AA80-E65EE4E54DE0}"/>
                </a:ext>
              </a:extLst>
            </p:cNvPr>
            <p:cNvSpPr/>
            <p:nvPr userDrawn="1"/>
          </p:nvSpPr>
          <p:spPr>
            <a:xfrm>
              <a:off x="7326555" y="3813575"/>
              <a:ext cx="294046" cy="407815"/>
            </a:xfrm>
            <a:prstGeom prst="rect">
              <a:avLst/>
            </a:prstGeom>
            <a:solidFill>
              <a:srgbClr val="F2F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11</a:t>
              </a:r>
            </a:p>
          </p:txBody>
        </p:sp>
      </p:grpSp>
      <p:sp>
        <p:nvSpPr>
          <p:cNvPr id="72" name="Rectangle 71">
            <a:extLst>
              <a:ext uri="{FF2B5EF4-FFF2-40B4-BE49-F238E27FC236}">
                <a16:creationId xmlns:a16="http://schemas.microsoft.com/office/drawing/2014/main" id="{A7F6FDD4-8CAB-45D1-8987-DF0CB3DE6E4F}"/>
              </a:ext>
            </a:extLst>
          </p:cNvPr>
          <p:cNvSpPr/>
          <p:nvPr userDrawn="1"/>
        </p:nvSpPr>
        <p:spPr>
          <a:xfrm>
            <a:off x="3512915" y="1648763"/>
            <a:ext cx="2510624" cy="307777"/>
          </a:xfrm>
          <a:prstGeom prst="rect">
            <a:avLst/>
          </a:prstGeom>
        </p:spPr>
        <p:txBody>
          <a:bodyPr wrap="none">
            <a:spAutoFit/>
          </a:bodyPr>
          <a:lstStyle/>
          <a:p>
            <a:r>
              <a:rPr kumimoji="0" lang="en-GB"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Color</a:t>
            </a:r>
            <a:r>
              <a:rPr kumimoji="0" lang="en-GB"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combination for charts:</a:t>
            </a:r>
            <a:endParaRPr lang="en-GB" noProof="0" dirty="0"/>
          </a:p>
        </p:txBody>
      </p:sp>
      <p:sp>
        <p:nvSpPr>
          <p:cNvPr id="73" name="Rectangle 72">
            <a:extLst>
              <a:ext uri="{FF2B5EF4-FFF2-40B4-BE49-F238E27FC236}">
                <a16:creationId xmlns:a16="http://schemas.microsoft.com/office/drawing/2014/main" id="{2524B282-9056-4A2C-A336-CB6C1BD3E4D4}"/>
              </a:ext>
            </a:extLst>
          </p:cNvPr>
          <p:cNvSpPr/>
          <p:nvPr userDrawn="1"/>
        </p:nvSpPr>
        <p:spPr>
          <a:xfrm>
            <a:off x="3549306" y="3278965"/>
            <a:ext cx="4121641" cy="307777"/>
          </a:xfrm>
          <a:prstGeom prst="rect">
            <a:avLst/>
          </a:prstGeom>
        </p:spPr>
        <p:txBody>
          <a:bodyPr wrap="none">
            <a:spAutoFit/>
          </a:bodyPr>
          <a:lstStyle/>
          <a:p>
            <a:r>
              <a:rPr kumimoji="0" lang="en-GB"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Reorder the </a:t>
            </a:r>
            <a:r>
              <a:rPr kumimoji="0" lang="en-GB"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colors</a:t>
            </a:r>
            <a:r>
              <a:rPr kumimoji="0" lang="en-GB"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when you need more contrast:</a:t>
            </a:r>
            <a:endParaRPr lang="en-GB" noProof="0" dirty="0"/>
          </a:p>
        </p:txBody>
      </p:sp>
      <p:sp>
        <p:nvSpPr>
          <p:cNvPr id="74" name="Rectangle 73">
            <a:extLst>
              <a:ext uri="{FF2B5EF4-FFF2-40B4-BE49-F238E27FC236}">
                <a16:creationId xmlns:a16="http://schemas.microsoft.com/office/drawing/2014/main" id="{2EA7B77E-5A74-4FC7-8B9E-E878C71F3FAB}"/>
              </a:ext>
            </a:extLst>
          </p:cNvPr>
          <p:cNvSpPr/>
          <p:nvPr userDrawn="1"/>
        </p:nvSpPr>
        <p:spPr>
          <a:xfrm>
            <a:off x="3551946" y="4683409"/>
            <a:ext cx="3983783" cy="307777"/>
          </a:xfrm>
          <a:prstGeom prst="rect">
            <a:avLst/>
          </a:prstGeom>
        </p:spPr>
        <p:txBody>
          <a:bodyPr wrap="none">
            <a:spAutoFit/>
          </a:bodyPr>
          <a:lstStyle/>
          <a:p>
            <a:r>
              <a:rPr kumimoji="0" lang="en-GB"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Different tints to use on charts and infographics:</a:t>
            </a:r>
            <a:endParaRPr lang="en-GB" noProof="0" dirty="0"/>
          </a:p>
        </p:txBody>
      </p:sp>
      <p:grpSp>
        <p:nvGrpSpPr>
          <p:cNvPr id="78" name="Group 77">
            <a:extLst>
              <a:ext uri="{FF2B5EF4-FFF2-40B4-BE49-F238E27FC236}">
                <a16:creationId xmlns:a16="http://schemas.microsoft.com/office/drawing/2014/main" id="{C6632EE5-9A9D-459E-A254-E25220CD72D7}"/>
              </a:ext>
            </a:extLst>
          </p:cNvPr>
          <p:cNvGrpSpPr/>
          <p:nvPr userDrawn="1"/>
        </p:nvGrpSpPr>
        <p:grpSpPr>
          <a:xfrm rot="16200000">
            <a:off x="4320578" y="4504301"/>
            <a:ext cx="155539" cy="1509130"/>
            <a:chOff x="12302028" y="154594"/>
            <a:chExt cx="155539" cy="1509130"/>
          </a:xfrm>
        </p:grpSpPr>
        <p:sp>
          <p:nvSpPr>
            <p:cNvPr id="79" name="Rectangle 188">
              <a:extLst>
                <a:ext uri="{FF2B5EF4-FFF2-40B4-BE49-F238E27FC236}">
                  <a16:creationId xmlns:a16="http://schemas.microsoft.com/office/drawing/2014/main" id="{93B98694-5CDD-44CA-A397-394D522D6FAE}"/>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DEB1628A-A422-42DB-BCA4-023804DEBDB6}"/>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4E526B04-FE6E-4703-8265-93E819C834F8}"/>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40E543F4-74C9-4458-9288-2D986D5CBDF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2">
              <a:extLst>
                <a:ext uri="{FF2B5EF4-FFF2-40B4-BE49-F238E27FC236}">
                  <a16:creationId xmlns:a16="http://schemas.microsoft.com/office/drawing/2014/main" id="{AED80F77-9904-4F82-AA14-76102624F12F}"/>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31">
              <a:extLst>
                <a:ext uri="{FF2B5EF4-FFF2-40B4-BE49-F238E27FC236}">
                  <a16:creationId xmlns:a16="http://schemas.microsoft.com/office/drawing/2014/main" id="{482395E8-3386-4667-ACF3-CCBC41A88A4C}"/>
                </a:ext>
              </a:extLst>
            </p:cNvPr>
            <p:cNvSpPr/>
            <p:nvPr userDrawn="1"/>
          </p:nvSpPr>
          <p:spPr>
            <a:xfrm>
              <a:off x="12302028" y="381213"/>
              <a:ext cx="155539" cy="1529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33">
              <a:extLst>
                <a:ext uri="{FF2B5EF4-FFF2-40B4-BE49-F238E27FC236}">
                  <a16:creationId xmlns:a16="http://schemas.microsoft.com/office/drawing/2014/main" id="{BF8AC9EE-524A-4EE8-BF85-BA6A56410EC4}"/>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92">
              <a:extLst>
                <a:ext uri="{FF2B5EF4-FFF2-40B4-BE49-F238E27FC236}">
                  <a16:creationId xmlns:a16="http://schemas.microsoft.com/office/drawing/2014/main" id="{73D5C493-2024-4B1E-A927-4E3BF2520FF4}"/>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pic>
        <p:nvPicPr>
          <p:cNvPr id="87" name="Picture 86">
            <a:extLst>
              <a:ext uri="{FF2B5EF4-FFF2-40B4-BE49-F238E27FC236}">
                <a16:creationId xmlns:a16="http://schemas.microsoft.com/office/drawing/2014/main" id="{B18CD131-AFB4-426F-9C86-CECEF6A905D3}"/>
              </a:ext>
            </a:extLst>
          </p:cNvPr>
          <p:cNvPicPr>
            <a:picLocks noChangeAspect="1"/>
          </p:cNvPicPr>
          <p:nvPr userDrawn="1"/>
        </p:nvPicPr>
        <p:blipFill>
          <a:blip r:embed="rId2"/>
          <a:stretch>
            <a:fillRect/>
          </a:stretch>
        </p:blipFill>
        <p:spPr>
          <a:xfrm>
            <a:off x="8456009" y="563402"/>
            <a:ext cx="3521851" cy="5727670"/>
          </a:xfrm>
          <a:prstGeom prst="rect">
            <a:avLst/>
          </a:prstGeom>
        </p:spPr>
      </p:pic>
    </p:spTree>
    <p:extLst>
      <p:ext uri="{BB962C8B-B14F-4D97-AF65-F5344CB8AC3E}">
        <p14:creationId xmlns:p14="http://schemas.microsoft.com/office/powerpoint/2010/main" val="375891211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32D9-9548-41B0-0A4C-CAE87C3BBE9F}"/>
              </a:ext>
            </a:extLst>
          </p:cNvPr>
          <p:cNvSpPr>
            <a:spLocks noGrp="1"/>
          </p:cNvSpPr>
          <p:nvPr>
            <p:ph type="ctrTitle"/>
          </p:nvPr>
        </p:nvSpPr>
        <p:spPr/>
        <p:txBody>
          <a:bodyPr/>
          <a:lstStyle/>
          <a:p>
            <a:r>
              <a:rPr lang="en-US" b="0" i="0" dirty="0">
                <a:solidFill>
                  <a:srgbClr val="333333"/>
                </a:solidFill>
                <a:effectLst/>
                <a:latin typeface="Open Sans" panose="020B0606030504020204" pitchFamily="34" charset="0"/>
              </a:rPr>
              <a:t>Benchmarking in US Onshore: Foster competition and continuous improvement</a:t>
            </a:r>
            <a:br>
              <a:rPr lang="en-US" b="0" i="0" dirty="0">
                <a:solidFill>
                  <a:srgbClr val="333333"/>
                </a:solidFill>
                <a:effectLst/>
                <a:latin typeface="Open Sans" panose="020B0606030504020204" pitchFamily="34" charset="0"/>
              </a:rPr>
            </a:br>
            <a:endParaRPr lang="nb-NO" dirty="0"/>
          </a:p>
        </p:txBody>
      </p:sp>
      <p:sp>
        <p:nvSpPr>
          <p:cNvPr id="3" name="Subtitle 2">
            <a:extLst>
              <a:ext uri="{FF2B5EF4-FFF2-40B4-BE49-F238E27FC236}">
                <a16:creationId xmlns:a16="http://schemas.microsoft.com/office/drawing/2014/main" id="{D4D61A68-9390-706E-F557-D9F641ED6655}"/>
              </a:ext>
            </a:extLst>
          </p:cNvPr>
          <p:cNvSpPr>
            <a:spLocks noGrp="1"/>
          </p:cNvSpPr>
          <p:nvPr>
            <p:ph type="subTitle" idx="1"/>
          </p:nvPr>
        </p:nvSpPr>
        <p:spPr/>
        <p:txBody>
          <a:bodyPr/>
          <a:lstStyle/>
          <a:p>
            <a:r>
              <a:rPr lang="nb-NO" b="0" i="0" dirty="0">
                <a:solidFill>
                  <a:srgbClr val="333333"/>
                </a:solidFill>
                <a:effectLst/>
                <a:latin typeface="Open Sans" panose="020B0606030504020204" pitchFamily="34" charset="0"/>
              </a:rPr>
              <a:t>Allison Sandlin, </a:t>
            </a:r>
            <a:r>
              <a:rPr lang="nb-NO" b="0" i="0" dirty="0" err="1">
                <a:solidFill>
                  <a:srgbClr val="333333"/>
                </a:solidFill>
                <a:effectLst/>
                <a:latin typeface="Open Sans" panose="020B0606030504020204" pitchFamily="34" charset="0"/>
              </a:rPr>
              <a:t>Equinor</a:t>
            </a:r>
            <a:r>
              <a:rPr lang="nb-NO" b="0" i="0" dirty="0">
                <a:solidFill>
                  <a:srgbClr val="333333"/>
                </a:solidFill>
                <a:effectLst/>
                <a:latin typeface="Open Sans" panose="020B0606030504020204" pitchFamily="34" charset="0"/>
              </a:rPr>
              <a:t>, USA</a:t>
            </a:r>
            <a:endParaRPr lang="nb-NO" dirty="0"/>
          </a:p>
        </p:txBody>
      </p:sp>
    </p:spTree>
    <p:extLst>
      <p:ext uri="{BB962C8B-B14F-4D97-AF65-F5344CB8AC3E}">
        <p14:creationId xmlns:p14="http://schemas.microsoft.com/office/powerpoint/2010/main" val="204789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7FAF7BD-27EF-44F8-8F6D-89E950D5E14A}"/>
              </a:ext>
            </a:extLst>
          </p:cNvPr>
          <p:cNvGrpSpPr/>
          <p:nvPr/>
        </p:nvGrpSpPr>
        <p:grpSpPr>
          <a:xfrm>
            <a:off x="98828" y="4063425"/>
            <a:ext cx="6867786" cy="2464430"/>
            <a:chOff x="4332915" y="4179966"/>
            <a:chExt cx="6867786" cy="2464430"/>
          </a:xfrm>
        </p:grpSpPr>
        <p:pic>
          <p:nvPicPr>
            <p:cNvPr id="11" name="Picture 10">
              <a:extLst>
                <a:ext uri="{FF2B5EF4-FFF2-40B4-BE49-F238E27FC236}">
                  <a16:creationId xmlns:a16="http://schemas.microsoft.com/office/drawing/2014/main" id="{A95B0AE2-42C9-4C53-82DB-1D561B9A02BE}"/>
                </a:ext>
              </a:extLst>
            </p:cNvPr>
            <p:cNvPicPr>
              <a:picLocks noChangeAspect="1"/>
            </p:cNvPicPr>
            <p:nvPr/>
          </p:nvPicPr>
          <p:blipFill>
            <a:blip r:embed="rId2"/>
            <a:stretch>
              <a:fillRect/>
            </a:stretch>
          </p:blipFill>
          <p:spPr>
            <a:xfrm>
              <a:off x="4332915" y="4179966"/>
              <a:ext cx="6867786" cy="2464430"/>
            </a:xfrm>
            <a:prstGeom prst="rect">
              <a:avLst/>
            </a:prstGeom>
            <a:ln>
              <a:solidFill>
                <a:schemeClr val="bg1"/>
              </a:solidFill>
            </a:ln>
          </p:spPr>
        </p:pic>
        <p:sp>
          <p:nvSpPr>
            <p:cNvPr id="12" name="Freeform: Shape 11">
              <a:extLst>
                <a:ext uri="{FF2B5EF4-FFF2-40B4-BE49-F238E27FC236}">
                  <a16:creationId xmlns:a16="http://schemas.microsoft.com/office/drawing/2014/main" id="{4B2C30D1-C08E-4F3F-874F-EB2990B54908}"/>
                </a:ext>
              </a:extLst>
            </p:cNvPr>
            <p:cNvSpPr/>
            <p:nvPr/>
          </p:nvSpPr>
          <p:spPr>
            <a:xfrm>
              <a:off x="10343627" y="4857226"/>
              <a:ext cx="679508" cy="855677"/>
            </a:xfrm>
            <a:custGeom>
              <a:avLst/>
              <a:gdLst>
                <a:gd name="connsiteX0" fmla="*/ 0 w 679508"/>
                <a:gd name="connsiteY0" fmla="*/ 796954 h 855677"/>
                <a:gd name="connsiteX1" fmla="*/ 83890 w 679508"/>
                <a:gd name="connsiteY1" fmla="*/ 855677 h 855677"/>
                <a:gd name="connsiteX2" fmla="*/ 184558 w 679508"/>
                <a:gd name="connsiteY2" fmla="*/ 780176 h 855677"/>
                <a:gd name="connsiteX3" fmla="*/ 360727 w 679508"/>
                <a:gd name="connsiteY3" fmla="*/ 469783 h 855677"/>
                <a:gd name="connsiteX4" fmla="*/ 419450 w 679508"/>
                <a:gd name="connsiteY4" fmla="*/ 461394 h 855677"/>
                <a:gd name="connsiteX5" fmla="*/ 503340 w 679508"/>
                <a:gd name="connsiteY5" fmla="*/ 469783 h 855677"/>
                <a:gd name="connsiteX6" fmla="*/ 578841 w 679508"/>
                <a:gd name="connsiteY6" fmla="*/ 310392 h 855677"/>
                <a:gd name="connsiteX7" fmla="*/ 679508 w 679508"/>
                <a:gd name="connsiteY7" fmla="*/ 41945 h 855677"/>
                <a:gd name="connsiteX8" fmla="*/ 645952 w 679508"/>
                <a:gd name="connsiteY8" fmla="*/ 0 h 855677"/>
                <a:gd name="connsiteX9" fmla="*/ 545285 w 679508"/>
                <a:gd name="connsiteY9" fmla="*/ 109057 h 855677"/>
                <a:gd name="connsiteX10" fmla="*/ 461395 w 679508"/>
                <a:gd name="connsiteY10" fmla="*/ 394282 h 855677"/>
                <a:gd name="connsiteX11" fmla="*/ 402672 w 679508"/>
                <a:gd name="connsiteY11" fmla="*/ 327170 h 855677"/>
                <a:gd name="connsiteX12" fmla="*/ 302004 w 679508"/>
                <a:gd name="connsiteY12" fmla="*/ 343948 h 855677"/>
                <a:gd name="connsiteX13" fmla="*/ 0 w 679508"/>
                <a:gd name="connsiteY13" fmla="*/ 796954 h 85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9508" h="855677">
                  <a:moveTo>
                    <a:pt x="0" y="796954"/>
                  </a:moveTo>
                  <a:lnTo>
                    <a:pt x="83890" y="855677"/>
                  </a:lnTo>
                  <a:lnTo>
                    <a:pt x="184558" y="780176"/>
                  </a:lnTo>
                  <a:lnTo>
                    <a:pt x="360727" y="469783"/>
                  </a:lnTo>
                  <a:lnTo>
                    <a:pt x="419450" y="461394"/>
                  </a:lnTo>
                  <a:lnTo>
                    <a:pt x="503340" y="469783"/>
                  </a:lnTo>
                  <a:lnTo>
                    <a:pt x="578841" y="310392"/>
                  </a:lnTo>
                  <a:lnTo>
                    <a:pt x="679508" y="41945"/>
                  </a:lnTo>
                  <a:lnTo>
                    <a:pt x="645952" y="0"/>
                  </a:lnTo>
                  <a:lnTo>
                    <a:pt x="545285" y="109057"/>
                  </a:lnTo>
                  <a:lnTo>
                    <a:pt x="461395" y="394282"/>
                  </a:lnTo>
                  <a:lnTo>
                    <a:pt x="402672" y="327170"/>
                  </a:lnTo>
                  <a:lnTo>
                    <a:pt x="302004" y="343948"/>
                  </a:lnTo>
                  <a:lnTo>
                    <a:pt x="0" y="79695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90D0E05C-F2BA-4686-812B-990CA086053A}"/>
              </a:ext>
            </a:extLst>
          </p:cNvPr>
          <p:cNvSpPr>
            <a:spLocks noGrp="1"/>
          </p:cNvSpPr>
          <p:nvPr>
            <p:ph type="sldNum" sz="quarter" idx="12"/>
          </p:nvPr>
        </p:nvSpPr>
        <p:spPr/>
        <p:txBody>
          <a:bodyPr/>
          <a:lstStyle/>
          <a:p>
            <a:fld id="{5D1E5300-FC0F-4317-A193-EF6CE9E6F7B5}" type="slidenum">
              <a:rPr lang="en-GB" smtClean="0"/>
              <a:pPr/>
              <a:t>2</a:t>
            </a:fld>
            <a:r>
              <a:rPr lang="en-GB"/>
              <a:t>  |  </a:t>
            </a:r>
            <a:endParaRPr lang="en-GB" noProof="0" dirty="0"/>
          </a:p>
        </p:txBody>
      </p:sp>
      <p:pic>
        <p:nvPicPr>
          <p:cNvPr id="9" name="Picture 8">
            <a:extLst>
              <a:ext uri="{FF2B5EF4-FFF2-40B4-BE49-F238E27FC236}">
                <a16:creationId xmlns:a16="http://schemas.microsoft.com/office/drawing/2014/main" id="{AFB70CD2-2F37-4E16-B18B-977859CC7047}"/>
              </a:ext>
            </a:extLst>
          </p:cNvPr>
          <p:cNvPicPr>
            <a:picLocks noChangeAspect="1"/>
          </p:cNvPicPr>
          <p:nvPr/>
        </p:nvPicPr>
        <p:blipFill>
          <a:blip r:embed="rId2"/>
          <a:stretch>
            <a:fillRect/>
          </a:stretch>
        </p:blipFill>
        <p:spPr>
          <a:xfrm>
            <a:off x="103462" y="4062520"/>
            <a:ext cx="6867786" cy="2464430"/>
          </a:xfrm>
          <a:prstGeom prst="rect">
            <a:avLst/>
          </a:prstGeom>
          <a:ln>
            <a:solidFill>
              <a:schemeClr val="bg1"/>
            </a:solidFill>
          </a:ln>
        </p:spPr>
      </p:pic>
      <p:grpSp>
        <p:nvGrpSpPr>
          <p:cNvPr id="18" name="Group 17">
            <a:extLst>
              <a:ext uri="{FF2B5EF4-FFF2-40B4-BE49-F238E27FC236}">
                <a16:creationId xmlns:a16="http://schemas.microsoft.com/office/drawing/2014/main" id="{9978680B-54B8-4CD4-929F-104CE2CC637C}"/>
              </a:ext>
            </a:extLst>
          </p:cNvPr>
          <p:cNvGrpSpPr/>
          <p:nvPr/>
        </p:nvGrpSpPr>
        <p:grpSpPr>
          <a:xfrm>
            <a:off x="53467" y="843366"/>
            <a:ext cx="7762248" cy="2753855"/>
            <a:chOff x="53467" y="843366"/>
            <a:chExt cx="7762248" cy="2753855"/>
          </a:xfrm>
        </p:grpSpPr>
        <p:pic>
          <p:nvPicPr>
            <p:cNvPr id="14" name="Picture 13">
              <a:extLst>
                <a:ext uri="{FF2B5EF4-FFF2-40B4-BE49-F238E27FC236}">
                  <a16:creationId xmlns:a16="http://schemas.microsoft.com/office/drawing/2014/main" id="{4102B6C3-FB05-4A64-9B0B-A636D460E2DE}"/>
                </a:ext>
              </a:extLst>
            </p:cNvPr>
            <p:cNvPicPr>
              <a:picLocks noChangeAspect="1"/>
            </p:cNvPicPr>
            <p:nvPr/>
          </p:nvPicPr>
          <p:blipFill>
            <a:blip r:embed="rId3"/>
            <a:stretch>
              <a:fillRect/>
            </a:stretch>
          </p:blipFill>
          <p:spPr>
            <a:xfrm>
              <a:off x="3972025" y="847065"/>
              <a:ext cx="3843690" cy="2750156"/>
            </a:xfrm>
            <a:prstGeom prst="rect">
              <a:avLst/>
            </a:prstGeom>
            <a:ln>
              <a:solidFill>
                <a:schemeClr val="tx1"/>
              </a:solidFill>
            </a:ln>
          </p:spPr>
        </p:pic>
        <p:pic>
          <p:nvPicPr>
            <p:cNvPr id="15" name="Picture 14">
              <a:extLst>
                <a:ext uri="{FF2B5EF4-FFF2-40B4-BE49-F238E27FC236}">
                  <a16:creationId xmlns:a16="http://schemas.microsoft.com/office/drawing/2014/main" id="{D8E2B1B2-A5E7-401E-907C-189422A2914F}"/>
                </a:ext>
              </a:extLst>
            </p:cNvPr>
            <p:cNvPicPr>
              <a:picLocks noChangeAspect="1"/>
            </p:cNvPicPr>
            <p:nvPr/>
          </p:nvPicPr>
          <p:blipFill>
            <a:blip r:embed="rId4"/>
            <a:stretch>
              <a:fillRect/>
            </a:stretch>
          </p:blipFill>
          <p:spPr>
            <a:xfrm>
              <a:off x="53467" y="843366"/>
              <a:ext cx="3880058" cy="2744230"/>
            </a:xfrm>
            <a:prstGeom prst="rect">
              <a:avLst/>
            </a:prstGeom>
            <a:ln>
              <a:solidFill>
                <a:schemeClr val="tx1"/>
              </a:solidFill>
            </a:ln>
          </p:spPr>
        </p:pic>
        <p:sp>
          <p:nvSpPr>
            <p:cNvPr id="16" name="Rectangle 15">
              <a:extLst>
                <a:ext uri="{FF2B5EF4-FFF2-40B4-BE49-F238E27FC236}">
                  <a16:creationId xmlns:a16="http://schemas.microsoft.com/office/drawing/2014/main" id="{AE0ECD48-2080-4C51-8418-974A71F4081D}"/>
                </a:ext>
              </a:extLst>
            </p:cNvPr>
            <p:cNvSpPr/>
            <p:nvPr/>
          </p:nvSpPr>
          <p:spPr>
            <a:xfrm>
              <a:off x="5274644" y="1068404"/>
              <a:ext cx="2329314" cy="2002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C6EFD6-FD86-42B5-9DB1-7DA09F2EF34B}"/>
                </a:ext>
              </a:extLst>
            </p:cNvPr>
            <p:cNvSpPr/>
            <p:nvPr/>
          </p:nvSpPr>
          <p:spPr>
            <a:xfrm>
              <a:off x="1353954" y="1183906"/>
              <a:ext cx="2428774" cy="1809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FB58900-76FF-4134-94B6-1FC4A01B765B}"/>
              </a:ext>
            </a:extLst>
          </p:cNvPr>
          <p:cNvGrpSpPr/>
          <p:nvPr/>
        </p:nvGrpSpPr>
        <p:grpSpPr>
          <a:xfrm>
            <a:off x="53642" y="843366"/>
            <a:ext cx="7762248" cy="2753855"/>
            <a:chOff x="205867" y="995766"/>
            <a:chExt cx="7762248" cy="2753855"/>
          </a:xfrm>
        </p:grpSpPr>
        <p:pic>
          <p:nvPicPr>
            <p:cNvPr id="20" name="Picture 19">
              <a:extLst>
                <a:ext uri="{FF2B5EF4-FFF2-40B4-BE49-F238E27FC236}">
                  <a16:creationId xmlns:a16="http://schemas.microsoft.com/office/drawing/2014/main" id="{23FB897B-5DCD-40FF-9A5C-0D1FE07A2E66}"/>
                </a:ext>
              </a:extLst>
            </p:cNvPr>
            <p:cNvPicPr>
              <a:picLocks noChangeAspect="1"/>
            </p:cNvPicPr>
            <p:nvPr/>
          </p:nvPicPr>
          <p:blipFill>
            <a:blip r:embed="rId3"/>
            <a:stretch>
              <a:fillRect/>
            </a:stretch>
          </p:blipFill>
          <p:spPr>
            <a:xfrm>
              <a:off x="4124425" y="999465"/>
              <a:ext cx="3843690" cy="2750156"/>
            </a:xfrm>
            <a:prstGeom prst="rect">
              <a:avLst/>
            </a:prstGeom>
            <a:ln>
              <a:solidFill>
                <a:schemeClr val="tx1"/>
              </a:solidFill>
            </a:ln>
          </p:spPr>
        </p:pic>
        <p:pic>
          <p:nvPicPr>
            <p:cNvPr id="21" name="Picture 20">
              <a:extLst>
                <a:ext uri="{FF2B5EF4-FFF2-40B4-BE49-F238E27FC236}">
                  <a16:creationId xmlns:a16="http://schemas.microsoft.com/office/drawing/2014/main" id="{8389B2CF-AE44-42BC-8C2A-9BF8ECB5AA59}"/>
                </a:ext>
              </a:extLst>
            </p:cNvPr>
            <p:cNvPicPr>
              <a:picLocks noChangeAspect="1"/>
            </p:cNvPicPr>
            <p:nvPr/>
          </p:nvPicPr>
          <p:blipFill>
            <a:blip r:embed="rId4"/>
            <a:stretch>
              <a:fillRect/>
            </a:stretch>
          </p:blipFill>
          <p:spPr>
            <a:xfrm>
              <a:off x="205867" y="995766"/>
              <a:ext cx="3880058" cy="2744230"/>
            </a:xfrm>
            <a:prstGeom prst="rect">
              <a:avLst/>
            </a:prstGeom>
            <a:ln>
              <a:solidFill>
                <a:schemeClr val="tx1"/>
              </a:solidFill>
            </a:ln>
          </p:spPr>
        </p:pic>
      </p:grpSp>
      <p:grpSp>
        <p:nvGrpSpPr>
          <p:cNvPr id="28" name="Group 27">
            <a:extLst>
              <a:ext uri="{FF2B5EF4-FFF2-40B4-BE49-F238E27FC236}">
                <a16:creationId xmlns:a16="http://schemas.microsoft.com/office/drawing/2014/main" id="{D715DA17-D762-4A6D-9C8E-507FB3A64366}"/>
              </a:ext>
            </a:extLst>
          </p:cNvPr>
          <p:cNvGrpSpPr/>
          <p:nvPr/>
        </p:nvGrpSpPr>
        <p:grpSpPr>
          <a:xfrm>
            <a:off x="7892716" y="1143840"/>
            <a:ext cx="4227642" cy="2087776"/>
            <a:chOff x="7110536" y="1605788"/>
            <a:chExt cx="4617720" cy="2280411"/>
          </a:xfrm>
        </p:grpSpPr>
        <p:grpSp>
          <p:nvGrpSpPr>
            <p:cNvPr id="29" name="Group 28">
              <a:extLst>
                <a:ext uri="{FF2B5EF4-FFF2-40B4-BE49-F238E27FC236}">
                  <a16:creationId xmlns:a16="http://schemas.microsoft.com/office/drawing/2014/main" id="{2EB8FDBA-14FF-4E7D-B1EF-F09AD6387079}"/>
                </a:ext>
              </a:extLst>
            </p:cNvPr>
            <p:cNvGrpSpPr/>
            <p:nvPr/>
          </p:nvGrpSpPr>
          <p:grpSpPr>
            <a:xfrm>
              <a:off x="7110536" y="1605788"/>
              <a:ext cx="4617720" cy="2280411"/>
              <a:chOff x="7110536" y="1605788"/>
              <a:chExt cx="4617720" cy="2280411"/>
            </a:xfrm>
          </p:grpSpPr>
          <p:grpSp>
            <p:nvGrpSpPr>
              <p:cNvPr id="31" name="Group 30">
                <a:extLst>
                  <a:ext uri="{FF2B5EF4-FFF2-40B4-BE49-F238E27FC236}">
                    <a16:creationId xmlns:a16="http://schemas.microsoft.com/office/drawing/2014/main" id="{AAC37D94-32DE-4A20-93C0-5AAF2FDF6368}"/>
                  </a:ext>
                </a:extLst>
              </p:cNvPr>
              <p:cNvGrpSpPr/>
              <p:nvPr/>
            </p:nvGrpSpPr>
            <p:grpSpPr>
              <a:xfrm>
                <a:off x="7110536" y="1605788"/>
                <a:ext cx="4617720" cy="2280411"/>
                <a:chOff x="7110536" y="1605788"/>
                <a:chExt cx="4617720" cy="2280411"/>
              </a:xfrm>
            </p:grpSpPr>
            <p:pic>
              <p:nvPicPr>
                <p:cNvPr id="33" name="Picture 32">
                  <a:extLst>
                    <a:ext uri="{FF2B5EF4-FFF2-40B4-BE49-F238E27FC236}">
                      <a16:creationId xmlns:a16="http://schemas.microsoft.com/office/drawing/2014/main" id="{BD21B143-03F9-41EE-9F39-0DC495FD88B8}"/>
                    </a:ext>
                  </a:extLst>
                </p:cNvPr>
                <p:cNvPicPr>
                  <a:picLocks noChangeAspect="1"/>
                </p:cNvPicPr>
                <p:nvPr/>
              </p:nvPicPr>
              <p:blipFill>
                <a:blip r:embed="rId5"/>
                <a:stretch>
                  <a:fillRect/>
                </a:stretch>
              </p:blipFill>
              <p:spPr>
                <a:xfrm>
                  <a:off x="7110536" y="1605788"/>
                  <a:ext cx="4617720" cy="2280411"/>
                </a:xfrm>
                <a:prstGeom prst="rect">
                  <a:avLst/>
                </a:prstGeom>
              </p:spPr>
            </p:pic>
            <p:sp>
              <p:nvSpPr>
                <p:cNvPr id="34" name="TextBox 33">
                  <a:extLst>
                    <a:ext uri="{FF2B5EF4-FFF2-40B4-BE49-F238E27FC236}">
                      <a16:creationId xmlns:a16="http://schemas.microsoft.com/office/drawing/2014/main" id="{7B9683BA-4751-4DB3-8CB3-B6321B964DE3}"/>
                    </a:ext>
                  </a:extLst>
                </p:cNvPr>
                <p:cNvSpPr txBox="1"/>
                <p:nvPr/>
              </p:nvSpPr>
              <p:spPr>
                <a:xfrm>
                  <a:off x="10557945" y="2232660"/>
                  <a:ext cx="857927" cy="246221"/>
                </a:xfrm>
                <a:prstGeom prst="rect">
                  <a:avLst/>
                </a:prstGeom>
                <a:noFill/>
              </p:spPr>
              <p:txBody>
                <a:bodyPr wrap="none" rtlCol="0">
                  <a:spAutoFit/>
                </a:bodyPr>
                <a:lstStyle/>
                <a:p>
                  <a:r>
                    <a:rPr lang="nb-NO" sz="1000" b="1" dirty="0" err="1"/>
                    <a:t>Ca</a:t>
                  </a:r>
                  <a:r>
                    <a:rPr lang="nb-NO" sz="1000" b="1" dirty="0"/>
                    <a:t> 12 </a:t>
                  </a:r>
                  <a:r>
                    <a:rPr lang="nb-NO" sz="1000" b="1" dirty="0" err="1"/>
                    <a:t>bcf</a:t>
                  </a:r>
                  <a:r>
                    <a:rPr lang="nb-NO" sz="1000" b="1" dirty="0"/>
                    <a:t>/d</a:t>
                  </a:r>
                  <a:endParaRPr lang="en-US" sz="1000" b="1" dirty="0"/>
                </a:p>
              </p:txBody>
            </p:sp>
          </p:grpSp>
          <p:sp>
            <p:nvSpPr>
              <p:cNvPr id="32" name="TextBox 31">
                <a:extLst>
                  <a:ext uri="{FF2B5EF4-FFF2-40B4-BE49-F238E27FC236}">
                    <a16:creationId xmlns:a16="http://schemas.microsoft.com/office/drawing/2014/main" id="{4D628D14-E9AF-4A77-9232-EC56C7AD5E1E}"/>
                  </a:ext>
                </a:extLst>
              </p:cNvPr>
              <p:cNvSpPr txBox="1"/>
              <p:nvPr/>
            </p:nvSpPr>
            <p:spPr>
              <a:xfrm>
                <a:off x="7437922" y="1897380"/>
                <a:ext cx="1981633" cy="246221"/>
              </a:xfrm>
              <a:prstGeom prst="rect">
                <a:avLst/>
              </a:prstGeom>
              <a:noFill/>
            </p:spPr>
            <p:txBody>
              <a:bodyPr wrap="none" rtlCol="0">
                <a:spAutoFit/>
              </a:bodyPr>
              <a:lstStyle/>
              <a:p>
                <a:r>
                  <a:rPr lang="nb-NO" sz="1000" b="1" dirty="0"/>
                  <a:t>Norway </a:t>
                </a:r>
                <a:r>
                  <a:rPr lang="nb-NO" sz="1000" b="1" dirty="0" err="1"/>
                  <a:t>oil</a:t>
                </a:r>
                <a:r>
                  <a:rPr lang="nb-NO" sz="1000" b="1" dirty="0"/>
                  <a:t> and gas </a:t>
                </a:r>
                <a:r>
                  <a:rPr lang="nb-NO" sz="1000" b="1" dirty="0" err="1"/>
                  <a:t>production</a:t>
                </a:r>
                <a:endParaRPr lang="en-US" sz="1000" b="1" dirty="0"/>
              </a:p>
            </p:txBody>
          </p:sp>
        </p:grpSp>
        <p:sp>
          <p:nvSpPr>
            <p:cNvPr id="30" name="TextBox 29">
              <a:extLst>
                <a:ext uri="{FF2B5EF4-FFF2-40B4-BE49-F238E27FC236}">
                  <a16:creationId xmlns:a16="http://schemas.microsoft.com/office/drawing/2014/main" id="{CBE884D1-2289-4359-95FB-947D0391E296}"/>
                </a:ext>
              </a:extLst>
            </p:cNvPr>
            <p:cNvSpPr txBox="1"/>
            <p:nvPr/>
          </p:nvSpPr>
          <p:spPr>
            <a:xfrm>
              <a:off x="9238908" y="2588964"/>
              <a:ext cx="704039" cy="246221"/>
            </a:xfrm>
            <a:prstGeom prst="rect">
              <a:avLst/>
            </a:prstGeom>
            <a:noFill/>
          </p:spPr>
          <p:txBody>
            <a:bodyPr wrap="none" rtlCol="0">
              <a:spAutoFit/>
            </a:bodyPr>
            <a:lstStyle/>
            <a:p>
              <a:r>
                <a:rPr lang="nb-NO" sz="1000" b="1" dirty="0"/>
                <a:t>3 </a:t>
              </a:r>
              <a:r>
                <a:rPr lang="nb-NO" sz="1000" b="1" dirty="0" err="1"/>
                <a:t>Mbbl</a:t>
              </a:r>
              <a:r>
                <a:rPr lang="nb-NO" sz="1000" b="1" dirty="0"/>
                <a:t>/d</a:t>
              </a:r>
              <a:endParaRPr lang="en-US" sz="1000" b="1" dirty="0"/>
            </a:p>
          </p:txBody>
        </p:sp>
      </p:grpSp>
      <p:pic>
        <p:nvPicPr>
          <p:cNvPr id="3" name="Picture 2">
            <a:extLst>
              <a:ext uri="{FF2B5EF4-FFF2-40B4-BE49-F238E27FC236}">
                <a16:creationId xmlns:a16="http://schemas.microsoft.com/office/drawing/2014/main" id="{80925BC7-588D-6A1C-C275-2FBC0328EF8A}"/>
              </a:ext>
            </a:extLst>
          </p:cNvPr>
          <p:cNvPicPr>
            <a:picLocks noChangeAspect="1"/>
          </p:cNvPicPr>
          <p:nvPr/>
        </p:nvPicPr>
        <p:blipFill>
          <a:blip r:embed="rId6"/>
          <a:stretch>
            <a:fillRect/>
          </a:stretch>
        </p:blipFill>
        <p:spPr>
          <a:xfrm>
            <a:off x="7563576" y="4221972"/>
            <a:ext cx="4270786" cy="2304978"/>
          </a:xfrm>
          <a:prstGeom prst="rect">
            <a:avLst/>
          </a:prstGeom>
        </p:spPr>
      </p:pic>
    </p:spTree>
    <p:extLst>
      <p:ext uri="{BB962C8B-B14F-4D97-AF65-F5344CB8AC3E}">
        <p14:creationId xmlns:p14="http://schemas.microsoft.com/office/powerpoint/2010/main" val="234720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Custom 6">
      <a:dk1>
        <a:srgbClr val="333333"/>
      </a:dk1>
      <a:lt1>
        <a:srgbClr val="FFFFFF"/>
      </a:lt1>
      <a:dk2>
        <a:srgbClr val="7D0023"/>
      </a:dk2>
      <a:lt2>
        <a:srgbClr val="E0E4E7"/>
      </a:lt2>
      <a:accent1>
        <a:srgbClr val="243746"/>
      </a:accent1>
      <a:accent2>
        <a:srgbClr val="007079"/>
      </a:accent2>
      <a:accent3>
        <a:srgbClr val="D5EAF4"/>
      </a:accent3>
      <a:accent4>
        <a:srgbClr val="E6FAEC"/>
      </a:accent4>
      <a:accent5>
        <a:srgbClr val="FFE7D6"/>
      </a:accent5>
      <a:accent6>
        <a:srgbClr val="FF1243"/>
      </a:accent6>
      <a:hlink>
        <a:srgbClr val="7D0023"/>
      </a:hlink>
      <a:folHlink>
        <a:srgbClr val="7D0023"/>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 External presentations" id="{F32520E6-FBA2-4511-AC03-EEA640899A57}" vid="{4EC8AEF2-A5F3-4B54-BF8D-B02CA9ABA05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 External presentations" id="{F32520E6-FBA2-4511-AC03-EEA640899A57}" vid="{B4F6FB02-4B87-4713-B0FB-E4239B111F1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74d52cd-2ee0-4c46-a9b5-7f4054c7c5be" xsi:nil="true"/>
    <lcf76f155ced4ddcb4097134ff3c332f xmlns="2ae5ca6d-bcb8-4ec0-a8a7-29506e365b54">
      <Terms xmlns="http://schemas.microsoft.com/office/infopath/2007/PartnerControls"/>
    </lcf76f155ced4ddcb4097134ff3c332f>
    <SharedWithUsers xmlns="c74d52cd-2ee0-4c46-a9b5-7f4054c7c5be">
      <UserInfo>
        <DisplayName>Tarald Svanes</DisplayName>
        <AccountId>40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28CE4EE7DFE264FA2AEAB204A8D54BA" ma:contentTypeVersion="17" ma:contentTypeDescription="Opprett et nytt dokument." ma:contentTypeScope="" ma:versionID="59ab574683218011ca29e817d953fb70">
  <xsd:schema xmlns:xsd="http://www.w3.org/2001/XMLSchema" xmlns:xs="http://www.w3.org/2001/XMLSchema" xmlns:p="http://schemas.microsoft.com/office/2006/metadata/properties" xmlns:ns2="2ae5ca6d-bcb8-4ec0-a8a7-29506e365b54" xmlns:ns3="c74d52cd-2ee0-4c46-a9b5-7f4054c7c5be" targetNamespace="http://schemas.microsoft.com/office/2006/metadata/properties" ma:root="true" ma:fieldsID="e22a63bb0d7cc3eafbe60c44f50e24aa" ns2:_="" ns3:_="">
    <xsd:import namespace="2ae5ca6d-bcb8-4ec0-a8a7-29506e365b54"/>
    <xsd:import namespace="c74d52cd-2ee0-4c46-a9b5-7f4054c7c5be"/>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5ca6d-bcb8-4ec0-a8a7-29506e365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759dfb86-1788-49ba-b011-bd706ba4631f"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4d52cd-2ee0-4c46-a9b5-7f4054c7c5be"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c1400c92-4015-456e-92f7-62f309c21c7e}" ma:internalName="TaxCatchAll" ma:showField="CatchAllData" ma:web="c74d52cd-2ee0-4c46-a9b5-7f4054c7c5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02f74cf1-ae9f-400d-bc52-3bcd3a9e177f" ContentTypeId="0x0101" PreviousValue="false"/>
</file>

<file path=customXml/itemProps1.xml><?xml version="1.0" encoding="utf-8"?>
<ds:datastoreItem xmlns:ds="http://schemas.openxmlformats.org/officeDocument/2006/customXml" ds:itemID="{C1C8A052-6F31-4ABF-8D05-1629D329F8BA}">
  <ds:schemaRefs>
    <ds:schemaRef ds:uri="http://schemas.microsoft.com/sharepoint/v3/contenttype/forms"/>
  </ds:schemaRefs>
</ds:datastoreItem>
</file>

<file path=customXml/itemProps2.xml><?xml version="1.0" encoding="utf-8"?>
<ds:datastoreItem xmlns:ds="http://schemas.openxmlformats.org/officeDocument/2006/customXml" ds:itemID="{E94CC9E1-350D-413A-9725-128ED547E11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24e64fd7-dd82-45ab-bc56-7bee2b649a8c"/>
    <ds:schemaRef ds:uri="http://schemas.microsoft.com/office/infopath/2007/PartnerControls"/>
    <ds:schemaRef ds:uri="7518fa5f-d3e5-45ff-bc46-9421360fd0ce"/>
    <ds:schemaRef ds:uri="http://www.w3.org/XML/1998/namespace"/>
    <ds:schemaRef ds:uri="http://purl.org/dc/dcmitype/"/>
  </ds:schemaRefs>
</ds:datastoreItem>
</file>

<file path=customXml/itemProps3.xml><?xml version="1.0" encoding="utf-8"?>
<ds:datastoreItem xmlns:ds="http://schemas.openxmlformats.org/officeDocument/2006/customXml" ds:itemID="{CB194658-B53B-4926-A8B0-B9084B2BB7D5}"/>
</file>

<file path=customXml/itemProps4.xml><?xml version="1.0" encoding="utf-8"?>
<ds:datastoreItem xmlns:ds="http://schemas.openxmlformats.org/officeDocument/2006/customXml" ds:itemID="{8CFA1BB6-5489-4FDA-88C4-E9F430DAAC3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For Internal presentations and PDF Export</Template>
  <TotalTime>7845</TotalTime>
  <Words>33</Words>
  <Application>Microsoft Office PowerPoint</Application>
  <PresentationFormat>Widescreen</PresentationFormat>
  <Paragraphs>6</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Open Sans</vt:lpstr>
      <vt:lpstr>Equinor</vt:lpstr>
      <vt:lpstr>Arial</vt:lpstr>
      <vt:lpstr>Equinor Medium</vt:lpstr>
      <vt:lpstr>Calibri</vt:lpstr>
      <vt:lpstr>Equinor Light</vt:lpstr>
      <vt:lpstr>Office-tema</vt:lpstr>
      <vt:lpstr>Custom Design</vt:lpstr>
      <vt:lpstr>Benchmarking in US Onshore: Foster competition and continuous improvement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Unconventionals on NCS ?</dc:title>
  <dc:creator>Raghavendra Kulkarni</dc:creator>
  <cp:lastModifiedBy>Raghavendra Kulkarni</cp:lastModifiedBy>
  <cp:revision>53</cp:revision>
  <dcterms:created xsi:type="dcterms:W3CDTF">2019-10-28T12:21:17Z</dcterms:created>
  <dcterms:modified xsi:type="dcterms:W3CDTF">2023-11-15T08:50:20Z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Internal</vt:lpwstr>
  </property>
  <property fmtid="{D5CDD505-2E9C-101B-9397-08002B2CF9AE}" pid="3" name="ContentTypeId">
    <vt:lpwstr>0x010100928CE4EE7DFE264FA2AEAB204A8D54BA</vt:lpwstr>
  </property>
  <property fmtid="{D5CDD505-2E9C-101B-9397-08002B2CF9AE}" pid="4" name="Speaker(s)">
    <vt:lpwstr/>
  </property>
  <property fmtid="{D5CDD505-2E9C-101B-9397-08002B2CF9AE}" pid="5" name="SharedWithUsers">
    <vt:lpwstr>40;#Tarald Svanes</vt:lpwstr>
  </property>
</Properties>
</file>