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3"/>
    <p:sldMasterId id="2147483759" r:id="rId4"/>
  </p:sldMasterIdLst>
  <p:notesMasterIdLst>
    <p:notesMasterId r:id="rId10"/>
  </p:notesMasterIdLst>
  <p:handoutMasterIdLst>
    <p:handoutMasterId r:id="rId11"/>
  </p:handoutMasterIdLst>
  <p:sldIdLst>
    <p:sldId id="266" r:id="rId5"/>
    <p:sldId id="272" r:id="rId6"/>
    <p:sldId id="277" r:id="rId7"/>
    <p:sldId id="276" r:id="rId8"/>
    <p:sldId id="270" r:id="rId9"/>
  </p:sldIdLst>
  <p:sldSz cx="12192000" cy="6858000"/>
  <p:notesSz cx="6858000" cy="9144000"/>
  <p:defaultTextStyle>
    <a:defPPr>
      <a:defRPr lang="nn-NO"/>
    </a:defPPr>
    <a:lvl1pPr algn="l" defTabSz="60954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609545" algn="l" defTabSz="60954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1219088" algn="l" defTabSz="60954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828633" algn="l" defTabSz="60954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2438176" algn="l" defTabSz="60954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3047721" algn="l" defTabSz="609545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3657265" algn="l" defTabSz="609545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4266808" algn="l" defTabSz="609545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4876353" algn="l" defTabSz="609545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4F19"/>
    <a:srgbClr val="BE4F19"/>
    <a:srgbClr val="C86329"/>
    <a:srgbClr val="AD4919"/>
    <a:srgbClr val="FFFFFF"/>
    <a:srgbClr val="E0E1DD"/>
    <a:srgbClr val="EDEDED"/>
    <a:srgbClr val="F2F3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23E917-599F-4621-9899-4ACBF5E135CD}" v="1" dt="2024-04-11T07:46:10.6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85972" autoAdjust="0"/>
  </p:normalViewPr>
  <p:slideViewPr>
    <p:cSldViewPr snapToObjects="1">
      <p:cViewPr varScale="1">
        <p:scale>
          <a:sx n="85" d="100"/>
          <a:sy n="85" d="100"/>
        </p:scale>
        <p:origin x="264" y="78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120" d="100"/>
          <a:sy n="120" d="100"/>
        </p:scale>
        <p:origin x="4962" y="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schington Petter" userId="bf5954db-ebed-4ef8-a1b0-338603165b32" providerId="ADAL" clId="{C223E917-599F-4621-9899-4ACBF5E135CD}"/>
    <pc:docChg chg="undo custSel addSld delSld modSld">
      <pc:chgData name="Dischington Petter" userId="bf5954db-ebed-4ef8-a1b0-338603165b32" providerId="ADAL" clId="{C223E917-599F-4621-9899-4ACBF5E135CD}" dt="2024-04-11T07:46:35.027" v="143" actId="6549"/>
      <pc:docMkLst>
        <pc:docMk/>
      </pc:docMkLst>
      <pc:sldChg chg="addSp delSp modSp mod">
        <pc:chgData name="Dischington Petter" userId="bf5954db-ebed-4ef8-a1b0-338603165b32" providerId="ADAL" clId="{C223E917-599F-4621-9899-4ACBF5E135CD}" dt="2024-04-11T07:46:22.039" v="141" actId="6549"/>
        <pc:sldMkLst>
          <pc:docMk/>
          <pc:sldMk cId="557572600" sldId="272"/>
        </pc:sldMkLst>
        <pc:spChg chg="mod">
          <ac:chgData name="Dischington Petter" userId="bf5954db-ebed-4ef8-a1b0-338603165b32" providerId="ADAL" clId="{C223E917-599F-4621-9899-4ACBF5E135CD}" dt="2024-04-11T07:46:22.039" v="141" actId="6549"/>
          <ac:spMkLst>
            <pc:docMk/>
            <pc:sldMk cId="557572600" sldId="272"/>
            <ac:spMk id="10" creationId="{43C3F464-EBAD-0BD5-DB13-9D79E35E9C97}"/>
          </ac:spMkLst>
        </pc:spChg>
        <pc:picChg chg="add del">
          <ac:chgData name="Dischington Petter" userId="bf5954db-ebed-4ef8-a1b0-338603165b32" providerId="ADAL" clId="{C223E917-599F-4621-9899-4ACBF5E135CD}" dt="2024-04-11T07:45:02.946" v="124" actId="22"/>
          <ac:picMkLst>
            <pc:docMk/>
            <pc:sldMk cId="557572600" sldId="272"/>
            <ac:picMk id="15" creationId="{D32829D0-D19C-1F90-FEAD-21EC3C4C1F85}"/>
          </ac:picMkLst>
        </pc:picChg>
      </pc:sldChg>
      <pc:sldChg chg="del">
        <pc:chgData name="Dischington Petter" userId="bf5954db-ebed-4ef8-a1b0-338603165b32" providerId="ADAL" clId="{C223E917-599F-4621-9899-4ACBF5E135CD}" dt="2024-04-11T07:34:29.327" v="66" actId="47"/>
        <pc:sldMkLst>
          <pc:docMk/>
          <pc:sldMk cId="366603054" sldId="275"/>
        </pc:sldMkLst>
      </pc:sldChg>
      <pc:sldChg chg="addSp delSp modSp new mod">
        <pc:chgData name="Dischington Petter" userId="bf5954db-ebed-4ef8-a1b0-338603165b32" providerId="ADAL" clId="{C223E917-599F-4621-9899-4ACBF5E135CD}" dt="2024-04-11T07:46:35.027" v="143" actId="6549"/>
        <pc:sldMkLst>
          <pc:docMk/>
          <pc:sldMk cId="2087041123" sldId="277"/>
        </pc:sldMkLst>
        <pc:spChg chg="del">
          <ac:chgData name="Dischington Petter" userId="bf5954db-ebed-4ef8-a1b0-338603165b32" providerId="ADAL" clId="{C223E917-599F-4621-9899-4ACBF5E135CD}" dt="2024-04-11T07:45:09.752" v="127" actId="478"/>
          <ac:spMkLst>
            <pc:docMk/>
            <pc:sldMk cId="2087041123" sldId="277"/>
            <ac:spMk id="2" creationId="{CBEA38FD-D570-CFFA-34DB-32AF3E0891AC}"/>
          </ac:spMkLst>
        </pc:spChg>
        <pc:spChg chg="del">
          <ac:chgData name="Dischington Petter" userId="bf5954db-ebed-4ef8-a1b0-338603165b32" providerId="ADAL" clId="{C223E917-599F-4621-9899-4ACBF5E135CD}" dt="2024-04-11T07:45:14.578" v="128" actId="478"/>
          <ac:spMkLst>
            <pc:docMk/>
            <pc:sldMk cId="2087041123" sldId="277"/>
            <ac:spMk id="5" creationId="{94E7E995-D1C0-5A88-9774-843621AD3281}"/>
          </ac:spMkLst>
        </pc:spChg>
        <pc:spChg chg="del">
          <ac:chgData name="Dischington Petter" userId="bf5954db-ebed-4ef8-a1b0-338603165b32" providerId="ADAL" clId="{C223E917-599F-4621-9899-4ACBF5E135CD}" dt="2024-04-11T07:45:59.771" v="139" actId="478"/>
          <ac:spMkLst>
            <pc:docMk/>
            <pc:sldMk cId="2087041123" sldId="277"/>
            <ac:spMk id="6" creationId="{A8867570-B342-418E-D0E3-317195E7A070}"/>
          </ac:spMkLst>
        </pc:spChg>
        <pc:spChg chg="add mod">
          <ac:chgData name="Dischington Petter" userId="bf5954db-ebed-4ef8-a1b0-338603165b32" providerId="ADAL" clId="{C223E917-599F-4621-9899-4ACBF5E135CD}" dt="2024-04-11T07:46:35.027" v="143" actId="6549"/>
          <ac:spMkLst>
            <pc:docMk/>
            <pc:sldMk cId="2087041123" sldId="277"/>
            <ac:spMk id="15" creationId="{E05758A3-E578-A043-2B0D-963184BCE05E}"/>
          </ac:spMkLst>
        </pc:spChg>
        <pc:picChg chg="add mod">
          <ac:chgData name="Dischington Petter" userId="bf5954db-ebed-4ef8-a1b0-338603165b32" providerId="ADAL" clId="{C223E917-599F-4621-9899-4ACBF5E135CD}" dt="2024-04-11T07:45:42.274" v="135" actId="1076"/>
          <ac:picMkLst>
            <pc:docMk/>
            <pc:sldMk cId="2087041123" sldId="277"/>
            <ac:picMk id="10" creationId="{22D2D1D0-40F8-80D2-2BC4-02081A425788}"/>
          </ac:picMkLst>
        </pc:picChg>
        <pc:picChg chg="add mod">
          <ac:chgData name="Dischington Petter" userId="bf5954db-ebed-4ef8-a1b0-338603165b32" providerId="ADAL" clId="{C223E917-599F-4621-9899-4ACBF5E135CD}" dt="2024-04-11T07:45:57.056" v="138" actId="1076"/>
          <ac:picMkLst>
            <pc:docMk/>
            <pc:sldMk cId="2087041123" sldId="277"/>
            <ac:picMk id="12" creationId="{62E5445D-6214-9F28-8549-D5A701A28DB9}"/>
          </ac:picMkLst>
        </pc:picChg>
        <pc:picChg chg="add mod">
          <ac:chgData name="Dischington Petter" userId="bf5954db-ebed-4ef8-a1b0-338603165b32" providerId="ADAL" clId="{C223E917-599F-4621-9899-4ACBF5E135CD}" dt="2024-04-11T07:45:53.414" v="137" actId="1076"/>
          <ac:picMkLst>
            <pc:docMk/>
            <pc:sldMk cId="2087041123" sldId="277"/>
            <ac:picMk id="14" creationId="{54D13193-B9F7-0470-A9A0-5D0505F49182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2BC3FD0-9F9E-7C4A-8360-726E4626C72E}" type="datetime1">
              <a:rPr lang="en-GB" smtClean="0"/>
              <a:pPr>
                <a:defRPr/>
              </a:pPr>
              <a:t>10/04/2024</a:t>
            </a:fld>
            <a:endParaRPr lang="en-GB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A926F9D-67B3-3040-AC69-D202684669C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85887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noProof="0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1B74513-C5EB-0940-8118-036119C14618}" type="datetime1">
              <a:rPr lang="en-GB" noProof="0" smtClean="0"/>
              <a:pPr>
                <a:defRPr/>
              </a:pPr>
              <a:t>10/04/2024</a:t>
            </a:fld>
            <a:endParaRPr lang="en-GB" noProof="0" dirty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err="1"/>
              <a:t>Klikk</a:t>
            </a:r>
            <a:r>
              <a:rPr lang="en-GB" noProof="0" dirty="0"/>
              <a:t> for å </a:t>
            </a:r>
            <a:r>
              <a:rPr lang="en-GB" noProof="0" dirty="0" err="1"/>
              <a:t>redigere</a:t>
            </a:r>
            <a:r>
              <a:rPr lang="en-GB" noProof="0" dirty="0"/>
              <a:t> </a:t>
            </a:r>
            <a:r>
              <a:rPr lang="en-GB" noProof="0" dirty="0" err="1"/>
              <a:t>tekststiler</a:t>
            </a:r>
            <a:r>
              <a:rPr lang="en-GB" noProof="0" dirty="0"/>
              <a:t> i </a:t>
            </a:r>
            <a:r>
              <a:rPr lang="en-GB" noProof="0" dirty="0" err="1"/>
              <a:t>malen</a:t>
            </a:r>
            <a:endParaRPr lang="en-GB" noProof="0" dirty="0"/>
          </a:p>
          <a:p>
            <a:pPr lvl="1"/>
            <a:r>
              <a:rPr lang="en-GB" noProof="0" dirty="0"/>
              <a:t>Andre </a:t>
            </a:r>
            <a:r>
              <a:rPr lang="en-GB" noProof="0" dirty="0" err="1"/>
              <a:t>nivå</a:t>
            </a:r>
            <a:endParaRPr lang="en-GB" noProof="0" dirty="0"/>
          </a:p>
          <a:p>
            <a:pPr lvl="2"/>
            <a:r>
              <a:rPr lang="en-GB" noProof="0" dirty="0" err="1"/>
              <a:t>Tredje</a:t>
            </a:r>
            <a:r>
              <a:rPr lang="en-GB" noProof="0" dirty="0"/>
              <a:t> </a:t>
            </a:r>
            <a:r>
              <a:rPr lang="en-GB" noProof="0" dirty="0" err="1"/>
              <a:t>nivå</a:t>
            </a:r>
            <a:endParaRPr lang="en-GB" noProof="0" dirty="0"/>
          </a:p>
          <a:p>
            <a:pPr lvl="3"/>
            <a:r>
              <a:rPr lang="en-GB" noProof="0" dirty="0" err="1"/>
              <a:t>Fjerde</a:t>
            </a:r>
            <a:r>
              <a:rPr lang="en-GB" noProof="0" dirty="0"/>
              <a:t> </a:t>
            </a:r>
            <a:r>
              <a:rPr lang="en-GB" noProof="0" dirty="0" err="1"/>
              <a:t>nivå</a:t>
            </a:r>
            <a:endParaRPr lang="en-GB" noProof="0" dirty="0"/>
          </a:p>
          <a:p>
            <a:pPr lvl="4"/>
            <a:r>
              <a:rPr lang="en-GB" noProof="0" dirty="0" err="1"/>
              <a:t>Femte</a:t>
            </a:r>
            <a:r>
              <a:rPr lang="en-GB" noProof="0" dirty="0"/>
              <a:t> </a:t>
            </a:r>
            <a:r>
              <a:rPr lang="en-GB" noProof="0" dirty="0" err="1"/>
              <a:t>nivå</a:t>
            </a:r>
            <a:endParaRPr lang="en-GB" noProof="0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noProof="0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1C4E058-1AB9-C748-BF71-70DF2BAC2D76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48430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609545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609545" algn="l" defTabSz="609545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2pPr>
    <a:lvl3pPr marL="1219088" algn="l" defTabSz="609545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3pPr>
    <a:lvl4pPr marL="1828633" algn="l" defTabSz="609545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4pPr>
    <a:lvl5pPr marL="2438176" algn="l" defTabSz="609545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5pPr>
    <a:lvl6pPr marL="3047721" algn="l" defTabSz="60954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265" algn="l" defTabSz="60954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808" algn="l" defTabSz="60954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353" algn="l" defTabSz="60954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tagram.com/oljedirektoratet/" TargetMode="External"/><Relationship Id="rId3" Type="http://schemas.openxmlformats.org/officeDocument/2006/relationships/image" Target="../media/image7.emf"/><Relationship Id="rId7" Type="http://schemas.openxmlformats.org/officeDocument/2006/relationships/image" Target="../media/image9.emf"/><Relationship Id="rId2" Type="http://schemas.openxmlformats.org/officeDocument/2006/relationships/hyperlink" Target="https://www.facebook.com/oljedirektoratet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twitter.com/oljedir" TargetMode="External"/><Relationship Id="rId5" Type="http://schemas.openxmlformats.org/officeDocument/2006/relationships/image" Target="../media/image8.emf"/><Relationship Id="rId4" Type="http://schemas.openxmlformats.org/officeDocument/2006/relationships/hyperlink" Target="https://www.linkedin.com/company/the-norwegian-petroleum-directorate/" TargetMode="External"/><Relationship Id="rId9" Type="http://schemas.openxmlformats.org/officeDocument/2006/relationships/image" Target="../media/image10.emf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hyperlink" Target="https://www.facebook.com/oljedirektoratet" TargetMode="External"/><Relationship Id="rId7" Type="http://schemas.openxmlformats.org/officeDocument/2006/relationships/hyperlink" Target="https://twitter.com/oljedir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emf"/><Relationship Id="rId5" Type="http://schemas.openxmlformats.org/officeDocument/2006/relationships/hyperlink" Target="https://www.linkedin.com/company/the-norwegian-petroleum-directorate/" TargetMode="External"/><Relationship Id="rId10" Type="http://schemas.openxmlformats.org/officeDocument/2006/relationships/image" Target="../media/image10.emf"/><Relationship Id="rId4" Type="http://schemas.openxmlformats.org/officeDocument/2006/relationships/image" Target="../media/image7.emf"/><Relationship Id="rId9" Type="http://schemas.openxmlformats.org/officeDocument/2006/relationships/hyperlink" Target="https://www.instagram.com/oljedirektoratet/" TargetMode="Externa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hyperlink" Target="https://www.facebook.com/oljedirektoratet" TargetMode="External"/><Relationship Id="rId7" Type="http://schemas.openxmlformats.org/officeDocument/2006/relationships/hyperlink" Target="https://twitter.com/oljedir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emf"/><Relationship Id="rId5" Type="http://schemas.openxmlformats.org/officeDocument/2006/relationships/hyperlink" Target="https://www.linkedin.com/company/the-norwegian-petroleum-directorate/" TargetMode="External"/><Relationship Id="rId10" Type="http://schemas.openxmlformats.org/officeDocument/2006/relationships/image" Target="../media/image10.emf"/><Relationship Id="rId4" Type="http://schemas.openxmlformats.org/officeDocument/2006/relationships/image" Target="../media/image7.emf"/><Relationship Id="rId9" Type="http://schemas.openxmlformats.org/officeDocument/2006/relationships/hyperlink" Target="https://www.instagram.com/oljedirektoratet/" TargetMode="Externa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tagram.com/oljedirektoratet/" TargetMode="External"/><Relationship Id="rId3" Type="http://schemas.openxmlformats.org/officeDocument/2006/relationships/image" Target="../media/image17.emf"/><Relationship Id="rId7" Type="http://schemas.openxmlformats.org/officeDocument/2006/relationships/image" Target="../media/image19.emf"/><Relationship Id="rId2" Type="http://schemas.openxmlformats.org/officeDocument/2006/relationships/hyperlink" Target="https://www.facebook.com/oljedirektoratet" TargetMode="External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twitter.com/oljedir" TargetMode="External"/><Relationship Id="rId5" Type="http://schemas.openxmlformats.org/officeDocument/2006/relationships/image" Target="../media/image18.emf"/><Relationship Id="rId4" Type="http://schemas.openxmlformats.org/officeDocument/2006/relationships/hyperlink" Target="https://www.linkedin.com/company/the-norwegian-petroleum-directorate/" TargetMode="External"/><Relationship Id="rId9" Type="http://schemas.openxmlformats.org/officeDocument/2006/relationships/image" Target="../media/image20.emf"/></Relationships>
</file>

<file path=ppt/slideLayouts/_rels/slideLayout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hyperlink" Target="https://www.facebook.com/oljedirektoratet" TargetMode="External"/><Relationship Id="rId7" Type="http://schemas.openxmlformats.org/officeDocument/2006/relationships/hyperlink" Target="https://twitter.com/oljedir" TargetMode="External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emf"/><Relationship Id="rId5" Type="http://schemas.openxmlformats.org/officeDocument/2006/relationships/hyperlink" Target="https://www.linkedin.com/company/the-norwegian-petroleum-directorate/" TargetMode="External"/><Relationship Id="rId10" Type="http://schemas.openxmlformats.org/officeDocument/2006/relationships/image" Target="../media/image20.emf"/><Relationship Id="rId4" Type="http://schemas.openxmlformats.org/officeDocument/2006/relationships/image" Target="../media/image17.emf"/><Relationship Id="rId9" Type="http://schemas.openxmlformats.org/officeDocument/2006/relationships/hyperlink" Target="https://www.instagram.com/oljedirektoratet/" TargetMode="External"/></Relationships>
</file>

<file path=ppt/slideLayouts/_rels/slideLayout54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oljedir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18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www.linkedin.com/company/the-norwegian-petroleum-directorate/" TargetMode="External"/><Relationship Id="rId11" Type="http://schemas.openxmlformats.org/officeDocument/2006/relationships/image" Target="../media/image20.emf"/><Relationship Id="rId5" Type="http://schemas.openxmlformats.org/officeDocument/2006/relationships/image" Target="../media/image17.emf"/><Relationship Id="rId10" Type="http://schemas.openxmlformats.org/officeDocument/2006/relationships/hyperlink" Target="https://www.instagram.com/oljedirektoratet/" TargetMode="External"/><Relationship Id="rId4" Type="http://schemas.openxmlformats.org/officeDocument/2006/relationships/hyperlink" Target="https://www.facebook.com/oljedirektoratet" TargetMode="External"/><Relationship Id="rId9" Type="http://schemas.openxmlformats.org/officeDocument/2006/relationships/image" Target="../media/image19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12" name="Plassholder for dato 11">
            <a:extLst>
              <a:ext uri="{FF2B5EF4-FFF2-40B4-BE49-F238E27FC236}">
                <a16:creationId xmlns:a16="http://schemas.microsoft.com/office/drawing/2014/main" id="{28788C0F-D3CB-71A1-C2C0-4A7E3967F49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D81974FE-D81D-4B8B-865C-0B21D63AC7CD}" type="datetime1">
              <a:rPr lang="nb-NO" noProof="0" smtClean="0"/>
              <a:t>10.04.2024</a:t>
            </a:fld>
            <a:endParaRPr lang="nb-NO" noProof="0" dirty="0"/>
          </a:p>
        </p:txBody>
      </p:sp>
      <p:sp>
        <p:nvSpPr>
          <p:cNvPr id="14" name="Plassholder for lysbildenummer 13">
            <a:extLst>
              <a:ext uri="{FF2B5EF4-FFF2-40B4-BE49-F238E27FC236}">
                <a16:creationId xmlns:a16="http://schemas.microsoft.com/office/drawing/2014/main" id="{ACC17174-3019-F7BC-1297-69F6751E66F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GB" noProof="0" dirty="0"/>
              <a:t>S</a:t>
            </a:r>
            <a:fld id="{C588D286-E44A-F344-AC03-AA90C50A06B2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6405B158-0F42-5521-3AC3-BC30CAE64F3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65420" y="1844675"/>
            <a:ext cx="8743694" cy="4392613"/>
          </a:xfrm>
        </p:spPr>
        <p:txBody>
          <a:bodyPr/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en-GB" noProof="0" dirty="0"/>
          </a:p>
        </p:txBody>
      </p:sp>
      <p:sp>
        <p:nvSpPr>
          <p:cNvPr id="3" name="Plassholder for tekst 9">
            <a:extLst>
              <a:ext uri="{FF2B5EF4-FFF2-40B4-BE49-F238E27FC236}">
                <a16:creationId xmlns:a16="http://schemas.microsoft.com/office/drawing/2014/main" id="{E5A46D13-0EB1-341E-3387-BD4F1342E6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5419" y="288000"/>
            <a:ext cx="3240000" cy="144000"/>
          </a:xfrm>
        </p:spPr>
        <p:txBody>
          <a:bodyPr tIns="0" bIns="0" anchor="ctr" anchorCtr="0"/>
          <a:lstStyle>
            <a:lvl1pPr marL="0" indent="0">
              <a:buNone/>
              <a:defRPr sz="900">
                <a:latin typeface="Aptos Light" panose="020B0004020202020204" pitchFamily="34" charset="0"/>
              </a:defRPr>
            </a:lvl1pPr>
          </a:lstStyle>
          <a:p>
            <a:pPr lvl="0"/>
            <a:r>
              <a:rPr lang="en-GB" sz="900" noProof="0" dirty="0"/>
              <a:t>Tittel </a:t>
            </a:r>
            <a:r>
              <a:rPr lang="en-GB" sz="900" noProof="0" dirty="0" err="1"/>
              <a:t>på</a:t>
            </a:r>
            <a:r>
              <a:rPr lang="en-GB" sz="900" noProof="0" dirty="0"/>
              <a:t> </a:t>
            </a:r>
            <a:r>
              <a:rPr lang="en-GB" sz="900" noProof="0" dirty="0" err="1"/>
              <a:t>presentasjon</a:t>
            </a:r>
            <a:endParaRPr lang="en-GB" noProof="0" dirty="0"/>
          </a:p>
        </p:txBody>
      </p:sp>
      <p:sp>
        <p:nvSpPr>
          <p:cNvPr id="4" name="Plassholder for tekst 9">
            <a:extLst>
              <a:ext uri="{FF2B5EF4-FFF2-40B4-BE49-F238E27FC236}">
                <a16:creationId xmlns:a16="http://schemas.microsoft.com/office/drawing/2014/main" id="{41987BB6-95B0-1F8D-2EC0-85B604102C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16388" y="288000"/>
            <a:ext cx="3240000" cy="144000"/>
          </a:xfrm>
        </p:spPr>
        <p:txBody>
          <a:bodyPr tIns="0" bIns="0" anchor="ctr" anchorCtr="0"/>
          <a:lstStyle>
            <a:lvl1pPr marL="0" indent="0">
              <a:buNone/>
              <a:defRPr sz="900">
                <a:latin typeface="Aptos Light" panose="020B0004020202020204" pitchFamily="34" charset="0"/>
              </a:defRPr>
            </a:lvl1pPr>
          </a:lstStyle>
          <a:p>
            <a:pPr lvl="0"/>
            <a:r>
              <a:rPr lang="en-GB" sz="900" noProof="0" dirty="0" err="1"/>
              <a:t>Undertittel</a:t>
            </a:r>
            <a:r>
              <a:rPr lang="en-GB" sz="900" noProof="0" dirty="0"/>
              <a:t> / Tema</a:t>
            </a:r>
            <a:endParaRPr lang="en-GB" noProof="0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heldekkende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media 3">
            <a:extLst>
              <a:ext uri="{FF2B5EF4-FFF2-40B4-BE49-F238E27FC236}">
                <a16:creationId xmlns:a16="http://schemas.microsoft.com/office/drawing/2014/main" id="{E71AFB58-3DA6-9FDF-D66D-EE1A944245C8}"/>
              </a:ext>
            </a:extLst>
          </p:cNvPr>
          <p:cNvSpPr>
            <a:spLocks noGrp="1"/>
          </p:cNvSpPr>
          <p:nvPr>
            <p:ph type="media" sz="quarter" idx="15" hasCustomPrompt="1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noProof="0" dirty="0"/>
              <a:t>SETT INN MEDIA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665419" y="872716"/>
            <a:ext cx="11119213" cy="1476164"/>
          </a:xfrm>
        </p:spPr>
        <p:txBody>
          <a:bodyPr anchor="t" anchorCtr="0"/>
          <a:lstStyle>
            <a:lvl1pPr algn="r">
              <a:defRPr sz="11000" spc="300" baseline="0">
                <a:latin typeface="Aptos Light" panose="020B0004020202020204" pitchFamily="34" charset="0"/>
              </a:defRPr>
            </a:lvl1pPr>
          </a:lstStyle>
          <a:p>
            <a:r>
              <a:rPr lang="en-GB" noProof="0" dirty="0"/>
              <a:t>OVERSKRIFT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FD67A8E-7DA9-7411-EF28-CA9AAB43FA7A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A6AD4AA6-9FCA-4059-9C7E-D61EFD0E4CC6}" type="datetime1">
              <a:rPr lang="nb-NO" noProof="0" smtClean="0"/>
              <a:t>10.04.2024</a:t>
            </a:fld>
            <a:endParaRPr lang="nb-NO" noProof="0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E841FBA-2090-1C5E-D063-95E5A8A5828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GB" noProof="0" dirty="0"/>
              <a:t>S</a:t>
            </a:r>
            <a:fld id="{C588D286-E44A-F344-AC03-AA90C50A06B2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  <p:sp>
        <p:nvSpPr>
          <p:cNvPr id="3" name="Plassholder for tekst 9">
            <a:extLst>
              <a:ext uri="{FF2B5EF4-FFF2-40B4-BE49-F238E27FC236}">
                <a16:creationId xmlns:a16="http://schemas.microsoft.com/office/drawing/2014/main" id="{B5980D75-6AAD-BF80-9836-9F31B9D513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5419" y="288000"/>
            <a:ext cx="3240000" cy="144000"/>
          </a:xfrm>
        </p:spPr>
        <p:txBody>
          <a:bodyPr tIns="0" bIns="0" anchor="ctr" anchorCtr="0"/>
          <a:lstStyle>
            <a:lvl1pPr marL="0" indent="0">
              <a:buNone/>
              <a:defRPr sz="900">
                <a:latin typeface="Aptos Light" panose="020B0004020202020204" pitchFamily="34" charset="0"/>
              </a:defRPr>
            </a:lvl1pPr>
          </a:lstStyle>
          <a:p>
            <a:pPr lvl="0"/>
            <a:r>
              <a:rPr lang="en-GB" sz="900" noProof="0" dirty="0"/>
              <a:t>Tittel </a:t>
            </a:r>
            <a:r>
              <a:rPr lang="en-GB" sz="900" noProof="0" dirty="0" err="1"/>
              <a:t>på</a:t>
            </a:r>
            <a:r>
              <a:rPr lang="en-GB" sz="900" noProof="0" dirty="0"/>
              <a:t> </a:t>
            </a:r>
            <a:r>
              <a:rPr lang="en-GB" sz="900" noProof="0" dirty="0" err="1"/>
              <a:t>presentasjon</a:t>
            </a:r>
            <a:endParaRPr lang="en-GB" noProof="0" dirty="0"/>
          </a:p>
        </p:txBody>
      </p:sp>
      <p:sp>
        <p:nvSpPr>
          <p:cNvPr id="6" name="Plassholder for tekst 9">
            <a:extLst>
              <a:ext uri="{FF2B5EF4-FFF2-40B4-BE49-F238E27FC236}">
                <a16:creationId xmlns:a16="http://schemas.microsoft.com/office/drawing/2014/main" id="{EAAAA5E5-708E-006B-E400-6B3E80B0B9D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16388" y="288000"/>
            <a:ext cx="3240000" cy="144000"/>
          </a:xfrm>
        </p:spPr>
        <p:txBody>
          <a:bodyPr tIns="0" bIns="0" anchor="ctr" anchorCtr="0"/>
          <a:lstStyle>
            <a:lvl1pPr marL="0" indent="0">
              <a:buNone/>
              <a:defRPr sz="900">
                <a:latin typeface="Aptos Light" panose="020B0004020202020204" pitchFamily="34" charset="0"/>
              </a:defRPr>
            </a:lvl1pPr>
          </a:lstStyle>
          <a:p>
            <a:pPr lvl="0"/>
            <a:r>
              <a:rPr lang="en-GB" sz="900" noProof="0" dirty="0" err="1"/>
              <a:t>Undertittel</a:t>
            </a:r>
            <a:r>
              <a:rPr lang="en-GB" sz="900" noProof="0" dirty="0"/>
              <a:t> / Tema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6647944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dato 11">
            <a:extLst>
              <a:ext uri="{FF2B5EF4-FFF2-40B4-BE49-F238E27FC236}">
                <a16:creationId xmlns:a16="http://schemas.microsoft.com/office/drawing/2014/main" id="{28788C0F-D3CB-71A1-C2C0-4A7E3967F49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D81974FE-D81D-4B8B-865C-0B21D63AC7CD}" type="datetime1">
              <a:rPr lang="nb-NO" noProof="0" smtClean="0"/>
              <a:t>10.04.2024</a:t>
            </a:fld>
            <a:endParaRPr lang="nb-NO" noProof="0" dirty="0"/>
          </a:p>
        </p:txBody>
      </p:sp>
      <p:sp>
        <p:nvSpPr>
          <p:cNvPr id="14" name="Plassholder for lysbildenummer 13">
            <a:extLst>
              <a:ext uri="{FF2B5EF4-FFF2-40B4-BE49-F238E27FC236}">
                <a16:creationId xmlns:a16="http://schemas.microsoft.com/office/drawing/2014/main" id="{ACC17174-3019-F7BC-1297-69F6751E66F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GB" noProof="0" dirty="0"/>
              <a:t>S</a:t>
            </a:r>
            <a:fld id="{C588D286-E44A-F344-AC03-AA90C50A06B2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6405B158-0F42-5521-3AC3-BC30CAE64F3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1343472" y="1844675"/>
            <a:ext cx="8065642" cy="4392613"/>
          </a:xfrm>
        </p:spPr>
        <p:txBody>
          <a:bodyPr/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en-GB" noProof="0" dirty="0"/>
          </a:p>
        </p:txBody>
      </p:sp>
      <p:sp>
        <p:nvSpPr>
          <p:cNvPr id="2" name="Plassholder for tekst 9">
            <a:extLst>
              <a:ext uri="{FF2B5EF4-FFF2-40B4-BE49-F238E27FC236}">
                <a16:creationId xmlns:a16="http://schemas.microsoft.com/office/drawing/2014/main" id="{DD49B5FE-A331-760F-EB22-47C664F733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5419" y="288000"/>
            <a:ext cx="3240000" cy="144000"/>
          </a:xfrm>
        </p:spPr>
        <p:txBody>
          <a:bodyPr tIns="0" bIns="0" anchor="ctr" anchorCtr="0"/>
          <a:lstStyle>
            <a:lvl1pPr marL="0" indent="0">
              <a:buNone/>
              <a:defRPr sz="900">
                <a:latin typeface="Aptos Light" panose="020B0004020202020204" pitchFamily="34" charset="0"/>
              </a:defRPr>
            </a:lvl1pPr>
          </a:lstStyle>
          <a:p>
            <a:pPr lvl="0"/>
            <a:r>
              <a:rPr lang="en-GB" sz="900" noProof="0" dirty="0"/>
              <a:t>Tittel </a:t>
            </a:r>
            <a:r>
              <a:rPr lang="en-GB" sz="900" noProof="0" dirty="0" err="1"/>
              <a:t>på</a:t>
            </a:r>
            <a:r>
              <a:rPr lang="en-GB" sz="900" noProof="0" dirty="0"/>
              <a:t> </a:t>
            </a:r>
            <a:r>
              <a:rPr lang="en-GB" sz="900" noProof="0" dirty="0" err="1"/>
              <a:t>presentasjon</a:t>
            </a:r>
            <a:endParaRPr lang="en-GB" noProof="0" dirty="0"/>
          </a:p>
        </p:txBody>
      </p:sp>
      <p:sp>
        <p:nvSpPr>
          <p:cNvPr id="3" name="Plassholder for tekst 9">
            <a:extLst>
              <a:ext uri="{FF2B5EF4-FFF2-40B4-BE49-F238E27FC236}">
                <a16:creationId xmlns:a16="http://schemas.microsoft.com/office/drawing/2014/main" id="{E4AD809B-D422-4CA2-77E7-49750B04324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16388" y="288000"/>
            <a:ext cx="3240000" cy="144000"/>
          </a:xfrm>
        </p:spPr>
        <p:txBody>
          <a:bodyPr tIns="0" bIns="0" anchor="ctr" anchorCtr="0"/>
          <a:lstStyle>
            <a:lvl1pPr marL="0" indent="0">
              <a:buNone/>
              <a:defRPr sz="900">
                <a:latin typeface="Aptos Light" panose="020B0004020202020204" pitchFamily="34" charset="0"/>
              </a:defRPr>
            </a:lvl1pPr>
          </a:lstStyle>
          <a:p>
            <a:pPr lvl="0"/>
            <a:r>
              <a:rPr lang="en-GB" sz="900" noProof="0" dirty="0" err="1"/>
              <a:t>Undertittel</a:t>
            </a:r>
            <a:r>
              <a:rPr lang="en-GB" sz="900" noProof="0" dirty="0"/>
              <a:t> / Tema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6467622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til venstre med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665420" y="1160748"/>
            <a:ext cx="3665804" cy="468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 noProof="0" dirty="0" err="1"/>
              <a:t>Overskrift</a:t>
            </a:r>
            <a:endParaRPr lang="en-GB" noProof="0" dirty="0"/>
          </a:p>
        </p:txBody>
      </p:sp>
      <p:sp>
        <p:nvSpPr>
          <p:cNvPr id="19" name="Plassholder for dato 18">
            <a:extLst>
              <a:ext uri="{FF2B5EF4-FFF2-40B4-BE49-F238E27FC236}">
                <a16:creationId xmlns:a16="http://schemas.microsoft.com/office/drawing/2014/main" id="{F215466A-DFB7-F536-9B23-776DC1C954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B5B4ADE9-8621-4EE1-BE36-FA6D8505176A}" type="datetime1">
              <a:rPr lang="nb-NO" noProof="0" smtClean="0"/>
              <a:t>10.04.2024</a:t>
            </a:fld>
            <a:endParaRPr lang="nb-NO" noProof="0" dirty="0"/>
          </a:p>
        </p:txBody>
      </p:sp>
      <p:sp>
        <p:nvSpPr>
          <p:cNvPr id="21" name="Plassholder for lysbildenummer 20">
            <a:extLst>
              <a:ext uri="{FF2B5EF4-FFF2-40B4-BE49-F238E27FC236}">
                <a16:creationId xmlns:a16="http://schemas.microsoft.com/office/drawing/2014/main" id="{C4EBFC97-4D49-25C0-33EB-ADB30D949A7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GB" noProof="0" dirty="0"/>
              <a:t>S</a:t>
            </a:r>
            <a:fld id="{C588D286-E44A-F344-AC03-AA90C50A06B2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  <p:sp>
        <p:nvSpPr>
          <p:cNvPr id="23" name="Plassholder for tekst 22">
            <a:extLst>
              <a:ext uri="{FF2B5EF4-FFF2-40B4-BE49-F238E27FC236}">
                <a16:creationId xmlns:a16="http://schemas.microsoft.com/office/drawing/2014/main" id="{19A4CB94-DA58-EA70-6890-7F3D8F09310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6001" y="1844824"/>
            <a:ext cx="3665804" cy="3682851"/>
          </a:xfrm>
        </p:spPr>
        <p:txBody>
          <a:bodyPr/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en-GB" noProof="0" dirty="0"/>
          </a:p>
        </p:txBody>
      </p:sp>
      <p:sp>
        <p:nvSpPr>
          <p:cNvPr id="3" name="Plassholder for tekst 9">
            <a:extLst>
              <a:ext uri="{FF2B5EF4-FFF2-40B4-BE49-F238E27FC236}">
                <a16:creationId xmlns:a16="http://schemas.microsoft.com/office/drawing/2014/main" id="{CD24DC63-4D63-BFD0-5B0F-647ED70310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5419" y="288000"/>
            <a:ext cx="3240000" cy="144000"/>
          </a:xfrm>
        </p:spPr>
        <p:txBody>
          <a:bodyPr tIns="0" bIns="0" anchor="ctr" anchorCtr="0"/>
          <a:lstStyle>
            <a:lvl1pPr marL="0" indent="0">
              <a:buNone/>
              <a:defRPr sz="900">
                <a:latin typeface="Aptos Light" panose="020B0004020202020204" pitchFamily="34" charset="0"/>
              </a:defRPr>
            </a:lvl1pPr>
          </a:lstStyle>
          <a:p>
            <a:pPr lvl="0"/>
            <a:r>
              <a:rPr lang="en-GB" sz="900" noProof="0" dirty="0"/>
              <a:t>Tittel </a:t>
            </a:r>
            <a:r>
              <a:rPr lang="en-GB" sz="900" noProof="0" dirty="0" err="1"/>
              <a:t>på</a:t>
            </a:r>
            <a:r>
              <a:rPr lang="en-GB" sz="900" noProof="0" dirty="0"/>
              <a:t> </a:t>
            </a:r>
            <a:r>
              <a:rPr lang="en-GB" sz="900" noProof="0" dirty="0" err="1"/>
              <a:t>presentasjon</a:t>
            </a:r>
            <a:endParaRPr lang="en-GB" noProof="0" dirty="0"/>
          </a:p>
        </p:txBody>
      </p:sp>
      <p:sp>
        <p:nvSpPr>
          <p:cNvPr id="4" name="Plassholder for tekst 9">
            <a:extLst>
              <a:ext uri="{FF2B5EF4-FFF2-40B4-BE49-F238E27FC236}">
                <a16:creationId xmlns:a16="http://schemas.microsoft.com/office/drawing/2014/main" id="{1B18670B-43EF-FE3E-AA4B-4521658050D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16388" y="288000"/>
            <a:ext cx="3240000" cy="144000"/>
          </a:xfrm>
        </p:spPr>
        <p:txBody>
          <a:bodyPr tIns="0" bIns="0" anchor="ctr" anchorCtr="0"/>
          <a:lstStyle>
            <a:lvl1pPr marL="0" indent="0">
              <a:buNone/>
              <a:defRPr sz="900">
                <a:latin typeface="Aptos Light" panose="020B0004020202020204" pitchFamily="34" charset="0"/>
              </a:defRPr>
            </a:lvl1pPr>
          </a:lstStyle>
          <a:p>
            <a:pPr lvl="0"/>
            <a:r>
              <a:rPr lang="en-GB" sz="900" noProof="0" dirty="0" err="1"/>
              <a:t>Undertittel</a:t>
            </a:r>
            <a:r>
              <a:rPr lang="en-GB" sz="900" noProof="0" dirty="0"/>
              <a:t> / Tema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694832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til venstre og utfallende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665420" y="1160748"/>
            <a:ext cx="3665804" cy="468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 noProof="0" dirty="0" err="1"/>
              <a:t>Overskrift</a:t>
            </a:r>
            <a:endParaRPr lang="en-GB" noProof="0" dirty="0"/>
          </a:p>
        </p:txBody>
      </p:sp>
      <p:sp>
        <p:nvSpPr>
          <p:cNvPr id="19" name="Plassholder for dato 18">
            <a:extLst>
              <a:ext uri="{FF2B5EF4-FFF2-40B4-BE49-F238E27FC236}">
                <a16:creationId xmlns:a16="http://schemas.microsoft.com/office/drawing/2014/main" id="{F215466A-DFB7-F536-9B23-776DC1C954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482AFFE2-8DF7-409D-84EB-EC42B5656B75}" type="datetime1">
              <a:rPr lang="nb-NO" noProof="0" smtClean="0"/>
              <a:t>10.04.2024</a:t>
            </a:fld>
            <a:endParaRPr lang="nb-NO" noProof="0" dirty="0"/>
          </a:p>
        </p:txBody>
      </p:sp>
      <p:sp>
        <p:nvSpPr>
          <p:cNvPr id="21" name="Plassholder for lysbildenummer 20">
            <a:extLst>
              <a:ext uri="{FF2B5EF4-FFF2-40B4-BE49-F238E27FC236}">
                <a16:creationId xmlns:a16="http://schemas.microsoft.com/office/drawing/2014/main" id="{C4EBFC97-4D49-25C0-33EB-ADB30D949A7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GB" noProof="0" dirty="0"/>
              <a:t>S</a:t>
            </a:r>
            <a:fld id="{C588D286-E44A-F344-AC03-AA90C50A06B2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  <p:sp>
        <p:nvSpPr>
          <p:cNvPr id="23" name="Plassholder for tekst 22">
            <a:extLst>
              <a:ext uri="{FF2B5EF4-FFF2-40B4-BE49-F238E27FC236}">
                <a16:creationId xmlns:a16="http://schemas.microsoft.com/office/drawing/2014/main" id="{19A4CB94-DA58-EA70-6890-7F3D8F09310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6001" y="1844824"/>
            <a:ext cx="3665804" cy="3682851"/>
          </a:xfrm>
        </p:spPr>
        <p:txBody>
          <a:bodyPr/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en-GB" noProof="0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9B92107-7585-B07A-A251-0FADDC3FF6B4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979988" y="981074"/>
            <a:ext cx="7212012" cy="5876925"/>
          </a:xfrm>
        </p:spPr>
        <p:txBody>
          <a:bodyPr/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en-GB" noProof="0" dirty="0"/>
          </a:p>
        </p:txBody>
      </p:sp>
      <p:sp>
        <p:nvSpPr>
          <p:cNvPr id="3" name="Plassholder for tekst 9">
            <a:extLst>
              <a:ext uri="{FF2B5EF4-FFF2-40B4-BE49-F238E27FC236}">
                <a16:creationId xmlns:a16="http://schemas.microsoft.com/office/drawing/2014/main" id="{1B418B64-1054-DD59-009C-EC4A0BB265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5419" y="288000"/>
            <a:ext cx="3240000" cy="144000"/>
          </a:xfrm>
        </p:spPr>
        <p:txBody>
          <a:bodyPr tIns="0" bIns="0" anchor="ctr" anchorCtr="0"/>
          <a:lstStyle>
            <a:lvl1pPr marL="0" indent="0">
              <a:buNone/>
              <a:defRPr sz="900">
                <a:latin typeface="Aptos Light" panose="020B0004020202020204" pitchFamily="34" charset="0"/>
              </a:defRPr>
            </a:lvl1pPr>
          </a:lstStyle>
          <a:p>
            <a:pPr lvl="0"/>
            <a:r>
              <a:rPr lang="en-GB" sz="900" noProof="0" dirty="0"/>
              <a:t>Tittel </a:t>
            </a:r>
            <a:r>
              <a:rPr lang="en-GB" sz="900" noProof="0" dirty="0" err="1"/>
              <a:t>på</a:t>
            </a:r>
            <a:r>
              <a:rPr lang="en-GB" sz="900" noProof="0" dirty="0"/>
              <a:t> </a:t>
            </a:r>
            <a:r>
              <a:rPr lang="en-GB" sz="900" noProof="0" dirty="0" err="1"/>
              <a:t>presentasjon</a:t>
            </a:r>
            <a:endParaRPr lang="en-GB" noProof="0" dirty="0"/>
          </a:p>
        </p:txBody>
      </p:sp>
      <p:sp>
        <p:nvSpPr>
          <p:cNvPr id="5" name="Plassholder for tekst 9">
            <a:extLst>
              <a:ext uri="{FF2B5EF4-FFF2-40B4-BE49-F238E27FC236}">
                <a16:creationId xmlns:a16="http://schemas.microsoft.com/office/drawing/2014/main" id="{8E13E318-A981-C0B5-D414-A59EEDA99A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16388" y="288000"/>
            <a:ext cx="3240000" cy="144000"/>
          </a:xfrm>
        </p:spPr>
        <p:txBody>
          <a:bodyPr tIns="0" bIns="0" anchor="ctr" anchorCtr="0"/>
          <a:lstStyle>
            <a:lvl1pPr marL="0" indent="0">
              <a:buNone/>
              <a:defRPr sz="900">
                <a:latin typeface="Aptos Light" panose="020B0004020202020204" pitchFamily="34" charset="0"/>
              </a:defRPr>
            </a:lvl1pPr>
          </a:lstStyle>
          <a:p>
            <a:pPr lvl="0"/>
            <a:r>
              <a:rPr lang="en-GB" sz="900" noProof="0" dirty="0" err="1"/>
              <a:t>Undertittel</a:t>
            </a:r>
            <a:r>
              <a:rPr lang="en-GB" sz="900" noProof="0" dirty="0"/>
              <a:t> / Tema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9622480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til venstre og utfall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665420" y="1160748"/>
            <a:ext cx="3665804" cy="468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 noProof="0" dirty="0" err="1"/>
              <a:t>Overskrift</a:t>
            </a:r>
            <a:endParaRPr lang="en-GB" noProof="0" dirty="0"/>
          </a:p>
        </p:txBody>
      </p:sp>
      <p:sp>
        <p:nvSpPr>
          <p:cNvPr id="19" name="Plassholder for dato 18">
            <a:extLst>
              <a:ext uri="{FF2B5EF4-FFF2-40B4-BE49-F238E27FC236}">
                <a16:creationId xmlns:a16="http://schemas.microsoft.com/office/drawing/2014/main" id="{F215466A-DFB7-F536-9B23-776DC1C954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482AFFE2-8DF7-409D-84EB-EC42B5656B75}" type="datetime1">
              <a:rPr lang="nb-NO" noProof="0" smtClean="0"/>
              <a:t>10.04.2024</a:t>
            </a:fld>
            <a:endParaRPr lang="nb-NO" noProof="0" dirty="0"/>
          </a:p>
        </p:txBody>
      </p:sp>
      <p:sp>
        <p:nvSpPr>
          <p:cNvPr id="21" name="Plassholder for lysbildenummer 20">
            <a:extLst>
              <a:ext uri="{FF2B5EF4-FFF2-40B4-BE49-F238E27FC236}">
                <a16:creationId xmlns:a16="http://schemas.microsoft.com/office/drawing/2014/main" id="{C4EBFC97-4D49-25C0-33EB-ADB30D949A7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GB" noProof="0" dirty="0"/>
              <a:t>S</a:t>
            </a:r>
            <a:fld id="{C588D286-E44A-F344-AC03-AA90C50A06B2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  <p:sp>
        <p:nvSpPr>
          <p:cNvPr id="23" name="Plassholder for tekst 22">
            <a:extLst>
              <a:ext uri="{FF2B5EF4-FFF2-40B4-BE49-F238E27FC236}">
                <a16:creationId xmlns:a16="http://schemas.microsoft.com/office/drawing/2014/main" id="{19A4CB94-DA58-EA70-6890-7F3D8F09310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6001" y="1844824"/>
            <a:ext cx="3665804" cy="3682851"/>
          </a:xfrm>
        </p:spPr>
        <p:txBody>
          <a:bodyPr/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en-GB" noProof="0" dirty="0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4E809DEE-FF1A-5BDB-0BA1-C483C843508E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979988" y="981074"/>
            <a:ext cx="7212012" cy="587692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noProof="0" dirty="0"/>
              <a:t>SETT INN BILDE HER</a:t>
            </a:r>
          </a:p>
        </p:txBody>
      </p:sp>
      <p:sp>
        <p:nvSpPr>
          <p:cNvPr id="3" name="Plassholder for tekst 9">
            <a:extLst>
              <a:ext uri="{FF2B5EF4-FFF2-40B4-BE49-F238E27FC236}">
                <a16:creationId xmlns:a16="http://schemas.microsoft.com/office/drawing/2014/main" id="{9D997F41-6C8B-4DDE-6054-70BF0B26F31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5419" y="288000"/>
            <a:ext cx="3240000" cy="144000"/>
          </a:xfrm>
        </p:spPr>
        <p:txBody>
          <a:bodyPr tIns="0" bIns="0" anchor="ctr" anchorCtr="0"/>
          <a:lstStyle>
            <a:lvl1pPr marL="0" indent="0">
              <a:buNone/>
              <a:defRPr sz="900">
                <a:latin typeface="Aptos Light" panose="020B0004020202020204" pitchFamily="34" charset="0"/>
              </a:defRPr>
            </a:lvl1pPr>
          </a:lstStyle>
          <a:p>
            <a:pPr lvl="0"/>
            <a:r>
              <a:rPr lang="en-GB" sz="900" noProof="0" dirty="0"/>
              <a:t>Tittel </a:t>
            </a:r>
            <a:r>
              <a:rPr lang="en-GB" sz="900" noProof="0" dirty="0" err="1"/>
              <a:t>på</a:t>
            </a:r>
            <a:r>
              <a:rPr lang="en-GB" sz="900" noProof="0" dirty="0"/>
              <a:t> </a:t>
            </a:r>
            <a:r>
              <a:rPr lang="en-GB" sz="900" noProof="0" dirty="0" err="1"/>
              <a:t>presentasjon</a:t>
            </a:r>
            <a:endParaRPr lang="en-GB" noProof="0" dirty="0"/>
          </a:p>
        </p:txBody>
      </p:sp>
      <p:sp>
        <p:nvSpPr>
          <p:cNvPr id="4" name="Plassholder for tekst 9">
            <a:extLst>
              <a:ext uri="{FF2B5EF4-FFF2-40B4-BE49-F238E27FC236}">
                <a16:creationId xmlns:a16="http://schemas.microsoft.com/office/drawing/2014/main" id="{EF5DD197-F6C9-5BBB-B8F9-3CB81D0682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16388" y="288000"/>
            <a:ext cx="3240000" cy="144000"/>
          </a:xfrm>
        </p:spPr>
        <p:txBody>
          <a:bodyPr tIns="0" bIns="0" anchor="ctr" anchorCtr="0"/>
          <a:lstStyle>
            <a:lvl1pPr marL="0" indent="0">
              <a:buNone/>
              <a:defRPr sz="900">
                <a:latin typeface="Aptos Light" panose="020B0004020202020204" pitchFamily="34" charset="0"/>
              </a:defRPr>
            </a:lvl1pPr>
          </a:lstStyle>
          <a:p>
            <a:pPr lvl="0"/>
            <a:r>
              <a:rPr lang="en-GB" sz="900" noProof="0" dirty="0" err="1"/>
              <a:t>Undertittel</a:t>
            </a:r>
            <a:r>
              <a:rPr lang="en-GB" sz="900" noProof="0" dirty="0"/>
              <a:t> / Tema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888111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til venstre og utfallende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665420" y="1160748"/>
            <a:ext cx="3665804" cy="468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 noProof="0" dirty="0" err="1"/>
              <a:t>Overskrift</a:t>
            </a:r>
            <a:endParaRPr lang="en-GB" noProof="0" dirty="0"/>
          </a:p>
        </p:txBody>
      </p:sp>
      <p:sp>
        <p:nvSpPr>
          <p:cNvPr id="19" name="Plassholder for dato 18">
            <a:extLst>
              <a:ext uri="{FF2B5EF4-FFF2-40B4-BE49-F238E27FC236}">
                <a16:creationId xmlns:a16="http://schemas.microsoft.com/office/drawing/2014/main" id="{F215466A-DFB7-F536-9B23-776DC1C954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482AFFE2-8DF7-409D-84EB-EC42B5656B75}" type="datetime1">
              <a:rPr lang="nb-NO" noProof="0" smtClean="0"/>
              <a:t>10.04.2024</a:t>
            </a:fld>
            <a:endParaRPr lang="nb-NO" noProof="0" dirty="0"/>
          </a:p>
        </p:txBody>
      </p:sp>
      <p:sp>
        <p:nvSpPr>
          <p:cNvPr id="21" name="Plassholder for lysbildenummer 20">
            <a:extLst>
              <a:ext uri="{FF2B5EF4-FFF2-40B4-BE49-F238E27FC236}">
                <a16:creationId xmlns:a16="http://schemas.microsoft.com/office/drawing/2014/main" id="{C4EBFC97-4D49-25C0-33EB-ADB30D949A7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GB" noProof="0" dirty="0"/>
              <a:t>S</a:t>
            </a:r>
            <a:fld id="{C588D286-E44A-F344-AC03-AA90C50A06B2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  <p:sp>
        <p:nvSpPr>
          <p:cNvPr id="23" name="Plassholder for tekst 22">
            <a:extLst>
              <a:ext uri="{FF2B5EF4-FFF2-40B4-BE49-F238E27FC236}">
                <a16:creationId xmlns:a16="http://schemas.microsoft.com/office/drawing/2014/main" id="{19A4CB94-DA58-EA70-6890-7F3D8F09310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6001" y="1844824"/>
            <a:ext cx="3665804" cy="3682851"/>
          </a:xfrm>
        </p:spPr>
        <p:txBody>
          <a:bodyPr/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en-GB" noProof="0" dirty="0"/>
          </a:p>
        </p:txBody>
      </p:sp>
      <p:sp>
        <p:nvSpPr>
          <p:cNvPr id="5" name="Plassholder for media 4">
            <a:extLst>
              <a:ext uri="{FF2B5EF4-FFF2-40B4-BE49-F238E27FC236}">
                <a16:creationId xmlns:a16="http://schemas.microsoft.com/office/drawing/2014/main" id="{07C6BCEA-13F4-5721-D299-169725EC70A8}"/>
              </a:ext>
            </a:extLst>
          </p:cNvPr>
          <p:cNvSpPr>
            <a:spLocks noGrp="1"/>
          </p:cNvSpPr>
          <p:nvPr>
            <p:ph type="media" sz="quarter" idx="19" hasCustomPrompt="1"/>
          </p:nvPr>
        </p:nvSpPr>
        <p:spPr>
          <a:xfrm>
            <a:off x="4979988" y="981074"/>
            <a:ext cx="7212012" cy="587692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noProof="0" dirty="0"/>
              <a:t>SETT INN MEDIA HER</a:t>
            </a:r>
          </a:p>
        </p:txBody>
      </p:sp>
      <p:sp>
        <p:nvSpPr>
          <p:cNvPr id="3" name="Plassholder for tekst 9">
            <a:extLst>
              <a:ext uri="{FF2B5EF4-FFF2-40B4-BE49-F238E27FC236}">
                <a16:creationId xmlns:a16="http://schemas.microsoft.com/office/drawing/2014/main" id="{AD3DC5CD-B0C9-8549-5883-6F31AA102A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5419" y="288000"/>
            <a:ext cx="3240000" cy="144000"/>
          </a:xfrm>
        </p:spPr>
        <p:txBody>
          <a:bodyPr tIns="0" bIns="0" anchor="ctr" anchorCtr="0"/>
          <a:lstStyle>
            <a:lvl1pPr marL="0" indent="0">
              <a:buNone/>
              <a:defRPr sz="900">
                <a:latin typeface="Aptos Light" panose="020B0004020202020204" pitchFamily="34" charset="0"/>
              </a:defRPr>
            </a:lvl1pPr>
          </a:lstStyle>
          <a:p>
            <a:pPr lvl="0"/>
            <a:r>
              <a:rPr lang="en-GB" sz="900" noProof="0" dirty="0"/>
              <a:t>Tittel </a:t>
            </a:r>
            <a:r>
              <a:rPr lang="en-GB" sz="900" noProof="0" dirty="0" err="1"/>
              <a:t>på</a:t>
            </a:r>
            <a:r>
              <a:rPr lang="en-GB" sz="900" noProof="0" dirty="0"/>
              <a:t> </a:t>
            </a:r>
            <a:r>
              <a:rPr lang="en-GB" sz="900" noProof="0" dirty="0" err="1"/>
              <a:t>presentasjon</a:t>
            </a:r>
            <a:endParaRPr lang="en-GB" noProof="0" dirty="0"/>
          </a:p>
        </p:txBody>
      </p:sp>
      <p:sp>
        <p:nvSpPr>
          <p:cNvPr id="4" name="Plassholder for tekst 9">
            <a:extLst>
              <a:ext uri="{FF2B5EF4-FFF2-40B4-BE49-F238E27FC236}">
                <a16:creationId xmlns:a16="http://schemas.microsoft.com/office/drawing/2014/main" id="{D834926C-2EAC-36FC-F601-F9C5AAE110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16388" y="288000"/>
            <a:ext cx="3240000" cy="144000"/>
          </a:xfrm>
        </p:spPr>
        <p:txBody>
          <a:bodyPr tIns="0" bIns="0" anchor="ctr" anchorCtr="0"/>
          <a:lstStyle>
            <a:lvl1pPr marL="0" indent="0">
              <a:buNone/>
              <a:defRPr sz="900">
                <a:latin typeface="Aptos Light" panose="020B0004020202020204" pitchFamily="34" charset="0"/>
              </a:defRPr>
            </a:lvl1pPr>
          </a:lstStyle>
          <a:p>
            <a:pPr lvl="0"/>
            <a:r>
              <a:rPr lang="en-GB" sz="900" noProof="0" dirty="0" err="1"/>
              <a:t>Undertittel</a:t>
            </a:r>
            <a:r>
              <a:rPr lang="en-GB" sz="900" noProof="0" dirty="0"/>
              <a:t> / Tema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046454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til venstre med to tit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665420" y="1160748"/>
            <a:ext cx="3665804" cy="468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 noProof="0" dirty="0" err="1"/>
              <a:t>Overskrift</a:t>
            </a:r>
            <a:endParaRPr lang="en-GB" noProof="0" dirty="0"/>
          </a:p>
        </p:txBody>
      </p:sp>
      <p:sp>
        <p:nvSpPr>
          <p:cNvPr id="19" name="Plassholder for dato 18">
            <a:extLst>
              <a:ext uri="{FF2B5EF4-FFF2-40B4-BE49-F238E27FC236}">
                <a16:creationId xmlns:a16="http://schemas.microsoft.com/office/drawing/2014/main" id="{F215466A-DFB7-F536-9B23-776DC1C954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9913AA3A-BFAE-4733-8554-4DD84AB1A2EB}" type="datetime1">
              <a:rPr lang="nb-NO" noProof="0" smtClean="0"/>
              <a:t>10.04.2024</a:t>
            </a:fld>
            <a:endParaRPr lang="nb-NO" noProof="0" dirty="0"/>
          </a:p>
        </p:txBody>
      </p:sp>
      <p:sp>
        <p:nvSpPr>
          <p:cNvPr id="21" name="Plassholder for lysbildenummer 20">
            <a:extLst>
              <a:ext uri="{FF2B5EF4-FFF2-40B4-BE49-F238E27FC236}">
                <a16:creationId xmlns:a16="http://schemas.microsoft.com/office/drawing/2014/main" id="{C4EBFC97-4D49-25C0-33EB-ADB30D949A7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GB" noProof="0" dirty="0"/>
              <a:t>S</a:t>
            </a:r>
            <a:fld id="{C588D286-E44A-F344-AC03-AA90C50A06B2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  <p:sp>
        <p:nvSpPr>
          <p:cNvPr id="23" name="Plassholder for tekst 22">
            <a:extLst>
              <a:ext uri="{FF2B5EF4-FFF2-40B4-BE49-F238E27FC236}">
                <a16:creationId xmlns:a16="http://schemas.microsoft.com/office/drawing/2014/main" id="{19A4CB94-DA58-EA70-6890-7F3D8F09310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6001" y="2456892"/>
            <a:ext cx="3665804" cy="3070783"/>
          </a:xfrm>
        </p:spPr>
        <p:txBody>
          <a:bodyPr/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en-GB" noProof="0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4EC5393-5B34-D3D7-896E-97D814FF589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5419" y="1582679"/>
            <a:ext cx="3662429" cy="406161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270000" indent="0">
              <a:buFontTx/>
              <a:buNone/>
              <a:defRPr/>
            </a:lvl2pPr>
            <a:lvl3pPr marL="540000" indent="0">
              <a:buFontTx/>
              <a:buNone/>
              <a:defRPr/>
            </a:lvl3pPr>
            <a:lvl4pPr marL="810000" indent="0">
              <a:buFontTx/>
              <a:buNone/>
              <a:defRPr/>
            </a:lvl4pPr>
            <a:lvl5pPr marL="1080000" indent="0">
              <a:buFontTx/>
              <a:buNone/>
              <a:defRPr/>
            </a:lvl5pPr>
          </a:lstStyle>
          <a:p>
            <a:pPr lvl="0"/>
            <a:r>
              <a:rPr lang="en-GB" noProof="0" dirty="0" err="1"/>
              <a:t>Underoverskrift</a:t>
            </a:r>
            <a:endParaRPr lang="en-GB" noProof="0" dirty="0"/>
          </a:p>
        </p:txBody>
      </p:sp>
      <p:sp>
        <p:nvSpPr>
          <p:cNvPr id="3" name="Plassholder for tekst 9">
            <a:extLst>
              <a:ext uri="{FF2B5EF4-FFF2-40B4-BE49-F238E27FC236}">
                <a16:creationId xmlns:a16="http://schemas.microsoft.com/office/drawing/2014/main" id="{E3B5ABAE-7499-B8BF-F069-AA2B39F6FE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5419" y="288000"/>
            <a:ext cx="3240000" cy="144000"/>
          </a:xfrm>
        </p:spPr>
        <p:txBody>
          <a:bodyPr tIns="0" bIns="0" anchor="ctr" anchorCtr="0"/>
          <a:lstStyle>
            <a:lvl1pPr marL="0" indent="0">
              <a:buNone/>
              <a:defRPr sz="900">
                <a:latin typeface="Aptos Light" panose="020B0004020202020204" pitchFamily="34" charset="0"/>
              </a:defRPr>
            </a:lvl1pPr>
          </a:lstStyle>
          <a:p>
            <a:pPr lvl="0"/>
            <a:r>
              <a:rPr lang="en-GB" sz="900" noProof="0" dirty="0"/>
              <a:t>Tittel </a:t>
            </a:r>
            <a:r>
              <a:rPr lang="en-GB" sz="900" noProof="0" dirty="0" err="1"/>
              <a:t>på</a:t>
            </a:r>
            <a:r>
              <a:rPr lang="en-GB" sz="900" noProof="0" dirty="0"/>
              <a:t> </a:t>
            </a:r>
            <a:r>
              <a:rPr lang="en-GB" sz="900" noProof="0" dirty="0" err="1"/>
              <a:t>presentasjon</a:t>
            </a:r>
            <a:endParaRPr lang="en-GB" noProof="0" dirty="0"/>
          </a:p>
        </p:txBody>
      </p:sp>
      <p:sp>
        <p:nvSpPr>
          <p:cNvPr id="5" name="Plassholder for tekst 9">
            <a:extLst>
              <a:ext uri="{FF2B5EF4-FFF2-40B4-BE49-F238E27FC236}">
                <a16:creationId xmlns:a16="http://schemas.microsoft.com/office/drawing/2014/main" id="{2C002FAF-8BC6-904F-204D-535FA373DAA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16388" y="288000"/>
            <a:ext cx="3240000" cy="144000"/>
          </a:xfrm>
        </p:spPr>
        <p:txBody>
          <a:bodyPr tIns="0" bIns="0" anchor="ctr" anchorCtr="0"/>
          <a:lstStyle>
            <a:lvl1pPr marL="0" indent="0">
              <a:buNone/>
              <a:defRPr sz="900">
                <a:latin typeface="Aptos Light" panose="020B0004020202020204" pitchFamily="34" charset="0"/>
              </a:defRPr>
            </a:lvl1pPr>
          </a:lstStyle>
          <a:p>
            <a:pPr lvl="0"/>
            <a:r>
              <a:rPr lang="en-GB" sz="900" noProof="0" dirty="0" err="1"/>
              <a:t>Undertittel</a:t>
            </a:r>
            <a:r>
              <a:rPr lang="en-GB" sz="900" noProof="0" dirty="0"/>
              <a:t> / Tema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877378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til høyre og utfallende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7896225" y="1160748"/>
            <a:ext cx="3665804" cy="468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 noProof="0" dirty="0" err="1"/>
              <a:t>Overskrift</a:t>
            </a:r>
            <a:endParaRPr lang="en-GB" noProof="0" dirty="0"/>
          </a:p>
        </p:txBody>
      </p:sp>
      <p:sp>
        <p:nvSpPr>
          <p:cNvPr id="19" name="Plassholder for dato 18">
            <a:extLst>
              <a:ext uri="{FF2B5EF4-FFF2-40B4-BE49-F238E27FC236}">
                <a16:creationId xmlns:a16="http://schemas.microsoft.com/office/drawing/2014/main" id="{F215466A-DFB7-F536-9B23-776DC1C954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27BE4088-5C89-46F1-9ADF-B23D295479ED}" type="datetime1">
              <a:rPr lang="nb-NO" noProof="0" smtClean="0"/>
              <a:t>10.04.2024</a:t>
            </a:fld>
            <a:endParaRPr lang="nb-NO" noProof="0" dirty="0"/>
          </a:p>
        </p:txBody>
      </p:sp>
      <p:sp>
        <p:nvSpPr>
          <p:cNvPr id="21" name="Plassholder for lysbildenummer 20">
            <a:extLst>
              <a:ext uri="{FF2B5EF4-FFF2-40B4-BE49-F238E27FC236}">
                <a16:creationId xmlns:a16="http://schemas.microsoft.com/office/drawing/2014/main" id="{C4EBFC97-4D49-25C0-33EB-ADB30D949A7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GB" noProof="0" dirty="0"/>
              <a:t>S</a:t>
            </a:r>
            <a:fld id="{C588D286-E44A-F344-AC03-AA90C50A06B2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  <p:sp>
        <p:nvSpPr>
          <p:cNvPr id="23" name="Plassholder for tekst 22">
            <a:extLst>
              <a:ext uri="{FF2B5EF4-FFF2-40B4-BE49-F238E27FC236}">
                <a16:creationId xmlns:a16="http://schemas.microsoft.com/office/drawing/2014/main" id="{19A4CB94-DA58-EA70-6890-7F3D8F09310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896225" y="1844824"/>
            <a:ext cx="3665804" cy="3682851"/>
          </a:xfrm>
        </p:spPr>
        <p:txBody>
          <a:bodyPr/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en-GB" noProof="0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9B92107-7585-B07A-A251-0FADDC3FF6B4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0" y="981074"/>
            <a:ext cx="7212012" cy="5876925"/>
          </a:xfrm>
        </p:spPr>
        <p:txBody>
          <a:bodyPr/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en-GB" noProof="0" dirty="0"/>
          </a:p>
        </p:txBody>
      </p:sp>
      <p:sp>
        <p:nvSpPr>
          <p:cNvPr id="3" name="Plassholder for tekst 9">
            <a:extLst>
              <a:ext uri="{FF2B5EF4-FFF2-40B4-BE49-F238E27FC236}">
                <a16:creationId xmlns:a16="http://schemas.microsoft.com/office/drawing/2014/main" id="{5D7268AE-D0DF-EEE5-D365-EAFA4467E8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5419" y="288000"/>
            <a:ext cx="3240000" cy="144000"/>
          </a:xfrm>
        </p:spPr>
        <p:txBody>
          <a:bodyPr tIns="0" bIns="0" anchor="ctr" anchorCtr="0"/>
          <a:lstStyle>
            <a:lvl1pPr marL="0" indent="0">
              <a:buNone/>
              <a:defRPr sz="900">
                <a:latin typeface="Aptos Light" panose="020B0004020202020204" pitchFamily="34" charset="0"/>
              </a:defRPr>
            </a:lvl1pPr>
          </a:lstStyle>
          <a:p>
            <a:pPr lvl="0"/>
            <a:r>
              <a:rPr lang="en-GB" sz="900" noProof="0" dirty="0"/>
              <a:t>Tittel </a:t>
            </a:r>
            <a:r>
              <a:rPr lang="en-GB" sz="900" noProof="0" dirty="0" err="1"/>
              <a:t>på</a:t>
            </a:r>
            <a:r>
              <a:rPr lang="en-GB" sz="900" noProof="0" dirty="0"/>
              <a:t> </a:t>
            </a:r>
            <a:r>
              <a:rPr lang="en-GB" sz="900" noProof="0" dirty="0" err="1"/>
              <a:t>presentasjon</a:t>
            </a:r>
            <a:endParaRPr lang="en-GB" noProof="0" dirty="0"/>
          </a:p>
        </p:txBody>
      </p:sp>
      <p:sp>
        <p:nvSpPr>
          <p:cNvPr id="5" name="Plassholder for tekst 9">
            <a:extLst>
              <a:ext uri="{FF2B5EF4-FFF2-40B4-BE49-F238E27FC236}">
                <a16:creationId xmlns:a16="http://schemas.microsoft.com/office/drawing/2014/main" id="{DD674139-8A29-D703-2AA2-BAD956A072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16388" y="288000"/>
            <a:ext cx="3240000" cy="144000"/>
          </a:xfrm>
        </p:spPr>
        <p:txBody>
          <a:bodyPr tIns="0" bIns="0" anchor="ctr" anchorCtr="0"/>
          <a:lstStyle>
            <a:lvl1pPr marL="0" indent="0">
              <a:buNone/>
              <a:defRPr sz="900">
                <a:latin typeface="Aptos Light" panose="020B0004020202020204" pitchFamily="34" charset="0"/>
              </a:defRPr>
            </a:lvl1pPr>
          </a:lstStyle>
          <a:p>
            <a:pPr lvl="0"/>
            <a:r>
              <a:rPr lang="en-GB" sz="900" noProof="0" dirty="0" err="1"/>
              <a:t>Undertittel</a:t>
            </a:r>
            <a:r>
              <a:rPr lang="en-GB" sz="900" noProof="0" dirty="0"/>
              <a:t> / Tema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910525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øyre og utfall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7896225" y="1160748"/>
            <a:ext cx="3665804" cy="468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 noProof="0" dirty="0" err="1"/>
              <a:t>Overskrift</a:t>
            </a:r>
            <a:endParaRPr lang="en-GB" noProof="0" dirty="0"/>
          </a:p>
        </p:txBody>
      </p:sp>
      <p:sp>
        <p:nvSpPr>
          <p:cNvPr id="19" name="Plassholder for dato 18">
            <a:extLst>
              <a:ext uri="{FF2B5EF4-FFF2-40B4-BE49-F238E27FC236}">
                <a16:creationId xmlns:a16="http://schemas.microsoft.com/office/drawing/2014/main" id="{F215466A-DFB7-F536-9B23-776DC1C954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27BE4088-5C89-46F1-9ADF-B23D295479ED}" type="datetime1">
              <a:rPr lang="nb-NO" noProof="0" smtClean="0"/>
              <a:t>10.04.2024</a:t>
            </a:fld>
            <a:endParaRPr lang="nb-NO" noProof="0" dirty="0"/>
          </a:p>
        </p:txBody>
      </p:sp>
      <p:sp>
        <p:nvSpPr>
          <p:cNvPr id="21" name="Plassholder for lysbildenummer 20">
            <a:extLst>
              <a:ext uri="{FF2B5EF4-FFF2-40B4-BE49-F238E27FC236}">
                <a16:creationId xmlns:a16="http://schemas.microsoft.com/office/drawing/2014/main" id="{C4EBFC97-4D49-25C0-33EB-ADB30D949A7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GB" noProof="0" dirty="0"/>
              <a:t>S</a:t>
            </a:r>
            <a:fld id="{C588D286-E44A-F344-AC03-AA90C50A06B2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  <p:sp>
        <p:nvSpPr>
          <p:cNvPr id="23" name="Plassholder for tekst 22">
            <a:extLst>
              <a:ext uri="{FF2B5EF4-FFF2-40B4-BE49-F238E27FC236}">
                <a16:creationId xmlns:a16="http://schemas.microsoft.com/office/drawing/2014/main" id="{19A4CB94-DA58-EA70-6890-7F3D8F09310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896225" y="1844824"/>
            <a:ext cx="3665804" cy="3682851"/>
          </a:xfrm>
        </p:spPr>
        <p:txBody>
          <a:bodyPr/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en-GB" noProof="0" dirty="0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E9808B58-D7B7-36AD-A519-FDAE48F66C67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0" y="981074"/>
            <a:ext cx="7212013" cy="587692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noProof="0" dirty="0"/>
              <a:t>SETT INN BILDE HER</a:t>
            </a:r>
          </a:p>
        </p:txBody>
      </p:sp>
      <p:sp>
        <p:nvSpPr>
          <p:cNvPr id="3" name="Plassholder for tekst 9">
            <a:extLst>
              <a:ext uri="{FF2B5EF4-FFF2-40B4-BE49-F238E27FC236}">
                <a16:creationId xmlns:a16="http://schemas.microsoft.com/office/drawing/2014/main" id="{449C01EC-FC67-E858-691E-F3B57876384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5419" y="288000"/>
            <a:ext cx="3240000" cy="144000"/>
          </a:xfrm>
        </p:spPr>
        <p:txBody>
          <a:bodyPr tIns="0" bIns="0" anchor="ctr" anchorCtr="0"/>
          <a:lstStyle>
            <a:lvl1pPr marL="0" indent="0">
              <a:buNone/>
              <a:defRPr sz="900">
                <a:latin typeface="Aptos Light" panose="020B0004020202020204" pitchFamily="34" charset="0"/>
              </a:defRPr>
            </a:lvl1pPr>
          </a:lstStyle>
          <a:p>
            <a:pPr lvl="0"/>
            <a:r>
              <a:rPr lang="en-GB" sz="900" noProof="0" dirty="0"/>
              <a:t>Tittel </a:t>
            </a:r>
            <a:r>
              <a:rPr lang="en-GB" sz="900" noProof="0" dirty="0" err="1"/>
              <a:t>på</a:t>
            </a:r>
            <a:r>
              <a:rPr lang="en-GB" sz="900" noProof="0" dirty="0"/>
              <a:t> </a:t>
            </a:r>
            <a:r>
              <a:rPr lang="en-GB" sz="900" noProof="0" dirty="0" err="1"/>
              <a:t>presentasjon</a:t>
            </a:r>
            <a:endParaRPr lang="en-GB" noProof="0" dirty="0"/>
          </a:p>
        </p:txBody>
      </p:sp>
      <p:sp>
        <p:nvSpPr>
          <p:cNvPr id="4" name="Plassholder for tekst 9">
            <a:extLst>
              <a:ext uri="{FF2B5EF4-FFF2-40B4-BE49-F238E27FC236}">
                <a16:creationId xmlns:a16="http://schemas.microsoft.com/office/drawing/2014/main" id="{9F42EFD0-909F-DC15-90AB-393CB854D4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16388" y="288000"/>
            <a:ext cx="3240000" cy="144000"/>
          </a:xfrm>
        </p:spPr>
        <p:txBody>
          <a:bodyPr tIns="0" bIns="0" anchor="ctr" anchorCtr="0"/>
          <a:lstStyle>
            <a:lvl1pPr marL="0" indent="0">
              <a:buNone/>
              <a:defRPr sz="900">
                <a:latin typeface="Aptos Light" panose="020B0004020202020204" pitchFamily="34" charset="0"/>
              </a:defRPr>
            </a:lvl1pPr>
          </a:lstStyle>
          <a:p>
            <a:pPr lvl="0"/>
            <a:r>
              <a:rPr lang="en-GB" sz="900" noProof="0" dirty="0" err="1"/>
              <a:t>Undertittel</a:t>
            </a:r>
            <a:r>
              <a:rPr lang="en-GB" sz="900" noProof="0" dirty="0"/>
              <a:t> / Tema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993686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til høyre og utfallende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7896225" y="1160748"/>
            <a:ext cx="3665804" cy="468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 noProof="0" dirty="0" err="1"/>
              <a:t>Overskrift</a:t>
            </a:r>
            <a:endParaRPr lang="en-GB" noProof="0" dirty="0"/>
          </a:p>
        </p:txBody>
      </p:sp>
      <p:sp>
        <p:nvSpPr>
          <p:cNvPr id="19" name="Plassholder for dato 18">
            <a:extLst>
              <a:ext uri="{FF2B5EF4-FFF2-40B4-BE49-F238E27FC236}">
                <a16:creationId xmlns:a16="http://schemas.microsoft.com/office/drawing/2014/main" id="{F215466A-DFB7-F536-9B23-776DC1C954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27BE4088-5C89-46F1-9ADF-B23D295479ED}" type="datetime1">
              <a:rPr lang="nb-NO" noProof="0" smtClean="0"/>
              <a:t>10.04.2024</a:t>
            </a:fld>
            <a:endParaRPr lang="nb-NO" noProof="0" dirty="0"/>
          </a:p>
        </p:txBody>
      </p:sp>
      <p:sp>
        <p:nvSpPr>
          <p:cNvPr id="21" name="Plassholder for lysbildenummer 20">
            <a:extLst>
              <a:ext uri="{FF2B5EF4-FFF2-40B4-BE49-F238E27FC236}">
                <a16:creationId xmlns:a16="http://schemas.microsoft.com/office/drawing/2014/main" id="{C4EBFC97-4D49-25C0-33EB-ADB30D949A7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GB" noProof="0" dirty="0"/>
              <a:t>S</a:t>
            </a:r>
            <a:fld id="{C588D286-E44A-F344-AC03-AA90C50A06B2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  <p:sp>
        <p:nvSpPr>
          <p:cNvPr id="23" name="Plassholder for tekst 22">
            <a:extLst>
              <a:ext uri="{FF2B5EF4-FFF2-40B4-BE49-F238E27FC236}">
                <a16:creationId xmlns:a16="http://schemas.microsoft.com/office/drawing/2014/main" id="{19A4CB94-DA58-EA70-6890-7F3D8F09310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896225" y="1844824"/>
            <a:ext cx="3665804" cy="3682851"/>
          </a:xfrm>
        </p:spPr>
        <p:txBody>
          <a:bodyPr/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en-GB" noProof="0" dirty="0"/>
          </a:p>
        </p:txBody>
      </p:sp>
      <p:sp>
        <p:nvSpPr>
          <p:cNvPr id="5" name="Plassholder for media 4">
            <a:extLst>
              <a:ext uri="{FF2B5EF4-FFF2-40B4-BE49-F238E27FC236}">
                <a16:creationId xmlns:a16="http://schemas.microsoft.com/office/drawing/2014/main" id="{68315548-1C2F-0C17-7B57-191DA75A8986}"/>
              </a:ext>
            </a:extLst>
          </p:cNvPr>
          <p:cNvSpPr>
            <a:spLocks noGrp="1"/>
          </p:cNvSpPr>
          <p:nvPr>
            <p:ph type="media" sz="quarter" idx="19" hasCustomPrompt="1"/>
          </p:nvPr>
        </p:nvSpPr>
        <p:spPr>
          <a:xfrm>
            <a:off x="0" y="981075"/>
            <a:ext cx="7212013" cy="587692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noProof="0" dirty="0"/>
              <a:t>SETT INN MEDIA HER</a:t>
            </a:r>
          </a:p>
        </p:txBody>
      </p:sp>
      <p:sp>
        <p:nvSpPr>
          <p:cNvPr id="3" name="Plassholder for tekst 9">
            <a:extLst>
              <a:ext uri="{FF2B5EF4-FFF2-40B4-BE49-F238E27FC236}">
                <a16:creationId xmlns:a16="http://schemas.microsoft.com/office/drawing/2014/main" id="{4558A815-9F2C-5B78-1CE5-EC351FDA39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5419" y="288000"/>
            <a:ext cx="3240000" cy="144000"/>
          </a:xfrm>
        </p:spPr>
        <p:txBody>
          <a:bodyPr tIns="0" bIns="0" anchor="ctr" anchorCtr="0"/>
          <a:lstStyle>
            <a:lvl1pPr marL="0" indent="0">
              <a:buNone/>
              <a:defRPr sz="900">
                <a:latin typeface="Aptos Light" panose="020B0004020202020204" pitchFamily="34" charset="0"/>
              </a:defRPr>
            </a:lvl1pPr>
          </a:lstStyle>
          <a:p>
            <a:pPr lvl="0"/>
            <a:r>
              <a:rPr lang="en-GB" sz="900" noProof="0" dirty="0"/>
              <a:t>Tittel </a:t>
            </a:r>
            <a:r>
              <a:rPr lang="en-GB" sz="900" noProof="0" dirty="0" err="1"/>
              <a:t>på</a:t>
            </a:r>
            <a:r>
              <a:rPr lang="en-GB" sz="900" noProof="0" dirty="0"/>
              <a:t> </a:t>
            </a:r>
            <a:r>
              <a:rPr lang="en-GB" sz="900" noProof="0" dirty="0" err="1"/>
              <a:t>presentasjon</a:t>
            </a:r>
            <a:endParaRPr lang="en-GB" noProof="0" dirty="0"/>
          </a:p>
        </p:txBody>
      </p:sp>
      <p:sp>
        <p:nvSpPr>
          <p:cNvPr id="4" name="Plassholder for tekst 9">
            <a:extLst>
              <a:ext uri="{FF2B5EF4-FFF2-40B4-BE49-F238E27FC236}">
                <a16:creationId xmlns:a16="http://schemas.microsoft.com/office/drawing/2014/main" id="{C106293F-B218-D4BC-DBF2-EFCAFE3BE9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16388" y="288000"/>
            <a:ext cx="3240000" cy="144000"/>
          </a:xfrm>
        </p:spPr>
        <p:txBody>
          <a:bodyPr tIns="0" bIns="0" anchor="ctr" anchorCtr="0"/>
          <a:lstStyle>
            <a:lvl1pPr marL="0" indent="0">
              <a:buNone/>
              <a:defRPr sz="900">
                <a:latin typeface="Aptos Light" panose="020B0004020202020204" pitchFamily="34" charset="0"/>
              </a:defRPr>
            </a:lvl1pPr>
          </a:lstStyle>
          <a:p>
            <a:pPr lvl="0"/>
            <a:r>
              <a:rPr lang="en-GB" sz="900" noProof="0" dirty="0" err="1"/>
              <a:t>Undertittel</a:t>
            </a:r>
            <a:r>
              <a:rPr lang="en-GB" sz="900" noProof="0" dirty="0"/>
              <a:t> / Tema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7034557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tekst 9">
            <a:extLst>
              <a:ext uri="{FF2B5EF4-FFF2-40B4-BE49-F238E27FC236}">
                <a16:creationId xmlns:a16="http://schemas.microsoft.com/office/drawing/2014/main" id="{F6AAAC18-F264-746D-3C6D-D45945BCB8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5419" y="288000"/>
            <a:ext cx="3240000" cy="144000"/>
          </a:xfrm>
        </p:spPr>
        <p:txBody>
          <a:bodyPr tIns="0" bIns="0" anchor="ctr" anchorCtr="0"/>
          <a:lstStyle>
            <a:lvl1pPr marL="0" indent="0">
              <a:buNone/>
              <a:defRPr sz="900">
                <a:latin typeface="Aptos Light" panose="020B0004020202020204" pitchFamily="34" charset="0"/>
              </a:defRPr>
            </a:lvl1pPr>
          </a:lstStyle>
          <a:p>
            <a:pPr lvl="0"/>
            <a:r>
              <a:rPr lang="en-GB" sz="900" noProof="0" dirty="0"/>
              <a:t>Tittel </a:t>
            </a:r>
            <a:r>
              <a:rPr lang="en-GB" sz="900" noProof="0" dirty="0" err="1"/>
              <a:t>på</a:t>
            </a:r>
            <a:r>
              <a:rPr lang="en-GB" sz="900" noProof="0" dirty="0"/>
              <a:t> </a:t>
            </a:r>
            <a:r>
              <a:rPr lang="en-GB" sz="900" noProof="0" dirty="0" err="1"/>
              <a:t>presentasjon</a:t>
            </a:r>
            <a:endParaRPr lang="en-GB" noProof="0" dirty="0"/>
          </a:p>
        </p:txBody>
      </p:sp>
      <p:sp>
        <p:nvSpPr>
          <p:cNvPr id="5" name="Plassholder for tekst 9">
            <a:extLst>
              <a:ext uri="{FF2B5EF4-FFF2-40B4-BE49-F238E27FC236}">
                <a16:creationId xmlns:a16="http://schemas.microsoft.com/office/drawing/2014/main" id="{4297D3A0-7C26-EFFA-3EDD-C347117DB4E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16388" y="288000"/>
            <a:ext cx="3240000" cy="144000"/>
          </a:xfrm>
        </p:spPr>
        <p:txBody>
          <a:bodyPr tIns="0" bIns="0" anchor="ctr" anchorCtr="0"/>
          <a:lstStyle>
            <a:lvl1pPr marL="0" indent="0">
              <a:buNone/>
              <a:defRPr sz="900">
                <a:latin typeface="Aptos Light" panose="020B0004020202020204" pitchFamily="34" charset="0"/>
              </a:defRPr>
            </a:lvl1pPr>
          </a:lstStyle>
          <a:p>
            <a:pPr lvl="0"/>
            <a:r>
              <a:rPr lang="en-GB" sz="900" noProof="0" dirty="0" err="1"/>
              <a:t>Undertittel</a:t>
            </a:r>
            <a:r>
              <a:rPr lang="en-GB" sz="900" noProof="0" dirty="0"/>
              <a:t> / Tema</a:t>
            </a:r>
            <a:endParaRPr lang="en-GB" noProof="0" dirty="0"/>
          </a:p>
        </p:txBody>
      </p:sp>
      <p:sp>
        <p:nvSpPr>
          <p:cNvPr id="6" name="Plassholder for dato 5">
            <a:extLst>
              <a:ext uri="{FF2B5EF4-FFF2-40B4-BE49-F238E27FC236}">
                <a16:creationId xmlns:a16="http://schemas.microsoft.com/office/drawing/2014/main" id="{14289C31-0D85-B079-F58A-E0C3122DCC6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A15932FD-2561-46C1-9F64-CA181F8793F2}" type="datetime1">
              <a:rPr lang="nb-NO" noProof="0" smtClean="0"/>
              <a:t>10.04.2024</a:t>
            </a:fld>
            <a:endParaRPr lang="nb-NO" noProof="0" dirty="0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C6F323D8-CBF6-B954-E9CC-75D83860777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GB" noProof="0" dirty="0"/>
              <a:t>S</a:t>
            </a:r>
            <a:fld id="{C588D286-E44A-F344-AC03-AA90C50A06B2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til venstre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665420" y="1160748"/>
            <a:ext cx="3665804" cy="468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 noProof="0" dirty="0" err="1"/>
              <a:t>Overskrift</a:t>
            </a:r>
            <a:endParaRPr lang="en-GB" noProof="0" dirty="0"/>
          </a:p>
        </p:txBody>
      </p:sp>
      <p:sp>
        <p:nvSpPr>
          <p:cNvPr id="19" name="Plassholder for dato 18">
            <a:extLst>
              <a:ext uri="{FF2B5EF4-FFF2-40B4-BE49-F238E27FC236}">
                <a16:creationId xmlns:a16="http://schemas.microsoft.com/office/drawing/2014/main" id="{F215466A-DFB7-F536-9B23-776DC1C954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10DA886A-AA0D-4939-A6C8-BC2DA0D273E6}" type="datetime1">
              <a:rPr lang="nb-NO" noProof="0" smtClean="0"/>
              <a:t>10.04.2024</a:t>
            </a:fld>
            <a:endParaRPr lang="nb-NO" noProof="0" dirty="0"/>
          </a:p>
        </p:txBody>
      </p:sp>
      <p:sp>
        <p:nvSpPr>
          <p:cNvPr id="21" name="Plassholder for lysbildenummer 20">
            <a:extLst>
              <a:ext uri="{FF2B5EF4-FFF2-40B4-BE49-F238E27FC236}">
                <a16:creationId xmlns:a16="http://schemas.microsoft.com/office/drawing/2014/main" id="{C4EBFC97-4D49-25C0-33EB-ADB30D949A7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GB" noProof="0" dirty="0"/>
              <a:t>S</a:t>
            </a:r>
            <a:fld id="{C588D286-E44A-F344-AC03-AA90C50A06B2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  <p:sp>
        <p:nvSpPr>
          <p:cNvPr id="23" name="Plassholder for tekst 22">
            <a:extLst>
              <a:ext uri="{FF2B5EF4-FFF2-40B4-BE49-F238E27FC236}">
                <a16:creationId xmlns:a16="http://schemas.microsoft.com/office/drawing/2014/main" id="{19A4CB94-DA58-EA70-6890-7F3D8F09310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6001" y="1844824"/>
            <a:ext cx="3665804" cy="3682851"/>
          </a:xfrm>
        </p:spPr>
        <p:txBody>
          <a:bodyPr/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en-GB" noProof="0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9B92107-7585-B07A-A251-0FADDC3FF6B4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979988" y="981075"/>
            <a:ext cx="6696632" cy="5256238"/>
          </a:xfrm>
        </p:spPr>
        <p:txBody>
          <a:bodyPr/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en-GB" noProof="0" dirty="0"/>
          </a:p>
        </p:txBody>
      </p:sp>
      <p:sp>
        <p:nvSpPr>
          <p:cNvPr id="3" name="Plassholder for tekst 9">
            <a:extLst>
              <a:ext uri="{FF2B5EF4-FFF2-40B4-BE49-F238E27FC236}">
                <a16:creationId xmlns:a16="http://schemas.microsoft.com/office/drawing/2014/main" id="{64912F11-8085-AD3A-FDEF-6DDBC659EB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5419" y="288000"/>
            <a:ext cx="3240000" cy="144000"/>
          </a:xfrm>
        </p:spPr>
        <p:txBody>
          <a:bodyPr tIns="0" bIns="0" anchor="ctr" anchorCtr="0"/>
          <a:lstStyle>
            <a:lvl1pPr marL="0" indent="0">
              <a:buNone/>
              <a:defRPr sz="900">
                <a:latin typeface="Aptos Light" panose="020B0004020202020204" pitchFamily="34" charset="0"/>
              </a:defRPr>
            </a:lvl1pPr>
          </a:lstStyle>
          <a:p>
            <a:pPr lvl="0"/>
            <a:r>
              <a:rPr lang="en-GB" sz="900" noProof="0" dirty="0"/>
              <a:t>Tittel </a:t>
            </a:r>
            <a:r>
              <a:rPr lang="en-GB" sz="900" noProof="0" dirty="0" err="1"/>
              <a:t>på</a:t>
            </a:r>
            <a:r>
              <a:rPr lang="en-GB" sz="900" noProof="0" dirty="0"/>
              <a:t> </a:t>
            </a:r>
            <a:r>
              <a:rPr lang="en-GB" sz="900" noProof="0" dirty="0" err="1"/>
              <a:t>presentasjon</a:t>
            </a:r>
            <a:endParaRPr lang="en-GB" noProof="0" dirty="0"/>
          </a:p>
        </p:txBody>
      </p:sp>
      <p:sp>
        <p:nvSpPr>
          <p:cNvPr id="5" name="Plassholder for tekst 9">
            <a:extLst>
              <a:ext uri="{FF2B5EF4-FFF2-40B4-BE49-F238E27FC236}">
                <a16:creationId xmlns:a16="http://schemas.microsoft.com/office/drawing/2014/main" id="{9093A634-B62B-E527-C280-A66E4FE3224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16388" y="288000"/>
            <a:ext cx="3240000" cy="144000"/>
          </a:xfrm>
        </p:spPr>
        <p:txBody>
          <a:bodyPr tIns="0" bIns="0" anchor="ctr" anchorCtr="0"/>
          <a:lstStyle>
            <a:lvl1pPr marL="0" indent="0">
              <a:buNone/>
              <a:defRPr sz="900">
                <a:latin typeface="Aptos Light" panose="020B0004020202020204" pitchFamily="34" charset="0"/>
              </a:defRPr>
            </a:lvl1pPr>
          </a:lstStyle>
          <a:p>
            <a:pPr lvl="0"/>
            <a:r>
              <a:rPr lang="en-GB" sz="900" noProof="0" dirty="0" err="1"/>
              <a:t>Undertittel</a:t>
            </a:r>
            <a:r>
              <a:rPr lang="en-GB" sz="900" noProof="0" dirty="0"/>
              <a:t> / Tema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617142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til venstre og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665420" y="1160748"/>
            <a:ext cx="3665804" cy="468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 noProof="0" dirty="0" err="1"/>
              <a:t>Overskrift</a:t>
            </a:r>
            <a:endParaRPr lang="en-GB" noProof="0" dirty="0"/>
          </a:p>
        </p:txBody>
      </p:sp>
      <p:sp>
        <p:nvSpPr>
          <p:cNvPr id="19" name="Plassholder for dato 18">
            <a:extLst>
              <a:ext uri="{FF2B5EF4-FFF2-40B4-BE49-F238E27FC236}">
                <a16:creationId xmlns:a16="http://schemas.microsoft.com/office/drawing/2014/main" id="{F215466A-DFB7-F536-9B23-776DC1C954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10DA886A-AA0D-4939-A6C8-BC2DA0D273E6}" type="datetime1">
              <a:rPr lang="nb-NO" noProof="0" smtClean="0"/>
              <a:t>10.04.2024</a:t>
            </a:fld>
            <a:endParaRPr lang="nb-NO" noProof="0" dirty="0"/>
          </a:p>
        </p:txBody>
      </p:sp>
      <p:sp>
        <p:nvSpPr>
          <p:cNvPr id="21" name="Plassholder for lysbildenummer 20">
            <a:extLst>
              <a:ext uri="{FF2B5EF4-FFF2-40B4-BE49-F238E27FC236}">
                <a16:creationId xmlns:a16="http://schemas.microsoft.com/office/drawing/2014/main" id="{C4EBFC97-4D49-25C0-33EB-ADB30D949A7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GB" noProof="0" dirty="0"/>
              <a:t>S</a:t>
            </a:r>
            <a:fld id="{C588D286-E44A-F344-AC03-AA90C50A06B2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  <p:sp>
        <p:nvSpPr>
          <p:cNvPr id="23" name="Plassholder for tekst 22">
            <a:extLst>
              <a:ext uri="{FF2B5EF4-FFF2-40B4-BE49-F238E27FC236}">
                <a16:creationId xmlns:a16="http://schemas.microsoft.com/office/drawing/2014/main" id="{19A4CB94-DA58-EA70-6890-7F3D8F09310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6001" y="1844824"/>
            <a:ext cx="3665804" cy="3682851"/>
          </a:xfrm>
        </p:spPr>
        <p:txBody>
          <a:bodyPr/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en-GB" noProof="0" dirty="0"/>
          </a:p>
        </p:txBody>
      </p:sp>
      <p:sp>
        <p:nvSpPr>
          <p:cNvPr id="5" name="Plassholder for diagram 4">
            <a:extLst>
              <a:ext uri="{FF2B5EF4-FFF2-40B4-BE49-F238E27FC236}">
                <a16:creationId xmlns:a16="http://schemas.microsoft.com/office/drawing/2014/main" id="{EC925D71-E3FD-8714-E366-186E4A7A26B9}"/>
              </a:ext>
            </a:extLst>
          </p:cNvPr>
          <p:cNvSpPr>
            <a:spLocks noGrp="1"/>
          </p:cNvSpPr>
          <p:nvPr>
            <p:ph type="chart" sz="quarter" idx="19"/>
          </p:nvPr>
        </p:nvSpPr>
        <p:spPr>
          <a:xfrm>
            <a:off x="4979988" y="981075"/>
            <a:ext cx="6696075" cy="5256213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 noProof="0"/>
              <a:t>Klikk ikonet for å legge til et diagram</a:t>
            </a:r>
            <a:endParaRPr lang="en-GB" noProof="0" dirty="0"/>
          </a:p>
        </p:txBody>
      </p:sp>
      <p:sp>
        <p:nvSpPr>
          <p:cNvPr id="3" name="Plassholder for tekst 9">
            <a:extLst>
              <a:ext uri="{FF2B5EF4-FFF2-40B4-BE49-F238E27FC236}">
                <a16:creationId xmlns:a16="http://schemas.microsoft.com/office/drawing/2014/main" id="{50C40534-BC51-A50E-9F9B-C9BC4A446F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5419" y="288000"/>
            <a:ext cx="3240000" cy="144000"/>
          </a:xfrm>
        </p:spPr>
        <p:txBody>
          <a:bodyPr tIns="0" bIns="0" anchor="ctr" anchorCtr="0"/>
          <a:lstStyle>
            <a:lvl1pPr marL="0" indent="0">
              <a:buNone/>
              <a:defRPr sz="900">
                <a:latin typeface="Aptos Light" panose="020B0004020202020204" pitchFamily="34" charset="0"/>
              </a:defRPr>
            </a:lvl1pPr>
          </a:lstStyle>
          <a:p>
            <a:pPr lvl="0"/>
            <a:r>
              <a:rPr lang="en-GB" sz="900" noProof="0" dirty="0"/>
              <a:t>Tittel </a:t>
            </a:r>
            <a:r>
              <a:rPr lang="en-GB" sz="900" noProof="0" dirty="0" err="1"/>
              <a:t>på</a:t>
            </a:r>
            <a:r>
              <a:rPr lang="en-GB" sz="900" noProof="0" dirty="0"/>
              <a:t> </a:t>
            </a:r>
            <a:r>
              <a:rPr lang="en-GB" sz="900" noProof="0" dirty="0" err="1"/>
              <a:t>presentasjon</a:t>
            </a:r>
            <a:endParaRPr lang="en-GB" noProof="0" dirty="0"/>
          </a:p>
        </p:txBody>
      </p:sp>
      <p:sp>
        <p:nvSpPr>
          <p:cNvPr id="4" name="Plassholder for tekst 9">
            <a:extLst>
              <a:ext uri="{FF2B5EF4-FFF2-40B4-BE49-F238E27FC236}">
                <a16:creationId xmlns:a16="http://schemas.microsoft.com/office/drawing/2014/main" id="{238B4F3E-EC1E-F78E-7871-F934AE4C1B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16388" y="288000"/>
            <a:ext cx="3240000" cy="144000"/>
          </a:xfrm>
        </p:spPr>
        <p:txBody>
          <a:bodyPr tIns="0" bIns="0" anchor="ctr" anchorCtr="0"/>
          <a:lstStyle>
            <a:lvl1pPr marL="0" indent="0">
              <a:buNone/>
              <a:defRPr sz="900">
                <a:latin typeface="Aptos Light" panose="020B0004020202020204" pitchFamily="34" charset="0"/>
              </a:defRPr>
            </a:lvl1pPr>
          </a:lstStyle>
          <a:p>
            <a:pPr lvl="0"/>
            <a:r>
              <a:rPr lang="en-GB" sz="900" noProof="0" dirty="0" err="1"/>
              <a:t>Undertittel</a:t>
            </a:r>
            <a:r>
              <a:rPr lang="en-GB" sz="900" noProof="0" dirty="0"/>
              <a:t> / Tema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491241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til høyre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7896225" y="1160748"/>
            <a:ext cx="3665804" cy="468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 noProof="0" dirty="0" err="1"/>
              <a:t>Overskrift</a:t>
            </a:r>
            <a:endParaRPr lang="en-GB" noProof="0" dirty="0"/>
          </a:p>
        </p:txBody>
      </p:sp>
      <p:sp>
        <p:nvSpPr>
          <p:cNvPr id="19" name="Plassholder for dato 18">
            <a:extLst>
              <a:ext uri="{FF2B5EF4-FFF2-40B4-BE49-F238E27FC236}">
                <a16:creationId xmlns:a16="http://schemas.microsoft.com/office/drawing/2014/main" id="{F215466A-DFB7-F536-9B23-776DC1C954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D4ED0514-0BB4-42A3-8071-8EE31FA7F430}" type="datetime1">
              <a:rPr lang="nb-NO" noProof="0" smtClean="0"/>
              <a:t>10.04.2024</a:t>
            </a:fld>
            <a:endParaRPr lang="nb-NO" noProof="0" dirty="0"/>
          </a:p>
        </p:txBody>
      </p:sp>
      <p:sp>
        <p:nvSpPr>
          <p:cNvPr id="21" name="Plassholder for lysbildenummer 20">
            <a:extLst>
              <a:ext uri="{FF2B5EF4-FFF2-40B4-BE49-F238E27FC236}">
                <a16:creationId xmlns:a16="http://schemas.microsoft.com/office/drawing/2014/main" id="{C4EBFC97-4D49-25C0-33EB-ADB30D949A7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GB" noProof="0" dirty="0"/>
              <a:t>S</a:t>
            </a:r>
            <a:fld id="{C588D286-E44A-F344-AC03-AA90C50A06B2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  <p:sp>
        <p:nvSpPr>
          <p:cNvPr id="23" name="Plassholder for tekst 22">
            <a:extLst>
              <a:ext uri="{FF2B5EF4-FFF2-40B4-BE49-F238E27FC236}">
                <a16:creationId xmlns:a16="http://schemas.microsoft.com/office/drawing/2014/main" id="{19A4CB94-DA58-EA70-6890-7F3D8F09310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896225" y="1844824"/>
            <a:ext cx="3665804" cy="3682851"/>
          </a:xfrm>
        </p:spPr>
        <p:txBody>
          <a:bodyPr/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en-GB" noProof="0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9B92107-7585-B07A-A251-0FADDC3FF6B4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731838" y="981075"/>
            <a:ext cx="6480174" cy="5256214"/>
          </a:xfrm>
        </p:spPr>
        <p:txBody>
          <a:bodyPr/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en-GB" noProof="0" dirty="0"/>
          </a:p>
        </p:txBody>
      </p:sp>
      <p:sp>
        <p:nvSpPr>
          <p:cNvPr id="3" name="Plassholder for tekst 9">
            <a:extLst>
              <a:ext uri="{FF2B5EF4-FFF2-40B4-BE49-F238E27FC236}">
                <a16:creationId xmlns:a16="http://schemas.microsoft.com/office/drawing/2014/main" id="{43B7F1E1-DBFE-D332-C609-51195AECDC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5419" y="288000"/>
            <a:ext cx="3240000" cy="144000"/>
          </a:xfrm>
        </p:spPr>
        <p:txBody>
          <a:bodyPr tIns="0" bIns="0" anchor="ctr" anchorCtr="0"/>
          <a:lstStyle>
            <a:lvl1pPr marL="0" indent="0">
              <a:buNone/>
              <a:defRPr sz="900">
                <a:latin typeface="Aptos Light" panose="020B0004020202020204" pitchFamily="34" charset="0"/>
              </a:defRPr>
            </a:lvl1pPr>
          </a:lstStyle>
          <a:p>
            <a:pPr lvl="0"/>
            <a:r>
              <a:rPr lang="en-GB" sz="900" noProof="0" dirty="0"/>
              <a:t>Tittel </a:t>
            </a:r>
            <a:r>
              <a:rPr lang="en-GB" sz="900" noProof="0" dirty="0" err="1"/>
              <a:t>på</a:t>
            </a:r>
            <a:r>
              <a:rPr lang="en-GB" sz="900" noProof="0" dirty="0"/>
              <a:t> </a:t>
            </a:r>
            <a:r>
              <a:rPr lang="en-GB" sz="900" noProof="0" dirty="0" err="1"/>
              <a:t>presentasjon</a:t>
            </a:r>
            <a:endParaRPr lang="en-GB" noProof="0" dirty="0"/>
          </a:p>
        </p:txBody>
      </p:sp>
      <p:sp>
        <p:nvSpPr>
          <p:cNvPr id="5" name="Plassholder for tekst 9">
            <a:extLst>
              <a:ext uri="{FF2B5EF4-FFF2-40B4-BE49-F238E27FC236}">
                <a16:creationId xmlns:a16="http://schemas.microsoft.com/office/drawing/2014/main" id="{1BD9E4B0-1821-219D-EC1C-3B6C395F43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16388" y="288000"/>
            <a:ext cx="3240000" cy="144000"/>
          </a:xfrm>
        </p:spPr>
        <p:txBody>
          <a:bodyPr tIns="0" bIns="0" anchor="ctr" anchorCtr="0"/>
          <a:lstStyle>
            <a:lvl1pPr marL="0" indent="0">
              <a:buNone/>
              <a:defRPr sz="900">
                <a:latin typeface="Aptos Light" panose="020B0004020202020204" pitchFamily="34" charset="0"/>
              </a:defRPr>
            </a:lvl1pPr>
          </a:lstStyle>
          <a:p>
            <a:pPr lvl="0"/>
            <a:r>
              <a:rPr lang="en-GB" sz="900" noProof="0" dirty="0" err="1"/>
              <a:t>Undertittel</a:t>
            </a:r>
            <a:r>
              <a:rPr lang="en-GB" sz="900" noProof="0" dirty="0"/>
              <a:t> / Tema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6577194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til høyre og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7896225" y="1160748"/>
            <a:ext cx="3665804" cy="468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 noProof="0" dirty="0" err="1"/>
              <a:t>Overskrift</a:t>
            </a:r>
            <a:endParaRPr lang="en-GB" noProof="0" dirty="0"/>
          </a:p>
        </p:txBody>
      </p:sp>
      <p:sp>
        <p:nvSpPr>
          <p:cNvPr id="19" name="Plassholder for dato 18">
            <a:extLst>
              <a:ext uri="{FF2B5EF4-FFF2-40B4-BE49-F238E27FC236}">
                <a16:creationId xmlns:a16="http://schemas.microsoft.com/office/drawing/2014/main" id="{F215466A-DFB7-F536-9B23-776DC1C954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D4ED0514-0BB4-42A3-8071-8EE31FA7F430}" type="datetime1">
              <a:rPr lang="nb-NO" noProof="0" smtClean="0"/>
              <a:t>10.04.2024</a:t>
            </a:fld>
            <a:endParaRPr lang="nb-NO" noProof="0" dirty="0"/>
          </a:p>
        </p:txBody>
      </p:sp>
      <p:sp>
        <p:nvSpPr>
          <p:cNvPr id="21" name="Plassholder for lysbildenummer 20">
            <a:extLst>
              <a:ext uri="{FF2B5EF4-FFF2-40B4-BE49-F238E27FC236}">
                <a16:creationId xmlns:a16="http://schemas.microsoft.com/office/drawing/2014/main" id="{C4EBFC97-4D49-25C0-33EB-ADB30D949A7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GB" noProof="0" dirty="0"/>
              <a:t>S</a:t>
            </a:r>
            <a:fld id="{C588D286-E44A-F344-AC03-AA90C50A06B2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  <p:sp>
        <p:nvSpPr>
          <p:cNvPr id="23" name="Plassholder for tekst 22">
            <a:extLst>
              <a:ext uri="{FF2B5EF4-FFF2-40B4-BE49-F238E27FC236}">
                <a16:creationId xmlns:a16="http://schemas.microsoft.com/office/drawing/2014/main" id="{19A4CB94-DA58-EA70-6890-7F3D8F09310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896225" y="1844824"/>
            <a:ext cx="3665804" cy="3682851"/>
          </a:xfrm>
        </p:spPr>
        <p:txBody>
          <a:bodyPr/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en-GB" noProof="0" dirty="0"/>
          </a:p>
        </p:txBody>
      </p:sp>
      <p:sp>
        <p:nvSpPr>
          <p:cNvPr id="5" name="Plassholder for diagram 4">
            <a:extLst>
              <a:ext uri="{FF2B5EF4-FFF2-40B4-BE49-F238E27FC236}">
                <a16:creationId xmlns:a16="http://schemas.microsoft.com/office/drawing/2014/main" id="{409D43A4-78CB-6A85-83E6-65ABFB2C50CE}"/>
              </a:ext>
            </a:extLst>
          </p:cNvPr>
          <p:cNvSpPr>
            <a:spLocks noGrp="1"/>
          </p:cNvSpPr>
          <p:nvPr>
            <p:ph type="chart" sz="quarter" idx="19"/>
          </p:nvPr>
        </p:nvSpPr>
        <p:spPr>
          <a:xfrm>
            <a:off x="731838" y="981075"/>
            <a:ext cx="6480175" cy="5256213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 noProof="0"/>
              <a:t>Klikk ikonet for å legge til et diagram</a:t>
            </a:r>
            <a:endParaRPr lang="en-GB" noProof="0" dirty="0"/>
          </a:p>
        </p:txBody>
      </p:sp>
      <p:sp>
        <p:nvSpPr>
          <p:cNvPr id="3" name="Plassholder for tekst 9">
            <a:extLst>
              <a:ext uri="{FF2B5EF4-FFF2-40B4-BE49-F238E27FC236}">
                <a16:creationId xmlns:a16="http://schemas.microsoft.com/office/drawing/2014/main" id="{247EF644-01FE-3C17-1930-6525E2959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5419" y="288000"/>
            <a:ext cx="3240000" cy="144000"/>
          </a:xfrm>
        </p:spPr>
        <p:txBody>
          <a:bodyPr tIns="0" bIns="0" anchor="ctr" anchorCtr="0"/>
          <a:lstStyle>
            <a:lvl1pPr marL="0" indent="0">
              <a:buNone/>
              <a:defRPr sz="900">
                <a:latin typeface="Aptos Light" panose="020B0004020202020204" pitchFamily="34" charset="0"/>
              </a:defRPr>
            </a:lvl1pPr>
          </a:lstStyle>
          <a:p>
            <a:pPr lvl="0"/>
            <a:r>
              <a:rPr lang="en-GB" sz="900" noProof="0" dirty="0"/>
              <a:t>Tittel </a:t>
            </a:r>
            <a:r>
              <a:rPr lang="en-GB" sz="900" noProof="0" dirty="0" err="1"/>
              <a:t>på</a:t>
            </a:r>
            <a:r>
              <a:rPr lang="en-GB" sz="900" noProof="0" dirty="0"/>
              <a:t> </a:t>
            </a:r>
            <a:r>
              <a:rPr lang="en-GB" sz="900" noProof="0" dirty="0" err="1"/>
              <a:t>presentasjon</a:t>
            </a:r>
            <a:endParaRPr lang="en-GB" noProof="0" dirty="0"/>
          </a:p>
        </p:txBody>
      </p:sp>
      <p:sp>
        <p:nvSpPr>
          <p:cNvPr id="4" name="Plassholder for tekst 9">
            <a:extLst>
              <a:ext uri="{FF2B5EF4-FFF2-40B4-BE49-F238E27FC236}">
                <a16:creationId xmlns:a16="http://schemas.microsoft.com/office/drawing/2014/main" id="{EB962A27-4D83-5D85-943F-BB707B7E94B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16388" y="288000"/>
            <a:ext cx="3240000" cy="144000"/>
          </a:xfrm>
        </p:spPr>
        <p:txBody>
          <a:bodyPr tIns="0" bIns="0" anchor="ctr" anchorCtr="0"/>
          <a:lstStyle>
            <a:lvl1pPr marL="0" indent="0">
              <a:buNone/>
              <a:defRPr sz="900">
                <a:latin typeface="Aptos Light" panose="020B0004020202020204" pitchFamily="34" charset="0"/>
              </a:defRPr>
            </a:lvl1pPr>
          </a:lstStyle>
          <a:p>
            <a:pPr lvl="0"/>
            <a:r>
              <a:rPr lang="en-GB" sz="900" noProof="0" dirty="0" err="1"/>
              <a:t>Undertittel</a:t>
            </a:r>
            <a:r>
              <a:rPr lang="en-GB" sz="900" noProof="0" dirty="0"/>
              <a:t> / Tema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704179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665420" y="1160748"/>
            <a:ext cx="3665804" cy="468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 noProof="0" dirty="0" err="1"/>
              <a:t>Overskrift</a:t>
            </a:r>
            <a:endParaRPr lang="en-GB" noProof="0" dirty="0"/>
          </a:p>
        </p:txBody>
      </p:sp>
      <p:sp>
        <p:nvSpPr>
          <p:cNvPr id="19" name="Plassholder for dato 18">
            <a:extLst>
              <a:ext uri="{FF2B5EF4-FFF2-40B4-BE49-F238E27FC236}">
                <a16:creationId xmlns:a16="http://schemas.microsoft.com/office/drawing/2014/main" id="{F215466A-DFB7-F536-9B23-776DC1C954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0A65B79F-126D-47A8-AA85-E8F21A6796F2}" type="datetime1">
              <a:rPr lang="nb-NO" noProof="0" smtClean="0"/>
              <a:t>10.04.2024</a:t>
            </a:fld>
            <a:endParaRPr lang="nb-NO" noProof="0" dirty="0"/>
          </a:p>
        </p:txBody>
      </p:sp>
      <p:sp>
        <p:nvSpPr>
          <p:cNvPr id="21" name="Plassholder for lysbildenummer 20">
            <a:extLst>
              <a:ext uri="{FF2B5EF4-FFF2-40B4-BE49-F238E27FC236}">
                <a16:creationId xmlns:a16="http://schemas.microsoft.com/office/drawing/2014/main" id="{C4EBFC97-4D49-25C0-33EB-ADB30D949A7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GB" noProof="0" dirty="0"/>
              <a:t>S</a:t>
            </a:r>
            <a:fld id="{C588D286-E44A-F344-AC03-AA90C50A06B2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4EC5393-5B34-D3D7-896E-97D814FF589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5419" y="1582679"/>
            <a:ext cx="3662429" cy="360449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270000" indent="0">
              <a:buFontTx/>
              <a:buNone/>
              <a:defRPr/>
            </a:lvl2pPr>
            <a:lvl3pPr marL="540000" indent="0">
              <a:buFontTx/>
              <a:buNone/>
              <a:defRPr/>
            </a:lvl3pPr>
            <a:lvl4pPr marL="810000" indent="0">
              <a:buFontTx/>
              <a:buNone/>
              <a:defRPr/>
            </a:lvl4pPr>
            <a:lvl5pPr marL="1080000" indent="0">
              <a:buFontTx/>
              <a:buNone/>
              <a:defRPr/>
            </a:lvl5pPr>
          </a:lstStyle>
          <a:p>
            <a:pPr lvl="0"/>
            <a:r>
              <a:rPr lang="en-GB" noProof="0" dirty="0" err="1"/>
              <a:t>Underoverskrift</a:t>
            </a:r>
            <a:endParaRPr lang="en-GB" noProof="0" dirty="0"/>
          </a:p>
        </p:txBody>
      </p:sp>
      <p:sp>
        <p:nvSpPr>
          <p:cNvPr id="5" name="Plassholder for diagram 4">
            <a:extLst>
              <a:ext uri="{FF2B5EF4-FFF2-40B4-BE49-F238E27FC236}">
                <a16:creationId xmlns:a16="http://schemas.microsoft.com/office/drawing/2014/main" id="{F0BC18F2-C0D6-E2B7-5665-E4CA7DACC7B8}"/>
              </a:ext>
            </a:extLst>
          </p:cNvPr>
          <p:cNvSpPr>
            <a:spLocks noGrp="1"/>
          </p:cNvSpPr>
          <p:nvPr>
            <p:ph type="chart" sz="quarter" idx="20"/>
          </p:nvPr>
        </p:nvSpPr>
        <p:spPr>
          <a:xfrm>
            <a:off x="731838" y="1268760"/>
            <a:ext cx="10944782" cy="4968528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nb-NO" noProof="0"/>
              <a:t>Klikk ikonet for å legge til et diagram</a:t>
            </a:r>
            <a:endParaRPr lang="en-GB" noProof="0" dirty="0"/>
          </a:p>
        </p:txBody>
      </p:sp>
      <p:sp>
        <p:nvSpPr>
          <p:cNvPr id="3" name="Plassholder for tekst 9">
            <a:extLst>
              <a:ext uri="{FF2B5EF4-FFF2-40B4-BE49-F238E27FC236}">
                <a16:creationId xmlns:a16="http://schemas.microsoft.com/office/drawing/2014/main" id="{319AC275-E02A-DDCC-135F-085D89C708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5419" y="288000"/>
            <a:ext cx="3240000" cy="144000"/>
          </a:xfrm>
        </p:spPr>
        <p:txBody>
          <a:bodyPr tIns="0" bIns="0" anchor="ctr" anchorCtr="0"/>
          <a:lstStyle>
            <a:lvl1pPr marL="0" indent="0">
              <a:buNone/>
              <a:defRPr sz="900">
                <a:latin typeface="Aptos Light" panose="020B0004020202020204" pitchFamily="34" charset="0"/>
              </a:defRPr>
            </a:lvl1pPr>
          </a:lstStyle>
          <a:p>
            <a:pPr lvl="0"/>
            <a:r>
              <a:rPr lang="en-GB" sz="900" noProof="0" dirty="0"/>
              <a:t>Tittel </a:t>
            </a:r>
            <a:r>
              <a:rPr lang="en-GB" sz="900" noProof="0" dirty="0" err="1"/>
              <a:t>på</a:t>
            </a:r>
            <a:r>
              <a:rPr lang="en-GB" sz="900" noProof="0" dirty="0"/>
              <a:t> </a:t>
            </a:r>
            <a:r>
              <a:rPr lang="en-GB" sz="900" noProof="0" dirty="0" err="1"/>
              <a:t>presentasjon</a:t>
            </a:r>
            <a:endParaRPr lang="en-GB" noProof="0" dirty="0"/>
          </a:p>
        </p:txBody>
      </p:sp>
      <p:sp>
        <p:nvSpPr>
          <p:cNvPr id="6" name="Plassholder for tekst 9">
            <a:extLst>
              <a:ext uri="{FF2B5EF4-FFF2-40B4-BE49-F238E27FC236}">
                <a16:creationId xmlns:a16="http://schemas.microsoft.com/office/drawing/2014/main" id="{CB5A2D42-7790-3AB5-A61E-6FE2016EDF2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16388" y="288000"/>
            <a:ext cx="3240000" cy="144000"/>
          </a:xfrm>
        </p:spPr>
        <p:txBody>
          <a:bodyPr tIns="0" bIns="0" anchor="ctr" anchorCtr="0"/>
          <a:lstStyle>
            <a:lvl1pPr marL="0" indent="0">
              <a:buNone/>
              <a:defRPr sz="900">
                <a:latin typeface="Aptos Light" panose="020B0004020202020204" pitchFamily="34" charset="0"/>
              </a:defRPr>
            </a:lvl1pPr>
          </a:lstStyle>
          <a:p>
            <a:pPr lvl="0"/>
            <a:r>
              <a:rPr lang="en-GB" sz="900" noProof="0" dirty="0" err="1"/>
              <a:t>Undertittel</a:t>
            </a:r>
            <a:r>
              <a:rPr lang="en-GB" sz="900" noProof="0" dirty="0"/>
              <a:t> / Tema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158997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dato 5">
            <a:extLst>
              <a:ext uri="{FF2B5EF4-FFF2-40B4-BE49-F238E27FC236}">
                <a16:creationId xmlns:a16="http://schemas.microsoft.com/office/drawing/2014/main" id="{3206D234-A7A9-5183-04F6-BF4ABF9565F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61B106C6-F088-4041-A2A6-CFECC106D32D}" type="datetime1">
              <a:rPr lang="nb-NO" noProof="0" smtClean="0"/>
              <a:t>10.04.2024</a:t>
            </a:fld>
            <a:endParaRPr lang="nb-NO" noProof="0" dirty="0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2CB6793B-DA5B-098C-C41E-31D88ACA890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GB" noProof="0" dirty="0"/>
              <a:t>S</a:t>
            </a:r>
            <a:fld id="{C588D286-E44A-F344-AC03-AA90C50A06B2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9A31DB70-67E4-E00C-2C94-C87927C9539D}"/>
              </a:ext>
            </a:extLst>
          </p:cNvPr>
          <p:cNvSpPr txBox="1"/>
          <p:nvPr userDrawn="1"/>
        </p:nvSpPr>
        <p:spPr>
          <a:xfrm>
            <a:off x="665818" y="1160748"/>
            <a:ext cx="1119122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800" spc="300" baseline="0" noProof="0" dirty="0">
                <a:solidFill>
                  <a:schemeClr val="bg2"/>
                </a:solidFill>
                <a:latin typeface="Aptos Light" panose="020B0004020202020204" pitchFamily="34" charset="0"/>
              </a:rPr>
              <a:t>THANK YOU FOR</a:t>
            </a:r>
          </a:p>
          <a:p>
            <a:pPr algn="r"/>
            <a:r>
              <a:rPr lang="en-GB" sz="8800" spc="300" baseline="0" noProof="0" dirty="0">
                <a:solidFill>
                  <a:schemeClr val="bg2"/>
                </a:solidFill>
                <a:latin typeface="Aptos Light" panose="020B0004020202020204" pitchFamily="34" charset="0"/>
              </a:rPr>
              <a:t>YOUR ATTENTION</a:t>
            </a:r>
          </a:p>
        </p:txBody>
      </p:sp>
      <p:pic>
        <p:nvPicPr>
          <p:cNvPr id="11" name="Bilde 10">
            <a:hlinkClick r:id="rId2"/>
            <a:extLst>
              <a:ext uri="{FF2B5EF4-FFF2-40B4-BE49-F238E27FC236}">
                <a16:creationId xmlns:a16="http://schemas.microsoft.com/office/drawing/2014/main" id="{2A527D26-3EFC-1D8C-22D4-BC0C68CF94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37923" y="6323013"/>
            <a:ext cx="309562" cy="309562"/>
          </a:xfrm>
          <a:prstGeom prst="rect">
            <a:avLst/>
          </a:prstGeom>
        </p:spPr>
      </p:pic>
      <p:pic>
        <p:nvPicPr>
          <p:cNvPr id="12" name="Bilde 11">
            <a:hlinkClick r:id="rId4"/>
            <a:extLst>
              <a:ext uri="{FF2B5EF4-FFF2-40B4-BE49-F238E27FC236}">
                <a16:creationId xmlns:a16="http://schemas.microsoft.com/office/drawing/2014/main" id="{152D76A7-2526-FB0E-44B3-4AC70B04404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2441928" y="6319274"/>
            <a:ext cx="309562" cy="309562"/>
          </a:xfrm>
          <a:prstGeom prst="rect">
            <a:avLst/>
          </a:prstGeom>
        </p:spPr>
      </p:pic>
      <p:pic>
        <p:nvPicPr>
          <p:cNvPr id="13" name="Bilde 12">
            <a:hlinkClick r:id="rId6"/>
            <a:extLst>
              <a:ext uri="{FF2B5EF4-FFF2-40B4-BE49-F238E27FC236}">
                <a16:creationId xmlns:a16="http://schemas.microsoft.com/office/drawing/2014/main" id="{49C11E0D-878C-E753-B107-833E6307994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4145933" y="6319274"/>
            <a:ext cx="309562" cy="309562"/>
          </a:xfrm>
          <a:prstGeom prst="rect">
            <a:avLst/>
          </a:prstGeom>
        </p:spPr>
      </p:pic>
      <p:pic>
        <p:nvPicPr>
          <p:cNvPr id="14" name="Bilde 13">
            <a:hlinkClick r:id="rId8"/>
            <a:extLst>
              <a:ext uri="{FF2B5EF4-FFF2-40B4-BE49-F238E27FC236}">
                <a16:creationId xmlns:a16="http://schemas.microsoft.com/office/drawing/2014/main" id="{C29FD123-0463-0632-FAA6-D7A49D016AA0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/>
          <a:stretch/>
        </p:blipFill>
        <p:spPr>
          <a:xfrm>
            <a:off x="5849938" y="6319274"/>
            <a:ext cx="309562" cy="309562"/>
          </a:xfrm>
          <a:prstGeom prst="rect">
            <a:avLst/>
          </a:prstGeom>
        </p:spPr>
      </p:pic>
      <p:sp>
        <p:nvSpPr>
          <p:cNvPr id="15" name="Plassholder for tekst 22">
            <a:extLst>
              <a:ext uri="{FF2B5EF4-FFF2-40B4-BE49-F238E27FC236}">
                <a16:creationId xmlns:a16="http://schemas.microsoft.com/office/drawing/2014/main" id="{4CF16C07-37D2-0333-A51C-0A29A197CBE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041032" y="5913438"/>
            <a:ext cx="1899768" cy="795939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900">
                <a:solidFill>
                  <a:schemeClr val="bg1"/>
                </a:solidFill>
                <a:latin typeface="Aptos" panose="020B00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00000"/>
              </a:lnSpc>
              <a:defRPr sz="1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lnSpc>
                <a:spcPct val="100000"/>
              </a:lnSpc>
              <a:defRPr sz="1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lnSpc>
                <a:spcPct val="100000"/>
              </a:lnSpc>
              <a:defRPr sz="1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00000"/>
              </a:lnSpc>
              <a:defRPr sz="1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GB" noProof="0" dirty="0" err="1"/>
              <a:t>Fornavn</a:t>
            </a:r>
            <a:r>
              <a:rPr lang="en-GB" noProof="0" dirty="0"/>
              <a:t> </a:t>
            </a:r>
            <a:r>
              <a:rPr lang="en-GB" noProof="0" dirty="0" err="1"/>
              <a:t>Etternavn</a:t>
            </a:r>
            <a:br>
              <a:rPr lang="en-GB" noProof="0" dirty="0"/>
            </a:br>
            <a:r>
              <a:rPr lang="en-GB" noProof="0" dirty="0"/>
              <a:t>Tittel / Rolle</a:t>
            </a:r>
            <a:br>
              <a:rPr lang="en-GB" noProof="0" dirty="0"/>
            </a:br>
            <a:r>
              <a:rPr lang="en-GB" noProof="0" dirty="0"/>
              <a:t>Firma</a:t>
            </a:r>
            <a:br>
              <a:rPr lang="en-GB" noProof="0" dirty="0"/>
            </a:br>
            <a:br>
              <a:rPr lang="en-GB" noProof="0" dirty="0"/>
            </a:br>
            <a:r>
              <a:rPr lang="en-GB" noProof="0" dirty="0"/>
              <a:t>E-post</a:t>
            </a:r>
            <a:br>
              <a:rPr lang="en-GB" noProof="0" dirty="0"/>
            </a:br>
            <a:r>
              <a:rPr lang="en-GB" noProof="0" dirty="0"/>
              <a:t>Mobil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4F599523-E46A-805B-B4AA-2B8A858DDC09}"/>
              </a:ext>
            </a:extLst>
          </p:cNvPr>
          <p:cNvSpPr txBox="1"/>
          <p:nvPr userDrawn="1"/>
        </p:nvSpPr>
        <p:spPr>
          <a:xfrm>
            <a:off x="9511048" y="5875272"/>
            <a:ext cx="2265550" cy="840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  <a:defRPr sz="1000">
                <a:solidFill>
                  <a:srgbClr val="FBFBFD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GB" sz="900" noProof="0" dirty="0">
                <a:latin typeface="Aptos" panose="020B0004020202020204" pitchFamily="34" charset="0"/>
              </a:rPr>
              <a:t>NORWEGIAN OFFSHORE DIRECTORATE</a:t>
            </a:r>
            <a:br>
              <a:rPr lang="en-GB" sz="900" noProof="0" dirty="0">
                <a:latin typeface="Aptos" panose="020B0004020202020204" pitchFamily="34" charset="0"/>
              </a:rPr>
            </a:br>
            <a:br>
              <a:rPr lang="en-GB" sz="900" noProof="0" dirty="0">
                <a:latin typeface="Aptos" panose="020B0004020202020204" pitchFamily="34" charset="0"/>
              </a:rPr>
            </a:br>
            <a:r>
              <a:rPr lang="en-GB" sz="900" noProof="0" dirty="0">
                <a:latin typeface="Aptos" panose="020B0004020202020204" pitchFamily="34" charset="0"/>
              </a:rPr>
              <a:t>+47 51 87 60 00</a:t>
            </a:r>
          </a:p>
          <a:p>
            <a:pPr algn="r">
              <a:lnSpc>
                <a:spcPct val="90000"/>
              </a:lnSpc>
              <a:defRPr sz="1000">
                <a:solidFill>
                  <a:srgbClr val="FBFBFD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GB" sz="900" noProof="0" dirty="0">
                <a:latin typeface="Aptos" panose="020B0004020202020204" pitchFamily="34" charset="0"/>
              </a:rPr>
              <a:t>postboks@sodir.no</a:t>
            </a:r>
          </a:p>
          <a:p>
            <a:pPr algn="r">
              <a:lnSpc>
                <a:spcPct val="90000"/>
              </a:lnSpc>
              <a:defRPr sz="1000">
                <a:solidFill>
                  <a:srgbClr val="FBFBFD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lang="en-GB" sz="900" noProof="0" dirty="0">
              <a:latin typeface="Aptos" panose="020B0004020202020204" pitchFamily="34" charset="0"/>
            </a:endParaRPr>
          </a:p>
          <a:p>
            <a:pPr algn="r">
              <a:lnSpc>
                <a:spcPct val="90000"/>
              </a:lnSpc>
              <a:defRPr sz="1000">
                <a:solidFill>
                  <a:srgbClr val="FBFBFD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GB" sz="900" noProof="0" dirty="0">
                <a:latin typeface="Aptos" panose="020B0004020202020204" pitchFamily="34" charset="0"/>
              </a:rPr>
              <a:t>SODIR.NO/EN</a:t>
            </a:r>
          </a:p>
        </p:txBody>
      </p:sp>
      <p:sp>
        <p:nvSpPr>
          <p:cNvPr id="2" name="Plassholder for tekst 9">
            <a:extLst>
              <a:ext uri="{FF2B5EF4-FFF2-40B4-BE49-F238E27FC236}">
                <a16:creationId xmlns:a16="http://schemas.microsoft.com/office/drawing/2014/main" id="{17445078-5246-0394-E145-0CC48D600ED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5419" y="288000"/>
            <a:ext cx="3240000" cy="144000"/>
          </a:xfrm>
        </p:spPr>
        <p:txBody>
          <a:bodyPr tIns="0" bIns="0" anchor="ctr" anchorCtr="0"/>
          <a:lstStyle>
            <a:lvl1pPr marL="0" indent="0">
              <a:buNone/>
              <a:defRPr sz="900">
                <a:latin typeface="Aptos Light" panose="020B0004020202020204" pitchFamily="34" charset="0"/>
              </a:defRPr>
            </a:lvl1pPr>
          </a:lstStyle>
          <a:p>
            <a:pPr lvl="0"/>
            <a:r>
              <a:rPr lang="en-GB" sz="900" noProof="0" dirty="0"/>
              <a:t>Tittel </a:t>
            </a:r>
            <a:r>
              <a:rPr lang="en-GB" sz="900" noProof="0" dirty="0" err="1"/>
              <a:t>på</a:t>
            </a:r>
            <a:r>
              <a:rPr lang="en-GB" sz="900" noProof="0" dirty="0"/>
              <a:t> </a:t>
            </a:r>
            <a:r>
              <a:rPr lang="en-GB" sz="900" noProof="0" dirty="0" err="1"/>
              <a:t>presentasjon</a:t>
            </a:r>
            <a:endParaRPr lang="en-GB" noProof="0" dirty="0"/>
          </a:p>
        </p:txBody>
      </p:sp>
      <p:sp>
        <p:nvSpPr>
          <p:cNvPr id="3" name="Plassholder for tekst 9">
            <a:extLst>
              <a:ext uri="{FF2B5EF4-FFF2-40B4-BE49-F238E27FC236}">
                <a16:creationId xmlns:a16="http://schemas.microsoft.com/office/drawing/2014/main" id="{B5DC0C96-59A4-4371-5CB4-D6C1BBEEB7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16388" y="288000"/>
            <a:ext cx="3240000" cy="144000"/>
          </a:xfrm>
        </p:spPr>
        <p:txBody>
          <a:bodyPr tIns="0" bIns="0" anchor="ctr" anchorCtr="0"/>
          <a:lstStyle>
            <a:lvl1pPr marL="0" indent="0">
              <a:buNone/>
              <a:defRPr sz="900">
                <a:latin typeface="Aptos Light" panose="020B0004020202020204" pitchFamily="34" charset="0"/>
              </a:defRPr>
            </a:lvl1pPr>
          </a:lstStyle>
          <a:p>
            <a:pPr lvl="0"/>
            <a:r>
              <a:rPr lang="en-GB" sz="900" noProof="0" dirty="0" err="1"/>
              <a:t>Undertittel</a:t>
            </a:r>
            <a:r>
              <a:rPr lang="en-GB" sz="900" noProof="0" dirty="0"/>
              <a:t> / Tema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2758508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med bøl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Et bilde som inneholder skjermbilde, mønster&#10;&#10;Automatisk generert beskrivelse">
            <a:extLst>
              <a:ext uri="{FF2B5EF4-FFF2-40B4-BE49-F238E27FC236}">
                <a16:creationId xmlns:a16="http://schemas.microsoft.com/office/drawing/2014/main" id="{BBAE66AD-03D3-E044-924A-2B7879DAE0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80888" cy="6851750"/>
          </a:xfrm>
          <a:prstGeom prst="rect">
            <a:avLst/>
          </a:prstGeom>
        </p:spPr>
      </p:pic>
      <p:sp>
        <p:nvSpPr>
          <p:cNvPr id="6" name="Plassholder for dato 5">
            <a:extLst>
              <a:ext uri="{FF2B5EF4-FFF2-40B4-BE49-F238E27FC236}">
                <a16:creationId xmlns:a16="http://schemas.microsoft.com/office/drawing/2014/main" id="{3206D234-A7A9-5183-04F6-BF4ABF9565F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1C8EE44B-12EB-4C5A-8506-9539824D5AC0}" type="datetime1">
              <a:rPr lang="nb-NO" noProof="0" smtClean="0"/>
              <a:t>10.04.2024</a:t>
            </a:fld>
            <a:endParaRPr lang="nb-NO" noProof="0" dirty="0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2CB6793B-DA5B-098C-C41E-31D88ACA890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GB" noProof="0" dirty="0"/>
              <a:t>S</a:t>
            </a:r>
            <a:fld id="{C588D286-E44A-F344-AC03-AA90C50A06B2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9A31DB70-67E4-E00C-2C94-C87927C9539D}"/>
              </a:ext>
            </a:extLst>
          </p:cNvPr>
          <p:cNvSpPr txBox="1"/>
          <p:nvPr userDrawn="1"/>
        </p:nvSpPr>
        <p:spPr>
          <a:xfrm>
            <a:off x="674181" y="1160748"/>
            <a:ext cx="1119161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800" spc="300" baseline="0" noProof="0" dirty="0">
                <a:solidFill>
                  <a:schemeClr val="bg2"/>
                </a:solidFill>
                <a:latin typeface="Aptos Light" panose="020B0004020202020204" pitchFamily="34" charset="0"/>
              </a:rPr>
              <a:t>THANK YOU FOR</a:t>
            </a:r>
          </a:p>
          <a:p>
            <a:pPr algn="r"/>
            <a:r>
              <a:rPr lang="en-GB" sz="8800" spc="300" baseline="0" noProof="0" dirty="0">
                <a:solidFill>
                  <a:schemeClr val="bg2"/>
                </a:solidFill>
                <a:latin typeface="Aptos Light" panose="020B0004020202020204" pitchFamily="34" charset="0"/>
              </a:rPr>
              <a:t>YOUR ATTENTION</a:t>
            </a:r>
          </a:p>
        </p:txBody>
      </p:sp>
      <p:pic>
        <p:nvPicPr>
          <p:cNvPr id="11" name="Bilde 10">
            <a:hlinkClick r:id="rId3"/>
            <a:extLst>
              <a:ext uri="{FF2B5EF4-FFF2-40B4-BE49-F238E27FC236}">
                <a16:creationId xmlns:a16="http://schemas.microsoft.com/office/drawing/2014/main" id="{2A527D26-3EFC-1D8C-22D4-BC0C68CF94C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737923" y="6323013"/>
            <a:ext cx="309562" cy="309562"/>
          </a:xfrm>
          <a:prstGeom prst="rect">
            <a:avLst/>
          </a:prstGeom>
        </p:spPr>
      </p:pic>
      <p:pic>
        <p:nvPicPr>
          <p:cNvPr id="12" name="Bilde 11">
            <a:hlinkClick r:id="rId5"/>
            <a:extLst>
              <a:ext uri="{FF2B5EF4-FFF2-40B4-BE49-F238E27FC236}">
                <a16:creationId xmlns:a16="http://schemas.microsoft.com/office/drawing/2014/main" id="{152D76A7-2526-FB0E-44B3-4AC70B04404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2441928" y="6319274"/>
            <a:ext cx="309562" cy="309562"/>
          </a:xfrm>
          <a:prstGeom prst="rect">
            <a:avLst/>
          </a:prstGeom>
        </p:spPr>
      </p:pic>
      <p:pic>
        <p:nvPicPr>
          <p:cNvPr id="13" name="Bilde 12">
            <a:hlinkClick r:id="rId7"/>
            <a:extLst>
              <a:ext uri="{FF2B5EF4-FFF2-40B4-BE49-F238E27FC236}">
                <a16:creationId xmlns:a16="http://schemas.microsoft.com/office/drawing/2014/main" id="{49C11E0D-878C-E753-B107-833E63079947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/>
        </p:blipFill>
        <p:spPr>
          <a:xfrm>
            <a:off x="4145933" y="6319274"/>
            <a:ext cx="309562" cy="309562"/>
          </a:xfrm>
          <a:prstGeom prst="rect">
            <a:avLst/>
          </a:prstGeom>
        </p:spPr>
      </p:pic>
      <p:pic>
        <p:nvPicPr>
          <p:cNvPr id="14" name="Bilde 13">
            <a:hlinkClick r:id="rId9"/>
            <a:extLst>
              <a:ext uri="{FF2B5EF4-FFF2-40B4-BE49-F238E27FC236}">
                <a16:creationId xmlns:a16="http://schemas.microsoft.com/office/drawing/2014/main" id="{C29FD123-0463-0632-FAA6-D7A49D016AA0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rcRect/>
          <a:stretch/>
        </p:blipFill>
        <p:spPr>
          <a:xfrm>
            <a:off x="5849938" y="6319274"/>
            <a:ext cx="309562" cy="309562"/>
          </a:xfrm>
          <a:prstGeom prst="rect">
            <a:avLst/>
          </a:prstGeom>
        </p:spPr>
      </p:pic>
      <p:sp>
        <p:nvSpPr>
          <p:cNvPr id="15" name="Plassholder for tekst 22">
            <a:extLst>
              <a:ext uri="{FF2B5EF4-FFF2-40B4-BE49-F238E27FC236}">
                <a16:creationId xmlns:a16="http://schemas.microsoft.com/office/drawing/2014/main" id="{4CF16C07-37D2-0333-A51C-0A29A197CBE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031060" y="5920008"/>
            <a:ext cx="1899768" cy="795939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900">
                <a:solidFill>
                  <a:schemeClr val="bg1"/>
                </a:solidFill>
                <a:latin typeface="Aptos" panose="020B00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00000"/>
              </a:lnSpc>
              <a:defRPr sz="1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lnSpc>
                <a:spcPct val="100000"/>
              </a:lnSpc>
              <a:defRPr sz="1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lnSpc>
                <a:spcPct val="100000"/>
              </a:lnSpc>
              <a:defRPr sz="1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00000"/>
              </a:lnSpc>
              <a:defRPr sz="1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GB" noProof="0" dirty="0" err="1"/>
              <a:t>Fornavn</a:t>
            </a:r>
            <a:r>
              <a:rPr lang="en-GB" noProof="0" dirty="0"/>
              <a:t> </a:t>
            </a:r>
            <a:r>
              <a:rPr lang="en-GB" noProof="0" dirty="0" err="1"/>
              <a:t>Etternavn</a:t>
            </a:r>
            <a:br>
              <a:rPr lang="en-GB" noProof="0" dirty="0"/>
            </a:br>
            <a:r>
              <a:rPr lang="en-GB" noProof="0" dirty="0"/>
              <a:t>Tittel / Rolle</a:t>
            </a:r>
            <a:br>
              <a:rPr lang="en-GB" noProof="0" dirty="0"/>
            </a:br>
            <a:r>
              <a:rPr lang="en-GB" noProof="0" dirty="0"/>
              <a:t>Firma</a:t>
            </a:r>
            <a:br>
              <a:rPr lang="en-GB" noProof="0" dirty="0"/>
            </a:br>
            <a:br>
              <a:rPr lang="en-GB" noProof="0" dirty="0"/>
            </a:br>
            <a:r>
              <a:rPr lang="en-GB" noProof="0" dirty="0"/>
              <a:t>E-post</a:t>
            </a:r>
            <a:br>
              <a:rPr lang="en-GB" noProof="0" dirty="0"/>
            </a:br>
            <a:r>
              <a:rPr lang="en-GB" noProof="0" dirty="0"/>
              <a:t>Mobil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4F599523-E46A-805B-B4AA-2B8A858DDC09}"/>
              </a:ext>
            </a:extLst>
          </p:cNvPr>
          <p:cNvSpPr txBox="1"/>
          <p:nvPr userDrawn="1"/>
        </p:nvSpPr>
        <p:spPr>
          <a:xfrm>
            <a:off x="9516380" y="5875272"/>
            <a:ext cx="2260218" cy="840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  <a:defRPr sz="1000">
                <a:solidFill>
                  <a:srgbClr val="FBFBFD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GB" sz="900" noProof="0" dirty="0">
                <a:latin typeface="Aptos" panose="020B0004020202020204" pitchFamily="34" charset="0"/>
              </a:rPr>
              <a:t>NORWEGIAN OFFSHORE DIRECTORATE</a:t>
            </a:r>
            <a:br>
              <a:rPr lang="en-GB" sz="900" noProof="0" dirty="0">
                <a:latin typeface="Aptos" panose="020B0004020202020204" pitchFamily="34" charset="0"/>
              </a:rPr>
            </a:br>
            <a:br>
              <a:rPr lang="en-GB" sz="900" noProof="0" dirty="0">
                <a:latin typeface="Aptos" panose="020B0004020202020204" pitchFamily="34" charset="0"/>
              </a:rPr>
            </a:br>
            <a:r>
              <a:rPr lang="en-GB" sz="900" noProof="0" dirty="0">
                <a:latin typeface="Aptos" panose="020B0004020202020204" pitchFamily="34" charset="0"/>
              </a:rPr>
              <a:t>+47 51 87 60 00</a:t>
            </a:r>
          </a:p>
          <a:p>
            <a:pPr algn="r">
              <a:lnSpc>
                <a:spcPct val="90000"/>
              </a:lnSpc>
              <a:defRPr sz="1000">
                <a:solidFill>
                  <a:srgbClr val="FBFBFD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GB" sz="900" noProof="0" dirty="0">
                <a:latin typeface="Aptos" panose="020B0004020202020204" pitchFamily="34" charset="0"/>
              </a:rPr>
              <a:t>postboks@sodir.no</a:t>
            </a:r>
          </a:p>
          <a:p>
            <a:pPr algn="r">
              <a:lnSpc>
                <a:spcPct val="90000"/>
              </a:lnSpc>
              <a:defRPr sz="1000">
                <a:solidFill>
                  <a:srgbClr val="FBFBFD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lang="en-GB" sz="900" noProof="0" dirty="0">
              <a:latin typeface="Aptos" panose="020B0004020202020204" pitchFamily="34" charset="0"/>
            </a:endParaRPr>
          </a:p>
          <a:p>
            <a:pPr algn="r">
              <a:lnSpc>
                <a:spcPct val="90000"/>
              </a:lnSpc>
              <a:defRPr sz="1000">
                <a:solidFill>
                  <a:srgbClr val="FBFBFD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GB" sz="900" noProof="0" dirty="0">
                <a:latin typeface="Aptos" panose="020B0004020202020204" pitchFamily="34" charset="0"/>
              </a:rPr>
              <a:t>SODIR.NO/EN</a:t>
            </a:r>
          </a:p>
        </p:txBody>
      </p:sp>
      <p:sp>
        <p:nvSpPr>
          <p:cNvPr id="3" name="Plassholder for tekst 9">
            <a:extLst>
              <a:ext uri="{FF2B5EF4-FFF2-40B4-BE49-F238E27FC236}">
                <a16:creationId xmlns:a16="http://schemas.microsoft.com/office/drawing/2014/main" id="{C5AACD8E-E8C2-E78B-4531-5E49FA1781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5419" y="288000"/>
            <a:ext cx="3240000" cy="144000"/>
          </a:xfrm>
        </p:spPr>
        <p:txBody>
          <a:bodyPr tIns="0" bIns="0" anchor="ctr" anchorCtr="0"/>
          <a:lstStyle>
            <a:lvl1pPr marL="0" indent="0">
              <a:buNone/>
              <a:defRPr sz="900">
                <a:latin typeface="Aptos Light" panose="020B0004020202020204" pitchFamily="34" charset="0"/>
              </a:defRPr>
            </a:lvl1pPr>
          </a:lstStyle>
          <a:p>
            <a:pPr lvl="0"/>
            <a:r>
              <a:rPr lang="en-GB" sz="900" noProof="0" dirty="0"/>
              <a:t>Tittel </a:t>
            </a:r>
            <a:r>
              <a:rPr lang="en-GB" sz="900" noProof="0" dirty="0" err="1"/>
              <a:t>på</a:t>
            </a:r>
            <a:r>
              <a:rPr lang="en-GB" sz="900" noProof="0" dirty="0"/>
              <a:t> </a:t>
            </a:r>
            <a:r>
              <a:rPr lang="en-GB" sz="900" noProof="0" dirty="0" err="1"/>
              <a:t>presentasjon</a:t>
            </a:r>
            <a:endParaRPr lang="en-GB" noProof="0" dirty="0"/>
          </a:p>
        </p:txBody>
      </p:sp>
      <p:sp>
        <p:nvSpPr>
          <p:cNvPr id="7" name="Plassholder for tekst 9">
            <a:extLst>
              <a:ext uri="{FF2B5EF4-FFF2-40B4-BE49-F238E27FC236}">
                <a16:creationId xmlns:a16="http://schemas.microsoft.com/office/drawing/2014/main" id="{01AF26DB-6DEC-85EF-C44B-7B05A17E44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16388" y="288000"/>
            <a:ext cx="3240000" cy="144000"/>
          </a:xfrm>
        </p:spPr>
        <p:txBody>
          <a:bodyPr tIns="0" bIns="0" anchor="ctr" anchorCtr="0"/>
          <a:lstStyle>
            <a:lvl1pPr marL="0" indent="0">
              <a:buNone/>
              <a:defRPr sz="900">
                <a:latin typeface="Aptos Light" panose="020B0004020202020204" pitchFamily="34" charset="0"/>
              </a:defRPr>
            </a:lvl1pPr>
          </a:lstStyle>
          <a:p>
            <a:pPr lvl="0"/>
            <a:r>
              <a:rPr lang="en-GB" sz="900" noProof="0" dirty="0" err="1"/>
              <a:t>Undertittel</a:t>
            </a:r>
            <a:r>
              <a:rPr lang="en-GB" sz="900" noProof="0" dirty="0"/>
              <a:t> / Tema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013621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med k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Et bilde som inneholder skjermbilde, vann, natur&#10;&#10;Automatisk generert beskrivelse">
            <a:extLst>
              <a:ext uri="{FF2B5EF4-FFF2-40B4-BE49-F238E27FC236}">
                <a16:creationId xmlns:a16="http://schemas.microsoft.com/office/drawing/2014/main" id="{25D1D6A2-2CD2-B3DE-DF94-6AEB1D1B41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80888" cy="6851750"/>
          </a:xfrm>
          <a:prstGeom prst="rect">
            <a:avLst/>
          </a:prstGeom>
        </p:spPr>
      </p:pic>
      <p:sp>
        <p:nvSpPr>
          <p:cNvPr id="6" name="Plassholder for dato 5">
            <a:extLst>
              <a:ext uri="{FF2B5EF4-FFF2-40B4-BE49-F238E27FC236}">
                <a16:creationId xmlns:a16="http://schemas.microsoft.com/office/drawing/2014/main" id="{3206D234-A7A9-5183-04F6-BF4ABF9565F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7914EFDB-2A1E-4AA9-8FC4-DECBB7A728C6}" type="datetime1">
              <a:rPr lang="nb-NO" noProof="0" smtClean="0"/>
              <a:t>10.04.2024</a:t>
            </a:fld>
            <a:endParaRPr lang="nb-NO" noProof="0" dirty="0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2CB6793B-DA5B-098C-C41E-31D88ACA890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GB" noProof="0" dirty="0"/>
              <a:t>S</a:t>
            </a:r>
            <a:fld id="{C588D286-E44A-F344-AC03-AA90C50A06B2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9A31DB70-67E4-E00C-2C94-C87927C9539D}"/>
              </a:ext>
            </a:extLst>
          </p:cNvPr>
          <p:cNvSpPr txBox="1"/>
          <p:nvPr userDrawn="1"/>
        </p:nvSpPr>
        <p:spPr>
          <a:xfrm>
            <a:off x="665420" y="1159200"/>
            <a:ext cx="1119161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800" spc="300" baseline="0" noProof="0" dirty="0">
                <a:solidFill>
                  <a:schemeClr val="bg2"/>
                </a:solidFill>
                <a:latin typeface="Aptos Light" panose="020B0004020202020204" pitchFamily="34" charset="0"/>
              </a:rPr>
              <a:t>THANK YOU FOR</a:t>
            </a:r>
          </a:p>
          <a:p>
            <a:pPr algn="r"/>
            <a:r>
              <a:rPr lang="en-GB" sz="8800" spc="300" baseline="0" noProof="0" dirty="0">
                <a:solidFill>
                  <a:schemeClr val="bg2"/>
                </a:solidFill>
                <a:latin typeface="Aptos Light" panose="020B0004020202020204" pitchFamily="34" charset="0"/>
              </a:rPr>
              <a:t>YOUR ATTENTION</a:t>
            </a:r>
          </a:p>
        </p:txBody>
      </p:sp>
      <p:pic>
        <p:nvPicPr>
          <p:cNvPr id="11" name="Bilde 10">
            <a:hlinkClick r:id="rId3"/>
            <a:extLst>
              <a:ext uri="{FF2B5EF4-FFF2-40B4-BE49-F238E27FC236}">
                <a16:creationId xmlns:a16="http://schemas.microsoft.com/office/drawing/2014/main" id="{2A527D26-3EFC-1D8C-22D4-BC0C68CF94C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737923" y="6323013"/>
            <a:ext cx="309562" cy="309562"/>
          </a:xfrm>
          <a:prstGeom prst="rect">
            <a:avLst/>
          </a:prstGeom>
        </p:spPr>
      </p:pic>
      <p:pic>
        <p:nvPicPr>
          <p:cNvPr id="12" name="Bilde 11">
            <a:hlinkClick r:id="rId5"/>
            <a:extLst>
              <a:ext uri="{FF2B5EF4-FFF2-40B4-BE49-F238E27FC236}">
                <a16:creationId xmlns:a16="http://schemas.microsoft.com/office/drawing/2014/main" id="{152D76A7-2526-FB0E-44B3-4AC70B04404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2441928" y="6319274"/>
            <a:ext cx="309562" cy="309562"/>
          </a:xfrm>
          <a:prstGeom prst="rect">
            <a:avLst/>
          </a:prstGeom>
        </p:spPr>
      </p:pic>
      <p:pic>
        <p:nvPicPr>
          <p:cNvPr id="13" name="Bilde 12">
            <a:hlinkClick r:id="rId7"/>
            <a:extLst>
              <a:ext uri="{FF2B5EF4-FFF2-40B4-BE49-F238E27FC236}">
                <a16:creationId xmlns:a16="http://schemas.microsoft.com/office/drawing/2014/main" id="{49C11E0D-878C-E753-B107-833E63079947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/>
        </p:blipFill>
        <p:spPr>
          <a:xfrm>
            <a:off x="4145933" y="6319274"/>
            <a:ext cx="309562" cy="309562"/>
          </a:xfrm>
          <a:prstGeom prst="rect">
            <a:avLst/>
          </a:prstGeom>
        </p:spPr>
      </p:pic>
      <p:pic>
        <p:nvPicPr>
          <p:cNvPr id="14" name="Bilde 13">
            <a:hlinkClick r:id="rId9"/>
            <a:extLst>
              <a:ext uri="{FF2B5EF4-FFF2-40B4-BE49-F238E27FC236}">
                <a16:creationId xmlns:a16="http://schemas.microsoft.com/office/drawing/2014/main" id="{C29FD123-0463-0632-FAA6-D7A49D016AA0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rcRect/>
          <a:stretch/>
        </p:blipFill>
        <p:spPr>
          <a:xfrm>
            <a:off x="5849938" y="6319274"/>
            <a:ext cx="309562" cy="309562"/>
          </a:xfrm>
          <a:prstGeom prst="rect">
            <a:avLst/>
          </a:prstGeom>
        </p:spPr>
      </p:pic>
      <p:sp>
        <p:nvSpPr>
          <p:cNvPr id="15" name="Plassholder for tekst 22">
            <a:extLst>
              <a:ext uri="{FF2B5EF4-FFF2-40B4-BE49-F238E27FC236}">
                <a16:creationId xmlns:a16="http://schemas.microsoft.com/office/drawing/2014/main" id="{4CF16C07-37D2-0333-A51C-0A29A197CBE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041032" y="5913438"/>
            <a:ext cx="1899768" cy="795939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900">
                <a:solidFill>
                  <a:schemeClr val="bg1"/>
                </a:solidFill>
                <a:latin typeface="Aptos" panose="020B00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00000"/>
              </a:lnSpc>
              <a:defRPr sz="1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lnSpc>
                <a:spcPct val="100000"/>
              </a:lnSpc>
              <a:defRPr sz="1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lnSpc>
                <a:spcPct val="100000"/>
              </a:lnSpc>
              <a:defRPr sz="1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00000"/>
              </a:lnSpc>
              <a:defRPr sz="1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GB" noProof="0" dirty="0" err="1"/>
              <a:t>Fornavn</a:t>
            </a:r>
            <a:r>
              <a:rPr lang="en-GB" noProof="0" dirty="0"/>
              <a:t> </a:t>
            </a:r>
            <a:r>
              <a:rPr lang="en-GB" noProof="0" dirty="0" err="1"/>
              <a:t>Etternavn</a:t>
            </a:r>
            <a:br>
              <a:rPr lang="en-GB" noProof="0" dirty="0"/>
            </a:br>
            <a:r>
              <a:rPr lang="en-GB" noProof="0" dirty="0"/>
              <a:t>Tittel / Rolle</a:t>
            </a:r>
            <a:br>
              <a:rPr lang="en-GB" noProof="0" dirty="0"/>
            </a:br>
            <a:r>
              <a:rPr lang="en-GB" noProof="0" dirty="0"/>
              <a:t>Firma</a:t>
            </a:r>
            <a:br>
              <a:rPr lang="en-GB" noProof="0" dirty="0"/>
            </a:br>
            <a:br>
              <a:rPr lang="en-GB" noProof="0" dirty="0"/>
            </a:br>
            <a:r>
              <a:rPr lang="en-GB" noProof="0" dirty="0"/>
              <a:t>E-post</a:t>
            </a:r>
            <a:br>
              <a:rPr lang="en-GB" noProof="0" dirty="0"/>
            </a:br>
            <a:r>
              <a:rPr lang="en-GB" noProof="0" dirty="0"/>
              <a:t>Mobil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4F599523-E46A-805B-B4AA-2B8A858DDC09}"/>
              </a:ext>
            </a:extLst>
          </p:cNvPr>
          <p:cNvSpPr txBox="1"/>
          <p:nvPr userDrawn="1"/>
        </p:nvSpPr>
        <p:spPr>
          <a:xfrm>
            <a:off x="9516380" y="5875272"/>
            <a:ext cx="2260218" cy="840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  <a:defRPr sz="1000">
                <a:solidFill>
                  <a:srgbClr val="FBFBFD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GB" sz="900" noProof="0" dirty="0">
                <a:latin typeface="Aptos" panose="020B0004020202020204" pitchFamily="34" charset="0"/>
              </a:rPr>
              <a:t>NORWEGIAN OFFSHORE DIRECTORATE</a:t>
            </a:r>
            <a:br>
              <a:rPr lang="en-GB" sz="900" noProof="0" dirty="0">
                <a:latin typeface="Aptos" panose="020B0004020202020204" pitchFamily="34" charset="0"/>
              </a:rPr>
            </a:br>
            <a:br>
              <a:rPr lang="en-GB" sz="900" noProof="0" dirty="0">
                <a:latin typeface="Aptos" panose="020B0004020202020204" pitchFamily="34" charset="0"/>
              </a:rPr>
            </a:br>
            <a:r>
              <a:rPr lang="en-GB" sz="900" noProof="0" dirty="0">
                <a:latin typeface="Aptos" panose="020B0004020202020204" pitchFamily="34" charset="0"/>
              </a:rPr>
              <a:t>+47 51 87 60 00</a:t>
            </a:r>
          </a:p>
          <a:p>
            <a:pPr algn="r">
              <a:lnSpc>
                <a:spcPct val="90000"/>
              </a:lnSpc>
              <a:defRPr sz="1000">
                <a:solidFill>
                  <a:srgbClr val="FBFBFD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GB" sz="900" noProof="0" dirty="0">
                <a:latin typeface="Aptos" panose="020B0004020202020204" pitchFamily="34" charset="0"/>
              </a:rPr>
              <a:t>postboks@sodir.no</a:t>
            </a:r>
          </a:p>
          <a:p>
            <a:pPr algn="r">
              <a:lnSpc>
                <a:spcPct val="90000"/>
              </a:lnSpc>
              <a:defRPr sz="1000">
                <a:solidFill>
                  <a:srgbClr val="FBFBFD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lang="en-GB" sz="900" noProof="0" dirty="0">
              <a:latin typeface="Aptos" panose="020B0004020202020204" pitchFamily="34" charset="0"/>
            </a:endParaRPr>
          </a:p>
          <a:p>
            <a:pPr algn="r">
              <a:lnSpc>
                <a:spcPct val="90000"/>
              </a:lnSpc>
              <a:defRPr sz="1000">
                <a:solidFill>
                  <a:srgbClr val="FBFBFD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GB" sz="900" noProof="0" dirty="0">
                <a:latin typeface="Aptos" panose="020B0004020202020204" pitchFamily="34" charset="0"/>
              </a:rPr>
              <a:t>SODIR.NO/EN</a:t>
            </a:r>
          </a:p>
        </p:txBody>
      </p:sp>
      <p:sp>
        <p:nvSpPr>
          <p:cNvPr id="3" name="Plassholder for tekst 9">
            <a:extLst>
              <a:ext uri="{FF2B5EF4-FFF2-40B4-BE49-F238E27FC236}">
                <a16:creationId xmlns:a16="http://schemas.microsoft.com/office/drawing/2014/main" id="{837ECFB8-624A-83C2-0B46-50A72DD65F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5419" y="288000"/>
            <a:ext cx="3240000" cy="144000"/>
          </a:xfrm>
        </p:spPr>
        <p:txBody>
          <a:bodyPr tIns="0" bIns="0" anchor="ctr" anchorCtr="0"/>
          <a:lstStyle>
            <a:lvl1pPr marL="0" indent="0">
              <a:buNone/>
              <a:defRPr sz="900">
                <a:latin typeface="Aptos Light" panose="020B0004020202020204" pitchFamily="34" charset="0"/>
              </a:defRPr>
            </a:lvl1pPr>
          </a:lstStyle>
          <a:p>
            <a:pPr lvl="0"/>
            <a:r>
              <a:rPr lang="en-GB" sz="900" noProof="0" dirty="0"/>
              <a:t>Tittel </a:t>
            </a:r>
            <a:r>
              <a:rPr lang="en-GB" sz="900" noProof="0" dirty="0" err="1"/>
              <a:t>på</a:t>
            </a:r>
            <a:r>
              <a:rPr lang="en-GB" sz="900" noProof="0" dirty="0"/>
              <a:t> </a:t>
            </a:r>
            <a:r>
              <a:rPr lang="en-GB" sz="900" noProof="0" dirty="0" err="1"/>
              <a:t>presentasjon</a:t>
            </a:r>
            <a:endParaRPr lang="en-GB" noProof="0" dirty="0"/>
          </a:p>
        </p:txBody>
      </p:sp>
      <p:sp>
        <p:nvSpPr>
          <p:cNvPr id="7" name="Plassholder for tekst 9">
            <a:extLst>
              <a:ext uri="{FF2B5EF4-FFF2-40B4-BE49-F238E27FC236}">
                <a16:creationId xmlns:a16="http://schemas.microsoft.com/office/drawing/2014/main" id="{D1C2CF59-6AB4-37C8-CD3F-67986FD586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16388" y="288000"/>
            <a:ext cx="3240000" cy="144000"/>
          </a:xfrm>
        </p:spPr>
        <p:txBody>
          <a:bodyPr tIns="0" bIns="0" anchor="ctr" anchorCtr="0"/>
          <a:lstStyle>
            <a:lvl1pPr marL="0" indent="0">
              <a:buNone/>
              <a:defRPr sz="900">
                <a:latin typeface="Aptos Light" panose="020B0004020202020204" pitchFamily="34" charset="0"/>
              </a:defRPr>
            </a:lvl1pPr>
          </a:lstStyle>
          <a:p>
            <a:pPr lvl="0"/>
            <a:r>
              <a:rPr lang="en-GB" sz="900" noProof="0" dirty="0" err="1"/>
              <a:t>Undertittel</a:t>
            </a:r>
            <a:r>
              <a:rPr lang="en-GB" sz="900" noProof="0" dirty="0"/>
              <a:t> / Tema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401578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 err="1"/>
              <a:t>Klikk</a:t>
            </a:r>
            <a:r>
              <a:rPr lang="en-GB" noProof="0" dirty="0"/>
              <a:t> for å </a:t>
            </a:r>
            <a:r>
              <a:rPr lang="en-GB" noProof="0" dirty="0" err="1"/>
              <a:t>redigere</a:t>
            </a:r>
            <a:r>
              <a:rPr lang="en-GB" noProof="0" dirty="0"/>
              <a:t> </a:t>
            </a:r>
            <a:r>
              <a:rPr lang="en-GB" noProof="0" dirty="0" err="1"/>
              <a:t>tittelstil</a:t>
            </a:r>
            <a:endParaRPr lang="en-GB" noProof="0" dirty="0"/>
          </a:p>
        </p:txBody>
      </p:sp>
      <p:sp>
        <p:nvSpPr>
          <p:cNvPr id="12" name="Plassholder for dato 11">
            <a:extLst>
              <a:ext uri="{FF2B5EF4-FFF2-40B4-BE49-F238E27FC236}">
                <a16:creationId xmlns:a16="http://schemas.microsoft.com/office/drawing/2014/main" id="{28788C0F-D3CB-71A1-C2C0-4A7E3967F49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D81974FE-D81D-4B8B-865C-0B21D63AC7CD}" type="datetime1">
              <a:rPr lang="nb-NO" noProof="0" smtClean="0"/>
              <a:t>10.04.2024</a:t>
            </a:fld>
            <a:endParaRPr lang="nb-NO" noProof="0" dirty="0"/>
          </a:p>
        </p:txBody>
      </p:sp>
      <p:sp>
        <p:nvSpPr>
          <p:cNvPr id="14" name="Plassholder for lysbildenummer 13">
            <a:extLst>
              <a:ext uri="{FF2B5EF4-FFF2-40B4-BE49-F238E27FC236}">
                <a16:creationId xmlns:a16="http://schemas.microsoft.com/office/drawing/2014/main" id="{ACC17174-3019-F7BC-1297-69F6751E66F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GB" noProof="0" dirty="0"/>
              <a:t>S</a:t>
            </a:r>
            <a:fld id="{C588D286-E44A-F344-AC03-AA90C50A06B2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6405B158-0F42-5521-3AC3-BC30CAE64F3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65420" y="1844675"/>
            <a:ext cx="8743694" cy="4392613"/>
          </a:xfrm>
        </p:spPr>
        <p:txBody>
          <a:bodyPr/>
          <a:lstStyle/>
          <a:p>
            <a:pPr lvl="0"/>
            <a:r>
              <a:rPr lang="en-GB" noProof="0" dirty="0" err="1"/>
              <a:t>Klikk</a:t>
            </a:r>
            <a:r>
              <a:rPr lang="en-GB" noProof="0" dirty="0"/>
              <a:t> for å </a:t>
            </a:r>
            <a:r>
              <a:rPr lang="en-GB" noProof="0" dirty="0" err="1"/>
              <a:t>redigere</a:t>
            </a:r>
            <a:r>
              <a:rPr lang="en-GB" noProof="0" dirty="0"/>
              <a:t> </a:t>
            </a:r>
            <a:r>
              <a:rPr lang="en-GB" noProof="0" dirty="0" err="1"/>
              <a:t>tekststiler</a:t>
            </a:r>
            <a:r>
              <a:rPr lang="en-GB" noProof="0" dirty="0"/>
              <a:t> </a:t>
            </a:r>
            <a:r>
              <a:rPr lang="en-GB" noProof="0" dirty="0" err="1"/>
              <a:t>i</a:t>
            </a:r>
            <a:r>
              <a:rPr lang="en-GB" noProof="0" dirty="0"/>
              <a:t> </a:t>
            </a:r>
            <a:r>
              <a:rPr lang="en-GB" noProof="0" dirty="0" err="1"/>
              <a:t>malen</a:t>
            </a:r>
            <a:endParaRPr lang="en-GB" noProof="0" dirty="0"/>
          </a:p>
          <a:p>
            <a:pPr lvl="1"/>
            <a:r>
              <a:rPr lang="en-GB" noProof="0" dirty="0"/>
              <a:t>Andre </a:t>
            </a:r>
            <a:r>
              <a:rPr lang="en-GB" noProof="0" dirty="0" err="1"/>
              <a:t>nivå</a:t>
            </a:r>
            <a:endParaRPr lang="en-GB" noProof="0" dirty="0"/>
          </a:p>
          <a:p>
            <a:pPr lvl="2"/>
            <a:r>
              <a:rPr lang="en-GB" noProof="0" dirty="0" err="1"/>
              <a:t>Tredje</a:t>
            </a:r>
            <a:r>
              <a:rPr lang="en-GB" noProof="0" dirty="0"/>
              <a:t> </a:t>
            </a:r>
            <a:r>
              <a:rPr lang="en-GB" noProof="0" dirty="0" err="1"/>
              <a:t>nivå</a:t>
            </a:r>
            <a:endParaRPr lang="en-GB" noProof="0" dirty="0"/>
          </a:p>
          <a:p>
            <a:pPr lvl="3"/>
            <a:r>
              <a:rPr lang="en-GB" noProof="0" dirty="0" err="1"/>
              <a:t>Fjerde</a:t>
            </a:r>
            <a:r>
              <a:rPr lang="en-GB" noProof="0" dirty="0"/>
              <a:t> </a:t>
            </a:r>
            <a:r>
              <a:rPr lang="en-GB" noProof="0" dirty="0" err="1"/>
              <a:t>nivå</a:t>
            </a:r>
            <a:endParaRPr lang="en-GB" noProof="0" dirty="0"/>
          </a:p>
          <a:p>
            <a:pPr lvl="4"/>
            <a:r>
              <a:rPr lang="en-GB" noProof="0" dirty="0" err="1"/>
              <a:t>Femte</a:t>
            </a:r>
            <a:r>
              <a:rPr lang="en-GB" noProof="0" dirty="0"/>
              <a:t> </a:t>
            </a:r>
            <a:r>
              <a:rPr lang="en-GB" noProof="0" dirty="0" err="1"/>
              <a:t>nivå</a:t>
            </a:r>
            <a:endParaRPr lang="en-GB" noProof="0" dirty="0"/>
          </a:p>
        </p:txBody>
      </p:sp>
      <p:sp>
        <p:nvSpPr>
          <p:cNvPr id="3" name="Plassholder for tekst 9">
            <a:extLst>
              <a:ext uri="{FF2B5EF4-FFF2-40B4-BE49-F238E27FC236}">
                <a16:creationId xmlns:a16="http://schemas.microsoft.com/office/drawing/2014/main" id="{BB7A9955-63F7-B8B2-A66B-50B8F09756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5419" y="288000"/>
            <a:ext cx="3240000" cy="144000"/>
          </a:xfrm>
        </p:spPr>
        <p:txBody>
          <a:bodyPr tIns="0" bIns="0" anchor="ctr" anchorCtr="0"/>
          <a:lstStyle>
            <a:lvl1pPr marL="0" indent="0">
              <a:buNone/>
              <a:defRPr sz="900">
                <a:latin typeface="Aptos Light" panose="020B0004020202020204" pitchFamily="34" charset="0"/>
              </a:defRPr>
            </a:lvl1pPr>
          </a:lstStyle>
          <a:p>
            <a:pPr lvl="0"/>
            <a:r>
              <a:rPr lang="en-GB" sz="900" noProof="0" dirty="0"/>
              <a:t>Tittel </a:t>
            </a:r>
            <a:r>
              <a:rPr lang="en-GB" sz="900" noProof="0" dirty="0" err="1"/>
              <a:t>på</a:t>
            </a:r>
            <a:r>
              <a:rPr lang="en-GB" sz="900" noProof="0" dirty="0"/>
              <a:t> </a:t>
            </a:r>
            <a:r>
              <a:rPr lang="en-GB" sz="900" noProof="0" dirty="0" err="1"/>
              <a:t>presentasjon</a:t>
            </a:r>
            <a:endParaRPr lang="en-GB" noProof="0" dirty="0"/>
          </a:p>
        </p:txBody>
      </p:sp>
      <p:sp>
        <p:nvSpPr>
          <p:cNvPr id="4" name="Plassholder for tekst 9">
            <a:extLst>
              <a:ext uri="{FF2B5EF4-FFF2-40B4-BE49-F238E27FC236}">
                <a16:creationId xmlns:a16="http://schemas.microsoft.com/office/drawing/2014/main" id="{F3C122E1-49F6-541E-7AAA-A23316C4E7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16388" y="288000"/>
            <a:ext cx="3240000" cy="144000"/>
          </a:xfrm>
        </p:spPr>
        <p:txBody>
          <a:bodyPr tIns="0" bIns="0" anchor="ctr" anchorCtr="0"/>
          <a:lstStyle>
            <a:lvl1pPr marL="0" indent="0">
              <a:buNone/>
              <a:defRPr sz="900">
                <a:latin typeface="Aptos Light" panose="020B0004020202020204" pitchFamily="34" charset="0"/>
              </a:defRPr>
            </a:lvl1pPr>
          </a:lstStyle>
          <a:p>
            <a:pPr lvl="0"/>
            <a:r>
              <a:rPr lang="en-GB" sz="900" noProof="0" dirty="0" err="1"/>
              <a:t>Undertittel</a:t>
            </a:r>
            <a:r>
              <a:rPr lang="en-GB" sz="900" noProof="0" dirty="0"/>
              <a:t> / Tema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624898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tekst 9">
            <a:extLst>
              <a:ext uri="{FF2B5EF4-FFF2-40B4-BE49-F238E27FC236}">
                <a16:creationId xmlns:a16="http://schemas.microsoft.com/office/drawing/2014/main" id="{F6AAAC18-F264-746D-3C6D-D45945BCB8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5419" y="288000"/>
            <a:ext cx="3240000" cy="144000"/>
          </a:xfrm>
        </p:spPr>
        <p:txBody>
          <a:bodyPr tIns="0" bIns="0" anchor="ctr" anchorCtr="0"/>
          <a:lstStyle>
            <a:lvl1pPr marL="0" indent="0">
              <a:buNone/>
              <a:defRPr sz="900">
                <a:latin typeface="Aptos Light" panose="020B0004020202020204" pitchFamily="34" charset="0"/>
              </a:defRPr>
            </a:lvl1pPr>
          </a:lstStyle>
          <a:p>
            <a:pPr lvl="0"/>
            <a:r>
              <a:rPr lang="en-GB" sz="900" noProof="0" dirty="0"/>
              <a:t>Tittel </a:t>
            </a:r>
            <a:r>
              <a:rPr lang="en-GB" sz="900" noProof="0" dirty="0" err="1"/>
              <a:t>på</a:t>
            </a:r>
            <a:r>
              <a:rPr lang="en-GB" sz="900" noProof="0" dirty="0"/>
              <a:t> </a:t>
            </a:r>
            <a:r>
              <a:rPr lang="en-GB" sz="900" noProof="0" dirty="0" err="1"/>
              <a:t>presentasjon</a:t>
            </a:r>
            <a:endParaRPr lang="en-GB" noProof="0" dirty="0"/>
          </a:p>
        </p:txBody>
      </p:sp>
      <p:sp>
        <p:nvSpPr>
          <p:cNvPr id="5" name="Plassholder for tekst 9">
            <a:extLst>
              <a:ext uri="{FF2B5EF4-FFF2-40B4-BE49-F238E27FC236}">
                <a16:creationId xmlns:a16="http://schemas.microsoft.com/office/drawing/2014/main" id="{4297D3A0-7C26-EFFA-3EDD-C347117DB4E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16388" y="288000"/>
            <a:ext cx="3240000" cy="144000"/>
          </a:xfrm>
        </p:spPr>
        <p:txBody>
          <a:bodyPr tIns="0" bIns="0" anchor="ctr" anchorCtr="0"/>
          <a:lstStyle>
            <a:lvl1pPr marL="0" indent="0">
              <a:buNone/>
              <a:defRPr sz="900">
                <a:latin typeface="Aptos Light" panose="020B0004020202020204" pitchFamily="34" charset="0"/>
              </a:defRPr>
            </a:lvl1pPr>
          </a:lstStyle>
          <a:p>
            <a:pPr lvl="0"/>
            <a:r>
              <a:rPr lang="en-GB" sz="900" noProof="0" dirty="0" err="1"/>
              <a:t>Undertittel</a:t>
            </a:r>
            <a:r>
              <a:rPr lang="en-GB" sz="900" noProof="0" dirty="0"/>
              <a:t> / Tema</a:t>
            </a:r>
            <a:endParaRPr lang="en-GB" noProof="0" dirty="0"/>
          </a:p>
        </p:txBody>
      </p:sp>
      <p:sp>
        <p:nvSpPr>
          <p:cNvPr id="6" name="Plassholder for dato 5">
            <a:extLst>
              <a:ext uri="{FF2B5EF4-FFF2-40B4-BE49-F238E27FC236}">
                <a16:creationId xmlns:a16="http://schemas.microsoft.com/office/drawing/2014/main" id="{14289C31-0D85-B079-F58A-E0C3122DCC6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A15932FD-2561-46C1-9F64-CA181F8793F2}" type="datetime1">
              <a:rPr lang="nb-NO" noProof="0" smtClean="0"/>
              <a:t>10.04.2024</a:t>
            </a:fld>
            <a:endParaRPr lang="nb-NO" noProof="0" dirty="0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C6F323D8-CBF6-B954-E9CC-75D83860777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GB" noProof="0" dirty="0"/>
              <a:t>S</a:t>
            </a:r>
            <a:fld id="{C588D286-E44A-F344-AC03-AA90C50A06B2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8128434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k 1">
            <a:extLst>
              <a:ext uri="{FF2B5EF4-FFF2-40B4-BE49-F238E27FC236}">
                <a16:creationId xmlns:a16="http://schemas.microsoft.com/office/drawing/2014/main" id="{109ABFD6-2BEE-D775-80AD-F02C809A62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951688" y="1016000"/>
            <a:ext cx="6288624" cy="433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8078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k 2">
            <a:extLst>
              <a:ext uri="{FF2B5EF4-FFF2-40B4-BE49-F238E27FC236}">
                <a16:creationId xmlns:a16="http://schemas.microsoft.com/office/drawing/2014/main" id="{050004F4-241C-423F-10B3-FC343819A4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927648" y="1016000"/>
            <a:ext cx="6336704" cy="437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3092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ed bøl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skjermbilde, sort, mørke&#10;&#10;Automatisk generert beskrivelse">
            <a:extLst>
              <a:ext uri="{FF2B5EF4-FFF2-40B4-BE49-F238E27FC236}">
                <a16:creationId xmlns:a16="http://schemas.microsoft.com/office/drawing/2014/main" id="{84836D46-8F6C-DC98-4088-7DBDC93715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658813" y="3860800"/>
            <a:ext cx="11090275" cy="2880568"/>
          </a:xfrm>
        </p:spPr>
        <p:txBody>
          <a:bodyPr anchor="b" anchorCtr="0"/>
          <a:lstStyle>
            <a:lvl1pPr algn="l">
              <a:defRPr sz="11000" spc="300" baseline="0">
                <a:latin typeface="Aptos Light" panose="020B0004020202020204" pitchFamily="34" charset="0"/>
              </a:defRPr>
            </a:lvl1pPr>
          </a:lstStyle>
          <a:p>
            <a:r>
              <a:rPr lang="en-GB" noProof="0" dirty="0"/>
              <a:t>SETT INN</a:t>
            </a:r>
            <a:br>
              <a:rPr lang="en-GB" noProof="0" dirty="0"/>
            </a:br>
            <a:r>
              <a:rPr lang="en-GB" noProof="0" dirty="0"/>
              <a:t>TEKST HER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F0523ED9-7A4F-5BF2-2E1A-D3497405208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6A1A7A93-5D0E-4A70-8E49-5D3C2F3015F8}" type="datetime1">
              <a:rPr lang="nb-NO" noProof="0" smtClean="0"/>
              <a:t>10.04.2024</a:t>
            </a:fld>
            <a:endParaRPr lang="nb-NO" noProof="0" dirty="0"/>
          </a:p>
        </p:txBody>
      </p:sp>
      <p:sp>
        <p:nvSpPr>
          <p:cNvPr id="12" name="Plassholder for lysbildenummer 11">
            <a:extLst>
              <a:ext uri="{FF2B5EF4-FFF2-40B4-BE49-F238E27FC236}">
                <a16:creationId xmlns:a16="http://schemas.microsoft.com/office/drawing/2014/main" id="{F8E79FE2-73E9-A80A-C6E9-C86A8231224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GB" noProof="0" dirty="0"/>
              <a:t>S</a:t>
            </a:r>
            <a:fld id="{C588D286-E44A-F344-AC03-AA90C50A06B2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  <p:sp>
        <p:nvSpPr>
          <p:cNvPr id="4" name="Plassholder for tekst 9">
            <a:extLst>
              <a:ext uri="{FF2B5EF4-FFF2-40B4-BE49-F238E27FC236}">
                <a16:creationId xmlns:a16="http://schemas.microsoft.com/office/drawing/2014/main" id="{AA761711-BA4A-707B-6308-6E9FDF7E1C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5419" y="288000"/>
            <a:ext cx="3240000" cy="144000"/>
          </a:xfrm>
        </p:spPr>
        <p:txBody>
          <a:bodyPr tIns="0" bIns="0" anchor="ctr" anchorCtr="0"/>
          <a:lstStyle>
            <a:lvl1pPr marL="0" indent="0">
              <a:buNone/>
              <a:defRPr sz="900">
                <a:latin typeface="Aptos Light" panose="020B0004020202020204" pitchFamily="34" charset="0"/>
              </a:defRPr>
            </a:lvl1pPr>
          </a:lstStyle>
          <a:p>
            <a:pPr lvl="0"/>
            <a:r>
              <a:rPr lang="en-GB" sz="900" noProof="0" dirty="0"/>
              <a:t>Tittel </a:t>
            </a:r>
            <a:r>
              <a:rPr lang="en-GB" sz="900" noProof="0" dirty="0" err="1"/>
              <a:t>på</a:t>
            </a:r>
            <a:r>
              <a:rPr lang="en-GB" sz="900" noProof="0" dirty="0"/>
              <a:t> </a:t>
            </a:r>
            <a:r>
              <a:rPr lang="en-GB" sz="900" noProof="0" dirty="0" err="1"/>
              <a:t>presentasjon</a:t>
            </a:r>
            <a:endParaRPr lang="en-GB" noProof="0" dirty="0"/>
          </a:p>
        </p:txBody>
      </p:sp>
      <p:sp>
        <p:nvSpPr>
          <p:cNvPr id="5" name="Plassholder for tekst 9">
            <a:extLst>
              <a:ext uri="{FF2B5EF4-FFF2-40B4-BE49-F238E27FC236}">
                <a16:creationId xmlns:a16="http://schemas.microsoft.com/office/drawing/2014/main" id="{C52B9DC4-4E69-CA81-AB59-0DC85A81048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16388" y="288000"/>
            <a:ext cx="3240000" cy="144000"/>
          </a:xfrm>
        </p:spPr>
        <p:txBody>
          <a:bodyPr tIns="0" bIns="0" anchor="ctr" anchorCtr="0"/>
          <a:lstStyle>
            <a:lvl1pPr marL="0" indent="0">
              <a:buNone/>
              <a:defRPr sz="900">
                <a:latin typeface="Aptos Light" panose="020B0004020202020204" pitchFamily="34" charset="0"/>
              </a:defRPr>
            </a:lvl1pPr>
          </a:lstStyle>
          <a:p>
            <a:pPr lvl="0"/>
            <a:r>
              <a:rPr lang="en-GB" sz="900" noProof="0" dirty="0" err="1"/>
              <a:t>Undertittel</a:t>
            </a:r>
            <a:r>
              <a:rPr lang="en-GB" sz="900" noProof="0" dirty="0"/>
              <a:t> / Tema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994537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ed k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mørke, sort, rom, stjerne&#10;&#10;Automatisk generert beskrivelse">
            <a:extLst>
              <a:ext uri="{FF2B5EF4-FFF2-40B4-BE49-F238E27FC236}">
                <a16:creationId xmlns:a16="http://schemas.microsoft.com/office/drawing/2014/main" id="{34508F40-166F-59EB-3BA5-729E8B9A39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658813" y="872716"/>
            <a:ext cx="11233831" cy="2916324"/>
          </a:xfrm>
        </p:spPr>
        <p:txBody>
          <a:bodyPr anchor="t" anchorCtr="0"/>
          <a:lstStyle>
            <a:lvl1pPr algn="r">
              <a:defRPr sz="11000" spc="300" baseline="0">
                <a:latin typeface="Aptos Light" panose="020B0004020202020204" pitchFamily="34" charset="0"/>
              </a:defRPr>
            </a:lvl1pPr>
          </a:lstStyle>
          <a:p>
            <a:r>
              <a:rPr lang="en-GB" noProof="0" dirty="0"/>
              <a:t>SETT INN</a:t>
            </a:r>
            <a:br>
              <a:rPr lang="en-GB" noProof="0" dirty="0"/>
            </a:br>
            <a:r>
              <a:rPr lang="en-GB" noProof="0" dirty="0"/>
              <a:t>TEKST HER</a:t>
            </a:r>
          </a:p>
        </p:txBody>
      </p:sp>
      <p:sp>
        <p:nvSpPr>
          <p:cNvPr id="9" name="Plassholder for dato 8">
            <a:extLst>
              <a:ext uri="{FF2B5EF4-FFF2-40B4-BE49-F238E27FC236}">
                <a16:creationId xmlns:a16="http://schemas.microsoft.com/office/drawing/2014/main" id="{8BD75468-2EEF-67C5-5029-79C352D0FCB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21F55EC8-500C-4875-9E91-FCAFFF580C6A}" type="datetime1">
              <a:rPr lang="nb-NO" noProof="0" smtClean="0"/>
              <a:t>10.04.2024</a:t>
            </a:fld>
            <a:endParaRPr lang="nb-NO" noProof="0" dirty="0"/>
          </a:p>
        </p:txBody>
      </p:sp>
      <p:sp>
        <p:nvSpPr>
          <p:cNvPr id="13" name="Plassholder for lysbildenummer 12">
            <a:extLst>
              <a:ext uri="{FF2B5EF4-FFF2-40B4-BE49-F238E27FC236}">
                <a16:creationId xmlns:a16="http://schemas.microsoft.com/office/drawing/2014/main" id="{90619F03-0DFF-F3F9-EEAC-B063FCD6A11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GB" noProof="0" dirty="0"/>
              <a:t>S</a:t>
            </a:r>
            <a:fld id="{C588D286-E44A-F344-AC03-AA90C50A06B2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  <p:sp>
        <p:nvSpPr>
          <p:cNvPr id="3" name="Plassholder for tekst 9">
            <a:extLst>
              <a:ext uri="{FF2B5EF4-FFF2-40B4-BE49-F238E27FC236}">
                <a16:creationId xmlns:a16="http://schemas.microsoft.com/office/drawing/2014/main" id="{81FED1A0-F18F-AF13-1CF4-A0ADD530FB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5419" y="288000"/>
            <a:ext cx="3240000" cy="144000"/>
          </a:xfrm>
        </p:spPr>
        <p:txBody>
          <a:bodyPr tIns="0" bIns="0" anchor="ctr" anchorCtr="0"/>
          <a:lstStyle>
            <a:lvl1pPr marL="0" indent="0">
              <a:buNone/>
              <a:defRPr sz="900">
                <a:latin typeface="Aptos Light" panose="020B0004020202020204" pitchFamily="34" charset="0"/>
              </a:defRPr>
            </a:lvl1pPr>
          </a:lstStyle>
          <a:p>
            <a:pPr lvl="0"/>
            <a:r>
              <a:rPr lang="en-GB" sz="900" noProof="0" dirty="0"/>
              <a:t>Tittel </a:t>
            </a:r>
            <a:r>
              <a:rPr lang="en-GB" sz="900" noProof="0" dirty="0" err="1"/>
              <a:t>på</a:t>
            </a:r>
            <a:r>
              <a:rPr lang="en-GB" sz="900" noProof="0" dirty="0"/>
              <a:t> </a:t>
            </a:r>
            <a:r>
              <a:rPr lang="en-GB" sz="900" noProof="0" dirty="0" err="1"/>
              <a:t>presentasjon</a:t>
            </a:r>
            <a:endParaRPr lang="en-GB" noProof="0" dirty="0"/>
          </a:p>
        </p:txBody>
      </p:sp>
      <p:sp>
        <p:nvSpPr>
          <p:cNvPr id="5" name="Plassholder for tekst 9">
            <a:extLst>
              <a:ext uri="{FF2B5EF4-FFF2-40B4-BE49-F238E27FC236}">
                <a16:creationId xmlns:a16="http://schemas.microsoft.com/office/drawing/2014/main" id="{204996F9-516E-4C65-4D69-93517C5119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16388" y="288000"/>
            <a:ext cx="3240000" cy="144000"/>
          </a:xfrm>
        </p:spPr>
        <p:txBody>
          <a:bodyPr tIns="0" bIns="0" anchor="ctr" anchorCtr="0"/>
          <a:lstStyle>
            <a:lvl1pPr marL="0" indent="0">
              <a:buNone/>
              <a:defRPr sz="900">
                <a:latin typeface="Aptos Light" panose="020B0004020202020204" pitchFamily="34" charset="0"/>
              </a:defRPr>
            </a:lvl1pPr>
          </a:lstStyle>
          <a:p>
            <a:pPr lvl="0"/>
            <a:r>
              <a:rPr lang="en-GB" sz="900" noProof="0" dirty="0" err="1"/>
              <a:t>Undertittel</a:t>
            </a:r>
            <a:r>
              <a:rPr lang="en-GB" sz="900" noProof="0" dirty="0"/>
              <a:t> / Tema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36362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uten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658813" y="872716"/>
            <a:ext cx="11197827" cy="2916324"/>
          </a:xfrm>
        </p:spPr>
        <p:txBody>
          <a:bodyPr anchor="t" anchorCtr="0"/>
          <a:lstStyle>
            <a:lvl1pPr algn="r">
              <a:defRPr sz="11000" spc="300" baseline="0">
                <a:latin typeface="Aptos Light" panose="020B0004020202020204" pitchFamily="34" charset="0"/>
              </a:defRPr>
            </a:lvl1pPr>
          </a:lstStyle>
          <a:p>
            <a:r>
              <a:rPr lang="en-GB" noProof="0" dirty="0"/>
              <a:t>SETT INN</a:t>
            </a:r>
            <a:br>
              <a:rPr lang="en-GB" noProof="0" dirty="0"/>
            </a:br>
            <a:r>
              <a:rPr lang="en-GB" noProof="0" dirty="0"/>
              <a:t>TEKST HER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92E21D1C-F70F-31B4-9310-7184B67CA40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EB3294C0-9FBF-4D6B-8BAB-5476C04C5CB6}" type="datetime1">
              <a:rPr lang="nb-NO" noProof="0" smtClean="0"/>
              <a:t>10.04.2024</a:t>
            </a:fld>
            <a:endParaRPr lang="nb-NO" noProof="0" dirty="0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211A6553-1331-5BA9-65F3-D925FBA36BC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GB" noProof="0" dirty="0"/>
              <a:t>S</a:t>
            </a:r>
            <a:fld id="{C588D286-E44A-F344-AC03-AA90C50A06B2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  <p:sp>
        <p:nvSpPr>
          <p:cNvPr id="3" name="Plassholder for tekst 9">
            <a:extLst>
              <a:ext uri="{FF2B5EF4-FFF2-40B4-BE49-F238E27FC236}">
                <a16:creationId xmlns:a16="http://schemas.microsoft.com/office/drawing/2014/main" id="{779AB66E-100D-4058-EF68-6500575277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5419" y="288000"/>
            <a:ext cx="3240000" cy="144000"/>
          </a:xfrm>
        </p:spPr>
        <p:txBody>
          <a:bodyPr tIns="0" bIns="0" anchor="ctr" anchorCtr="0"/>
          <a:lstStyle>
            <a:lvl1pPr marL="0" indent="0">
              <a:buNone/>
              <a:defRPr sz="900">
                <a:latin typeface="Aptos Light" panose="020B0004020202020204" pitchFamily="34" charset="0"/>
              </a:defRPr>
            </a:lvl1pPr>
          </a:lstStyle>
          <a:p>
            <a:pPr lvl="0"/>
            <a:r>
              <a:rPr lang="en-GB" sz="900" noProof="0" dirty="0"/>
              <a:t>Tittel </a:t>
            </a:r>
            <a:r>
              <a:rPr lang="en-GB" sz="900" noProof="0" dirty="0" err="1"/>
              <a:t>på</a:t>
            </a:r>
            <a:r>
              <a:rPr lang="en-GB" sz="900" noProof="0" dirty="0"/>
              <a:t> </a:t>
            </a:r>
            <a:r>
              <a:rPr lang="en-GB" sz="900" noProof="0" dirty="0" err="1"/>
              <a:t>presentasjon</a:t>
            </a:r>
            <a:endParaRPr lang="en-GB" noProof="0" dirty="0"/>
          </a:p>
        </p:txBody>
      </p:sp>
      <p:sp>
        <p:nvSpPr>
          <p:cNvPr id="4" name="Plassholder for tekst 9">
            <a:extLst>
              <a:ext uri="{FF2B5EF4-FFF2-40B4-BE49-F238E27FC236}">
                <a16:creationId xmlns:a16="http://schemas.microsoft.com/office/drawing/2014/main" id="{BC6337B0-B7C0-ADA8-9AAD-8E37756389E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16388" y="288000"/>
            <a:ext cx="3240000" cy="144000"/>
          </a:xfrm>
        </p:spPr>
        <p:txBody>
          <a:bodyPr tIns="0" bIns="0" anchor="ctr" anchorCtr="0"/>
          <a:lstStyle>
            <a:lvl1pPr marL="0" indent="0">
              <a:buNone/>
              <a:defRPr sz="900">
                <a:latin typeface="Aptos Light" panose="020B0004020202020204" pitchFamily="34" charset="0"/>
              </a:defRPr>
            </a:lvl1pPr>
          </a:lstStyle>
          <a:p>
            <a:pPr lvl="0"/>
            <a:r>
              <a:rPr lang="en-GB" sz="900" noProof="0" dirty="0" err="1"/>
              <a:t>Undertittel</a:t>
            </a:r>
            <a:r>
              <a:rPr lang="en-GB" sz="900" noProof="0" dirty="0"/>
              <a:t> / Tema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881388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4116388" y="872716"/>
            <a:ext cx="7632700" cy="1476164"/>
          </a:xfrm>
        </p:spPr>
        <p:txBody>
          <a:bodyPr anchor="t" anchorCtr="0"/>
          <a:lstStyle>
            <a:lvl1pPr algn="r">
              <a:defRPr sz="11000" spc="300" baseline="0">
                <a:latin typeface="Aptos Light" panose="020B0004020202020204" pitchFamily="34" charset="0"/>
              </a:defRPr>
            </a:lvl1pPr>
          </a:lstStyle>
          <a:p>
            <a:r>
              <a:rPr lang="en-GB" noProof="0" dirty="0"/>
              <a:t>AGENDA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5146BA75-1482-B38D-7E7C-0D01F4A626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5418" y="2564904"/>
            <a:ext cx="4536000" cy="3564396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en-GB" noProof="0" dirty="0"/>
              <a:t>AGENDAPUNKT 1</a:t>
            </a:r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F877ADF3-FF45-C845-23EA-04B58136E00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17713" y="2564904"/>
            <a:ext cx="720000" cy="3563617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en-GB" noProof="0" dirty="0"/>
              <a:t>S1</a:t>
            </a:r>
          </a:p>
        </p:txBody>
      </p:sp>
      <p:sp>
        <p:nvSpPr>
          <p:cNvPr id="12" name="Plassholder for dato 11">
            <a:extLst>
              <a:ext uri="{FF2B5EF4-FFF2-40B4-BE49-F238E27FC236}">
                <a16:creationId xmlns:a16="http://schemas.microsoft.com/office/drawing/2014/main" id="{589C7055-3A91-E945-B920-BF5E701B9BE6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pPr>
              <a:defRPr/>
            </a:pPr>
            <a:fld id="{4EA6DE32-51E6-43C6-A4C3-8E9A93BA143C}" type="datetime1">
              <a:rPr lang="nb-NO" noProof="0" smtClean="0"/>
              <a:t>10.04.2024</a:t>
            </a:fld>
            <a:endParaRPr lang="nb-NO" noProof="0" dirty="0"/>
          </a:p>
        </p:txBody>
      </p:sp>
      <p:sp>
        <p:nvSpPr>
          <p:cNvPr id="14" name="Plassholder for lysbildenummer 13">
            <a:extLst>
              <a:ext uri="{FF2B5EF4-FFF2-40B4-BE49-F238E27FC236}">
                <a16:creationId xmlns:a16="http://schemas.microsoft.com/office/drawing/2014/main" id="{E7AC8673-08E7-B6DD-2457-D3170226161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r>
              <a:rPr lang="en-GB" noProof="0" dirty="0"/>
              <a:t>S</a:t>
            </a:r>
            <a:fld id="{C588D286-E44A-F344-AC03-AA90C50A06B2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  <p:sp>
        <p:nvSpPr>
          <p:cNvPr id="3" name="Plassholder for tekst 9">
            <a:extLst>
              <a:ext uri="{FF2B5EF4-FFF2-40B4-BE49-F238E27FC236}">
                <a16:creationId xmlns:a16="http://schemas.microsoft.com/office/drawing/2014/main" id="{7C373CD3-6E8C-1381-C1FB-94C6F8D2E1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5419" y="288000"/>
            <a:ext cx="3240000" cy="144000"/>
          </a:xfrm>
        </p:spPr>
        <p:txBody>
          <a:bodyPr tIns="0" bIns="0" anchor="ctr" anchorCtr="0"/>
          <a:lstStyle>
            <a:lvl1pPr marL="0" indent="0">
              <a:buNone/>
              <a:defRPr sz="900">
                <a:latin typeface="Aptos Light" panose="020B0004020202020204" pitchFamily="34" charset="0"/>
              </a:defRPr>
            </a:lvl1pPr>
          </a:lstStyle>
          <a:p>
            <a:pPr lvl="0"/>
            <a:r>
              <a:rPr lang="en-GB" sz="900" noProof="0" dirty="0"/>
              <a:t>Tittel </a:t>
            </a:r>
            <a:r>
              <a:rPr lang="en-GB" sz="900" noProof="0" dirty="0" err="1"/>
              <a:t>på</a:t>
            </a:r>
            <a:r>
              <a:rPr lang="en-GB" sz="900" noProof="0" dirty="0"/>
              <a:t> </a:t>
            </a:r>
            <a:r>
              <a:rPr lang="en-GB" sz="900" noProof="0" dirty="0" err="1"/>
              <a:t>presentasjon</a:t>
            </a:r>
            <a:endParaRPr lang="en-GB" noProof="0" dirty="0"/>
          </a:p>
        </p:txBody>
      </p:sp>
      <p:sp>
        <p:nvSpPr>
          <p:cNvPr id="4" name="Plassholder for tekst 9">
            <a:extLst>
              <a:ext uri="{FF2B5EF4-FFF2-40B4-BE49-F238E27FC236}">
                <a16:creationId xmlns:a16="http://schemas.microsoft.com/office/drawing/2014/main" id="{9BAFD206-6688-841D-22FA-522D0EA685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16388" y="288000"/>
            <a:ext cx="3240000" cy="144000"/>
          </a:xfrm>
        </p:spPr>
        <p:txBody>
          <a:bodyPr tIns="0" bIns="0" anchor="ctr" anchorCtr="0"/>
          <a:lstStyle>
            <a:lvl1pPr marL="0" indent="0">
              <a:buNone/>
              <a:defRPr sz="900">
                <a:latin typeface="Aptos Light" panose="020B0004020202020204" pitchFamily="34" charset="0"/>
              </a:defRPr>
            </a:lvl1pPr>
          </a:lstStyle>
          <a:p>
            <a:pPr lvl="0"/>
            <a:r>
              <a:rPr lang="en-GB" sz="900" noProof="0" dirty="0" err="1"/>
              <a:t>Undertittel</a:t>
            </a:r>
            <a:r>
              <a:rPr lang="en-GB" sz="900" noProof="0" dirty="0"/>
              <a:t> / Tema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651686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tel 1"/>
          <p:cNvSpPr>
            <a:spLocks noGrp="1"/>
          </p:cNvSpPr>
          <p:nvPr>
            <p:ph type="title" hasCustomPrompt="1"/>
          </p:nvPr>
        </p:nvSpPr>
        <p:spPr>
          <a:xfrm>
            <a:off x="515382" y="2060848"/>
            <a:ext cx="11160125" cy="1512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ctr">
              <a:defRPr lang="nb-NO" sz="11000" b="0" i="0" cap="none" spc="300" baseline="0" noProof="0" dirty="0">
                <a:latin typeface="Aptos Black" panose="020B0004020202020204" pitchFamily="34" charset="0"/>
              </a:defRPr>
            </a:lvl1pPr>
          </a:lstStyle>
          <a:p>
            <a:pPr lvl="0"/>
            <a:r>
              <a:rPr lang="en-GB" noProof="0" dirty="0"/>
              <a:t>SETT INN TEKST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1204" y="3574544"/>
            <a:ext cx="10861984" cy="502156"/>
          </a:xfrm>
        </p:spPr>
        <p:txBody>
          <a:bodyPr lIns="144000" tIns="35998" rIns="14400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spc="300" baseline="0">
                <a:solidFill>
                  <a:schemeClr val="tx2"/>
                </a:solidFill>
              </a:defRPr>
            </a:lvl1pPr>
            <a:lvl2pPr marL="609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SETT INN TEKST</a:t>
            </a:r>
          </a:p>
        </p:txBody>
      </p:sp>
      <p:sp>
        <p:nvSpPr>
          <p:cNvPr id="11" name="Plassholder for dato 10">
            <a:extLst>
              <a:ext uri="{FF2B5EF4-FFF2-40B4-BE49-F238E27FC236}">
                <a16:creationId xmlns:a16="http://schemas.microsoft.com/office/drawing/2014/main" id="{3601F850-D0F6-F1EF-0EE5-2C07B62BFED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6D0A1759-5C37-4175-B278-3DB3ACD2B48B}" type="datetime1">
              <a:rPr lang="nb-NO" noProof="0" smtClean="0"/>
              <a:t>10.04.2024</a:t>
            </a:fld>
            <a:endParaRPr lang="nb-NO" noProof="0" dirty="0"/>
          </a:p>
        </p:txBody>
      </p:sp>
      <p:sp>
        <p:nvSpPr>
          <p:cNvPr id="14" name="Plassholder for lysbildenummer 13">
            <a:extLst>
              <a:ext uri="{FF2B5EF4-FFF2-40B4-BE49-F238E27FC236}">
                <a16:creationId xmlns:a16="http://schemas.microsoft.com/office/drawing/2014/main" id="{78473FC2-CBA0-1775-BA08-04D0F2DEDD0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GB" noProof="0" dirty="0"/>
              <a:t>S</a:t>
            </a:r>
            <a:fld id="{C588D286-E44A-F344-AC03-AA90C50A06B2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  <p:sp>
        <p:nvSpPr>
          <p:cNvPr id="4" name="Plassholder for tekst 9">
            <a:extLst>
              <a:ext uri="{FF2B5EF4-FFF2-40B4-BE49-F238E27FC236}">
                <a16:creationId xmlns:a16="http://schemas.microsoft.com/office/drawing/2014/main" id="{C2ACF8D5-C016-1709-F18D-1EA228C5FD4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5419" y="288000"/>
            <a:ext cx="3240000" cy="144000"/>
          </a:xfrm>
        </p:spPr>
        <p:txBody>
          <a:bodyPr tIns="0" bIns="0" anchor="ctr" anchorCtr="0"/>
          <a:lstStyle>
            <a:lvl1pPr marL="0" indent="0">
              <a:buNone/>
              <a:defRPr sz="900">
                <a:latin typeface="Aptos Light" panose="020B0004020202020204" pitchFamily="34" charset="0"/>
              </a:defRPr>
            </a:lvl1pPr>
          </a:lstStyle>
          <a:p>
            <a:pPr lvl="0"/>
            <a:r>
              <a:rPr lang="en-GB" sz="900" noProof="0" dirty="0"/>
              <a:t>Tittel </a:t>
            </a:r>
            <a:r>
              <a:rPr lang="en-GB" sz="900" noProof="0" dirty="0" err="1"/>
              <a:t>på</a:t>
            </a:r>
            <a:r>
              <a:rPr lang="en-GB" sz="900" noProof="0" dirty="0"/>
              <a:t> </a:t>
            </a:r>
            <a:r>
              <a:rPr lang="en-GB" sz="900" noProof="0" dirty="0" err="1"/>
              <a:t>presentasjon</a:t>
            </a:r>
            <a:endParaRPr lang="en-GB" noProof="0" dirty="0"/>
          </a:p>
        </p:txBody>
      </p:sp>
      <p:sp>
        <p:nvSpPr>
          <p:cNvPr id="5" name="Plassholder for tekst 9">
            <a:extLst>
              <a:ext uri="{FF2B5EF4-FFF2-40B4-BE49-F238E27FC236}">
                <a16:creationId xmlns:a16="http://schemas.microsoft.com/office/drawing/2014/main" id="{6C605AA9-A3FE-4293-3B12-8BC2C2E10E5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16388" y="288000"/>
            <a:ext cx="3240000" cy="144000"/>
          </a:xfrm>
        </p:spPr>
        <p:txBody>
          <a:bodyPr tIns="0" bIns="0" anchor="ctr" anchorCtr="0"/>
          <a:lstStyle>
            <a:lvl1pPr marL="0" indent="0">
              <a:buNone/>
              <a:defRPr sz="900">
                <a:latin typeface="Aptos Light" panose="020B0004020202020204" pitchFamily="34" charset="0"/>
              </a:defRPr>
            </a:lvl1pPr>
          </a:lstStyle>
          <a:p>
            <a:pPr lvl="0"/>
            <a:r>
              <a:rPr lang="en-GB" sz="900" noProof="0" dirty="0" err="1"/>
              <a:t>Undertittel</a:t>
            </a:r>
            <a:r>
              <a:rPr lang="en-GB" sz="900" noProof="0" dirty="0"/>
              <a:t> / Tema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487737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73723E4B-D55B-49C2-7D8B-318157A0E26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noProof="0" dirty="0"/>
              <a:t>SETT INN BILDE HER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665419" y="872716"/>
            <a:ext cx="11119213" cy="1476164"/>
          </a:xfrm>
        </p:spPr>
        <p:txBody>
          <a:bodyPr anchor="t" anchorCtr="0"/>
          <a:lstStyle>
            <a:lvl1pPr algn="r">
              <a:defRPr sz="11000" spc="300" baseline="0">
                <a:latin typeface="Aptos Light" panose="020B0004020202020204" pitchFamily="34" charset="0"/>
              </a:defRPr>
            </a:lvl1pPr>
          </a:lstStyle>
          <a:p>
            <a:r>
              <a:rPr lang="en-GB" noProof="0" dirty="0"/>
              <a:t>OVERSKRIFT</a:t>
            </a:r>
          </a:p>
        </p:txBody>
      </p:sp>
      <p:sp>
        <p:nvSpPr>
          <p:cNvPr id="15" name="Plassholder for dato 14">
            <a:extLst>
              <a:ext uri="{FF2B5EF4-FFF2-40B4-BE49-F238E27FC236}">
                <a16:creationId xmlns:a16="http://schemas.microsoft.com/office/drawing/2014/main" id="{EBA738AC-A0D7-3D31-D70D-5C6600F0F30F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49D4AC0C-DA87-42A7-AAC2-BA9DE26A6EC0}" type="datetime1">
              <a:rPr lang="nb-NO" noProof="0" smtClean="0"/>
              <a:t>10.04.2024</a:t>
            </a:fld>
            <a:endParaRPr lang="nb-NO" noProof="0" dirty="0"/>
          </a:p>
        </p:txBody>
      </p:sp>
      <p:sp>
        <p:nvSpPr>
          <p:cNvPr id="17" name="Plassholder for lysbildenummer 16">
            <a:extLst>
              <a:ext uri="{FF2B5EF4-FFF2-40B4-BE49-F238E27FC236}">
                <a16:creationId xmlns:a16="http://schemas.microsoft.com/office/drawing/2014/main" id="{5EFD4C65-8D70-EDED-034C-55C485AC975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GB" noProof="0" dirty="0"/>
              <a:t>S</a:t>
            </a:r>
            <a:fld id="{C588D286-E44A-F344-AC03-AA90C50A06B2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  <p:sp>
        <p:nvSpPr>
          <p:cNvPr id="3" name="Plassholder for tekst 9">
            <a:extLst>
              <a:ext uri="{FF2B5EF4-FFF2-40B4-BE49-F238E27FC236}">
                <a16:creationId xmlns:a16="http://schemas.microsoft.com/office/drawing/2014/main" id="{EC179AF7-C738-71DA-635E-93F9AE450F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5419" y="288000"/>
            <a:ext cx="3240000" cy="144000"/>
          </a:xfrm>
        </p:spPr>
        <p:txBody>
          <a:bodyPr tIns="0" bIns="0" anchor="ctr" anchorCtr="0"/>
          <a:lstStyle>
            <a:lvl1pPr marL="0" indent="0">
              <a:buNone/>
              <a:defRPr sz="900">
                <a:latin typeface="Aptos Light" panose="020B0004020202020204" pitchFamily="34" charset="0"/>
              </a:defRPr>
            </a:lvl1pPr>
          </a:lstStyle>
          <a:p>
            <a:pPr lvl="0"/>
            <a:r>
              <a:rPr lang="en-GB" sz="900" noProof="0" dirty="0"/>
              <a:t>Tittel </a:t>
            </a:r>
            <a:r>
              <a:rPr lang="en-GB" sz="900" noProof="0" dirty="0" err="1"/>
              <a:t>på</a:t>
            </a:r>
            <a:r>
              <a:rPr lang="en-GB" sz="900" noProof="0" dirty="0"/>
              <a:t> </a:t>
            </a:r>
            <a:r>
              <a:rPr lang="en-GB" sz="900" noProof="0" dirty="0" err="1"/>
              <a:t>presentasjon</a:t>
            </a:r>
            <a:endParaRPr lang="en-GB" noProof="0" dirty="0"/>
          </a:p>
        </p:txBody>
      </p:sp>
      <p:sp>
        <p:nvSpPr>
          <p:cNvPr id="4" name="Plassholder for tekst 9">
            <a:extLst>
              <a:ext uri="{FF2B5EF4-FFF2-40B4-BE49-F238E27FC236}">
                <a16:creationId xmlns:a16="http://schemas.microsoft.com/office/drawing/2014/main" id="{7948FAFE-53CE-6D20-F293-045891D2B8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16388" y="288000"/>
            <a:ext cx="3240000" cy="144000"/>
          </a:xfrm>
        </p:spPr>
        <p:txBody>
          <a:bodyPr tIns="0" bIns="0" anchor="ctr" anchorCtr="0"/>
          <a:lstStyle>
            <a:lvl1pPr marL="0" indent="0">
              <a:buNone/>
              <a:defRPr sz="900">
                <a:latin typeface="Aptos Light" panose="020B0004020202020204" pitchFamily="34" charset="0"/>
              </a:defRPr>
            </a:lvl1pPr>
          </a:lstStyle>
          <a:p>
            <a:pPr lvl="0"/>
            <a:r>
              <a:rPr lang="en-GB" sz="900" noProof="0" dirty="0" err="1"/>
              <a:t>Undertittel</a:t>
            </a:r>
            <a:r>
              <a:rPr lang="en-GB" sz="900" noProof="0" dirty="0"/>
              <a:t> / Tema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379016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heldekkende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media 3">
            <a:extLst>
              <a:ext uri="{FF2B5EF4-FFF2-40B4-BE49-F238E27FC236}">
                <a16:creationId xmlns:a16="http://schemas.microsoft.com/office/drawing/2014/main" id="{E71AFB58-3DA6-9FDF-D66D-EE1A944245C8}"/>
              </a:ext>
            </a:extLst>
          </p:cNvPr>
          <p:cNvSpPr>
            <a:spLocks noGrp="1"/>
          </p:cNvSpPr>
          <p:nvPr>
            <p:ph type="media" sz="quarter" idx="15" hasCustomPrompt="1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noProof="0" dirty="0"/>
              <a:t>SETT INN MEDIA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665419" y="872716"/>
            <a:ext cx="11119213" cy="1476164"/>
          </a:xfrm>
        </p:spPr>
        <p:txBody>
          <a:bodyPr anchor="t" anchorCtr="0"/>
          <a:lstStyle>
            <a:lvl1pPr algn="r">
              <a:defRPr sz="11000" spc="300" baseline="0">
                <a:latin typeface="Aptos Light" panose="020B0004020202020204" pitchFamily="34" charset="0"/>
              </a:defRPr>
            </a:lvl1pPr>
          </a:lstStyle>
          <a:p>
            <a:r>
              <a:rPr lang="en-GB" noProof="0" dirty="0"/>
              <a:t>OVERSKRIFT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3B61FE6-D629-E17F-D243-7D1829ABC7F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A6AD4AA6-9FCA-4059-9C7E-D61EFD0E4CC6}" type="datetime1">
              <a:rPr lang="nb-NO" noProof="0" smtClean="0"/>
              <a:pPr>
                <a:defRPr/>
              </a:pPr>
              <a:t>10.04.2024</a:t>
            </a:fld>
            <a:endParaRPr lang="nb-NO" noProof="0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C5EA5F28-9348-4C70-7F8C-6D6CDDEB38A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GB" noProof="0" dirty="0"/>
              <a:t>S</a:t>
            </a:r>
            <a:fld id="{C588D286-E44A-F344-AC03-AA90C50A06B2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  <p:sp>
        <p:nvSpPr>
          <p:cNvPr id="3" name="Plassholder for tekst 9">
            <a:extLst>
              <a:ext uri="{FF2B5EF4-FFF2-40B4-BE49-F238E27FC236}">
                <a16:creationId xmlns:a16="http://schemas.microsoft.com/office/drawing/2014/main" id="{4409E067-CAF4-9D6B-5B50-8427DF5B8F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5419" y="288000"/>
            <a:ext cx="3240000" cy="144000"/>
          </a:xfrm>
        </p:spPr>
        <p:txBody>
          <a:bodyPr tIns="0" bIns="0" anchor="ctr" anchorCtr="0"/>
          <a:lstStyle>
            <a:lvl1pPr marL="0" indent="0">
              <a:buNone/>
              <a:defRPr sz="900">
                <a:latin typeface="Aptos Light" panose="020B0004020202020204" pitchFamily="34" charset="0"/>
              </a:defRPr>
            </a:lvl1pPr>
          </a:lstStyle>
          <a:p>
            <a:pPr lvl="0"/>
            <a:r>
              <a:rPr lang="en-GB" sz="900" noProof="0" dirty="0"/>
              <a:t>Tittel </a:t>
            </a:r>
            <a:r>
              <a:rPr lang="en-GB" sz="900" noProof="0" dirty="0" err="1"/>
              <a:t>på</a:t>
            </a:r>
            <a:r>
              <a:rPr lang="en-GB" sz="900" noProof="0" dirty="0"/>
              <a:t> </a:t>
            </a:r>
            <a:r>
              <a:rPr lang="en-GB" sz="900" noProof="0" dirty="0" err="1"/>
              <a:t>presentasjon</a:t>
            </a:r>
            <a:endParaRPr lang="en-GB" noProof="0" dirty="0"/>
          </a:p>
        </p:txBody>
      </p:sp>
      <p:sp>
        <p:nvSpPr>
          <p:cNvPr id="6" name="Plassholder for tekst 9">
            <a:extLst>
              <a:ext uri="{FF2B5EF4-FFF2-40B4-BE49-F238E27FC236}">
                <a16:creationId xmlns:a16="http://schemas.microsoft.com/office/drawing/2014/main" id="{912A0307-1576-B6AF-3D54-D95E09795FF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16388" y="288000"/>
            <a:ext cx="3240000" cy="144000"/>
          </a:xfrm>
        </p:spPr>
        <p:txBody>
          <a:bodyPr tIns="0" bIns="0" anchor="ctr" anchorCtr="0"/>
          <a:lstStyle>
            <a:lvl1pPr marL="0" indent="0">
              <a:buNone/>
              <a:defRPr sz="900">
                <a:latin typeface="Aptos Light" panose="020B0004020202020204" pitchFamily="34" charset="0"/>
              </a:defRPr>
            </a:lvl1pPr>
          </a:lstStyle>
          <a:p>
            <a:pPr lvl="0"/>
            <a:r>
              <a:rPr lang="en-GB" sz="900" noProof="0" dirty="0" err="1"/>
              <a:t>Undertittel</a:t>
            </a:r>
            <a:r>
              <a:rPr lang="en-GB" sz="900" noProof="0" dirty="0"/>
              <a:t> / Tema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09569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dato 11">
            <a:extLst>
              <a:ext uri="{FF2B5EF4-FFF2-40B4-BE49-F238E27FC236}">
                <a16:creationId xmlns:a16="http://schemas.microsoft.com/office/drawing/2014/main" id="{28788C0F-D3CB-71A1-C2C0-4A7E3967F49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D81974FE-D81D-4B8B-865C-0B21D63AC7CD}" type="datetime1">
              <a:rPr lang="nb-NO" noProof="0" smtClean="0"/>
              <a:t>10.04.2024</a:t>
            </a:fld>
            <a:endParaRPr lang="nb-NO" noProof="0" dirty="0"/>
          </a:p>
        </p:txBody>
      </p:sp>
      <p:sp>
        <p:nvSpPr>
          <p:cNvPr id="14" name="Plassholder for lysbildenummer 13">
            <a:extLst>
              <a:ext uri="{FF2B5EF4-FFF2-40B4-BE49-F238E27FC236}">
                <a16:creationId xmlns:a16="http://schemas.microsoft.com/office/drawing/2014/main" id="{ACC17174-3019-F7BC-1297-69F6751E66F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GB" noProof="0" dirty="0"/>
              <a:t>S</a:t>
            </a:r>
            <a:fld id="{C588D286-E44A-F344-AC03-AA90C50A06B2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6405B158-0F42-5521-3AC3-BC30CAE64F3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1343472" y="1844675"/>
            <a:ext cx="8065642" cy="4392613"/>
          </a:xfrm>
        </p:spPr>
        <p:txBody>
          <a:bodyPr/>
          <a:lstStyle/>
          <a:p>
            <a:pPr lvl="0"/>
            <a:r>
              <a:rPr lang="en-GB" noProof="0" dirty="0" err="1"/>
              <a:t>Klikk</a:t>
            </a:r>
            <a:r>
              <a:rPr lang="en-GB" noProof="0" dirty="0"/>
              <a:t> for å </a:t>
            </a:r>
            <a:r>
              <a:rPr lang="en-GB" noProof="0" dirty="0" err="1"/>
              <a:t>redigere</a:t>
            </a:r>
            <a:r>
              <a:rPr lang="en-GB" noProof="0" dirty="0"/>
              <a:t> </a:t>
            </a:r>
            <a:r>
              <a:rPr lang="en-GB" noProof="0" dirty="0" err="1"/>
              <a:t>tekststiler</a:t>
            </a:r>
            <a:r>
              <a:rPr lang="en-GB" noProof="0" dirty="0"/>
              <a:t> </a:t>
            </a:r>
            <a:r>
              <a:rPr lang="en-GB" noProof="0" dirty="0" err="1"/>
              <a:t>i</a:t>
            </a:r>
            <a:r>
              <a:rPr lang="en-GB" noProof="0" dirty="0"/>
              <a:t> </a:t>
            </a:r>
            <a:r>
              <a:rPr lang="en-GB" noProof="0" dirty="0" err="1"/>
              <a:t>malen</a:t>
            </a:r>
            <a:endParaRPr lang="en-GB" noProof="0" dirty="0"/>
          </a:p>
          <a:p>
            <a:pPr lvl="1"/>
            <a:r>
              <a:rPr lang="en-GB" noProof="0" dirty="0"/>
              <a:t>Andre </a:t>
            </a:r>
            <a:r>
              <a:rPr lang="en-GB" noProof="0" dirty="0" err="1"/>
              <a:t>nivå</a:t>
            </a:r>
            <a:endParaRPr lang="en-GB" noProof="0" dirty="0"/>
          </a:p>
          <a:p>
            <a:pPr lvl="2"/>
            <a:r>
              <a:rPr lang="en-GB" noProof="0" dirty="0" err="1"/>
              <a:t>Tredje</a:t>
            </a:r>
            <a:r>
              <a:rPr lang="en-GB" noProof="0" dirty="0"/>
              <a:t> </a:t>
            </a:r>
            <a:r>
              <a:rPr lang="en-GB" noProof="0" dirty="0" err="1"/>
              <a:t>nivå</a:t>
            </a:r>
            <a:endParaRPr lang="en-GB" noProof="0" dirty="0"/>
          </a:p>
          <a:p>
            <a:pPr lvl="3"/>
            <a:r>
              <a:rPr lang="en-GB" noProof="0" dirty="0" err="1"/>
              <a:t>Fjerde</a:t>
            </a:r>
            <a:r>
              <a:rPr lang="en-GB" noProof="0" dirty="0"/>
              <a:t> </a:t>
            </a:r>
            <a:r>
              <a:rPr lang="en-GB" noProof="0" dirty="0" err="1"/>
              <a:t>nivå</a:t>
            </a:r>
            <a:endParaRPr lang="en-GB" noProof="0" dirty="0"/>
          </a:p>
          <a:p>
            <a:pPr lvl="4"/>
            <a:r>
              <a:rPr lang="en-GB" noProof="0" dirty="0" err="1"/>
              <a:t>Femte</a:t>
            </a:r>
            <a:r>
              <a:rPr lang="en-GB" noProof="0" dirty="0"/>
              <a:t> </a:t>
            </a:r>
            <a:r>
              <a:rPr lang="en-GB" noProof="0" dirty="0" err="1"/>
              <a:t>nivå</a:t>
            </a:r>
            <a:endParaRPr lang="en-GB" noProof="0" dirty="0"/>
          </a:p>
        </p:txBody>
      </p:sp>
      <p:sp>
        <p:nvSpPr>
          <p:cNvPr id="2" name="Plassholder for tekst 9">
            <a:extLst>
              <a:ext uri="{FF2B5EF4-FFF2-40B4-BE49-F238E27FC236}">
                <a16:creationId xmlns:a16="http://schemas.microsoft.com/office/drawing/2014/main" id="{EB272D87-AFCE-54D6-651D-8206E3E8FE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5419" y="288000"/>
            <a:ext cx="3240000" cy="144000"/>
          </a:xfrm>
        </p:spPr>
        <p:txBody>
          <a:bodyPr tIns="0" bIns="0" anchor="ctr" anchorCtr="0"/>
          <a:lstStyle>
            <a:lvl1pPr marL="0" indent="0">
              <a:buNone/>
              <a:defRPr sz="900">
                <a:latin typeface="Aptos Light" panose="020B0004020202020204" pitchFamily="34" charset="0"/>
              </a:defRPr>
            </a:lvl1pPr>
          </a:lstStyle>
          <a:p>
            <a:pPr lvl="0"/>
            <a:r>
              <a:rPr lang="en-GB" sz="900" noProof="0" dirty="0"/>
              <a:t>Tittel </a:t>
            </a:r>
            <a:r>
              <a:rPr lang="en-GB" sz="900" noProof="0" dirty="0" err="1"/>
              <a:t>på</a:t>
            </a:r>
            <a:r>
              <a:rPr lang="en-GB" sz="900" noProof="0" dirty="0"/>
              <a:t> </a:t>
            </a:r>
            <a:r>
              <a:rPr lang="en-GB" sz="900" noProof="0" dirty="0" err="1"/>
              <a:t>presentasjon</a:t>
            </a:r>
            <a:endParaRPr lang="en-GB" noProof="0" dirty="0"/>
          </a:p>
        </p:txBody>
      </p:sp>
      <p:sp>
        <p:nvSpPr>
          <p:cNvPr id="3" name="Plassholder for tekst 9">
            <a:extLst>
              <a:ext uri="{FF2B5EF4-FFF2-40B4-BE49-F238E27FC236}">
                <a16:creationId xmlns:a16="http://schemas.microsoft.com/office/drawing/2014/main" id="{1BD282CE-D9F9-961C-DC08-6F50976240A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16388" y="288000"/>
            <a:ext cx="3240000" cy="144000"/>
          </a:xfrm>
        </p:spPr>
        <p:txBody>
          <a:bodyPr tIns="0" bIns="0" anchor="ctr" anchorCtr="0"/>
          <a:lstStyle>
            <a:lvl1pPr marL="0" indent="0">
              <a:buNone/>
              <a:defRPr sz="900">
                <a:latin typeface="Aptos Light" panose="020B0004020202020204" pitchFamily="34" charset="0"/>
              </a:defRPr>
            </a:lvl1pPr>
          </a:lstStyle>
          <a:p>
            <a:pPr lvl="0"/>
            <a:r>
              <a:rPr lang="en-GB" sz="900" noProof="0" dirty="0" err="1"/>
              <a:t>Undertittel</a:t>
            </a:r>
            <a:r>
              <a:rPr lang="en-GB" sz="900" noProof="0" dirty="0"/>
              <a:t> / Tema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703970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til venstre med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665420" y="1160748"/>
            <a:ext cx="3665804" cy="468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 noProof="0" dirty="0" err="1"/>
              <a:t>Overskrift</a:t>
            </a:r>
            <a:endParaRPr lang="en-GB" noProof="0" dirty="0"/>
          </a:p>
        </p:txBody>
      </p:sp>
      <p:sp>
        <p:nvSpPr>
          <p:cNvPr id="19" name="Plassholder for dato 18">
            <a:extLst>
              <a:ext uri="{FF2B5EF4-FFF2-40B4-BE49-F238E27FC236}">
                <a16:creationId xmlns:a16="http://schemas.microsoft.com/office/drawing/2014/main" id="{F215466A-DFB7-F536-9B23-776DC1C954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B5B4ADE9-8621-4EE1-BE36-FA6D8505176A}" type="datetime1">
              <a:rPr lang="nb-NO" noProof="0" smtClean="0"/>
              <a:t>10.04.2024</a:t>
            </a:fld>
            <a:endParaRPr lang="nb-NO" noProof="0" dirty="0"/>
          </a:p>
        </p:txBody>
      </p:sp>
      <p:sp>
        <p:nvSpPr>
          <p:cNvPr id="21" name="Plassholder for lysbildenummer 20">
            <a:extLst>
              <a:ext uri="{FF2B5EF4-FFF2-40B4-BE49-F238E27FC236}">
                <a16:creationId xmlns:a16="http://schemas.microsoft.com/office/drawing/2014/main" id="{C4EBFC97-4D49-25C0-33EB-ADB30D949A7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GB" noProof="0" dirty="0"/>
              <a:t>S</a:t>
            </a:r>
            <a:fld id="{C588D286-E44A-F344-AC03-AA90C50A06B2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  <p:sp>
        <p:nvSpPr>
          <p:cNvPr id="23" name="Plassholder for tekst 22">
            <a:extLst>
              <a:ext uri="{FF2B5EF4-FFF2-40B4-BE49-F238E27FC236}">
                <a16:creationId xmlns:a16="http://schemas.microsoft.com/office/drawing/2014/main" id="{19A4CB94-DA58-EA70-6890-7F3D8F09310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6001" y="1844824"/>
            <a:ext cx="3665804" cy="3682851"/>
          </a:xfrm>
        </p:spPr>
        <p:txBody>
          <a:bodyPr/>
          <a:lstStyle/>
          <a:p>
            <a:pPr lvl="0"/>
            <a:r>
              <a:rPr lang="en-GB" noProof="0" dirty="0" err="1"/>
              <a:t>Klikk</a:t>
            </a:r>
            <a:r>
              <a:rPr lang="en-GB" noProof="0" dirty="0"/>
              <a:t> for å </a:t>
            </a:r>
            <a:r>
              <a:rPr lang="en-GB" noProof="0" dirty="0" err="1"/>
              <a:t>redigere</a:t>
            </a:r>
            <a:r>
              <a:rPr lang="en-GB" noProof="0" dirty="0"/>
              <a:t> </a:t>
            </a:r>
            <a:r>
              <a:rPr lang="en-GB" noProof="0" dirty="0" err="1"/>
              <a:t>tekststiler</a:t>
            </a:r>
            <a:r>
              <a:rPr lang="en-GB" noProof="0" dirty="0"/>
              <a:t> </a:t>
            </a:r>
            <a:r>
              <a:rPr lang="en-GB" noProof="0" dirty="0" err="1"/>
              <a:t>i</a:t>
            </a:r>
            <a:r>
              <a:rPr lang="en-GB" noProof="0" dirty="0"/>
              <a:t> </a:t>
            </a:r>
            <a:r>
              <a:rPr lang="en-GB" noProof="0" dirty="0" err="1"/>
              <a:t>malen</a:t>
            </a:r>
            <a:endParaRPr lang="en-GB" noProof="0" dirty="0"/>
          </a:p>
          <a:p>
            <a:pPr lvl="1"/>
            <a:r>
              <a:rPr lang="en-GB" noProof="0" dirty="0"/>
              <a:t>Andre </a:t>
            </a:r>
            <a:r>
              <a:rPr lang="en-GB" noProof="0" dirty="0" err="1"/>
              <a:t>nivå</a:t>
            </a:r>
            <a:endParaRPr lang="en-GB" noProof="0" dirty="0"/>
          </a:p>
          <a:p>
            <a:pPr lvl="2"/>
            <a:r>
              <a:rPr lang="en-GB" noProof="0" dirty="0" err="1"/>
              <a:t>Tredje</a:t>
            </a:r>
            <a:r>
              <a:rPr lang="en-GB" noProof="0" dirty="0"/>
              <a:t> </a:t>
            </a:r>
            <a:r>
              <a:rPr lang="en-GB" noProof="0" dirty="0" err="1"/>
              <a:t>nivå</a:t>
            </a:r>
            <a:endParaRPr lang="en-GB" noProof="0" dirty="0"/>
          </a:p>
          <a:p>
            <a:pPr lvl="3"/>
            <a:r>
              <a:rPr lang="en-GB" noProof="0" dirty="0" err="1"/>
              <a:t>Fjerde</a:t>
            </a:r>
            <a:r>
              <a:rPr lang="en-GB" noProof="0" dirty="0"/>
              <a:t> </a:t>
            </a:r>
            <a:r>
              <a:rPr lang="en-GB" noProof="0" dirty="0" err="1"/>
              <a:t>nivå</a:t>
            </a:r>
            <a:endParaRPr lang="en-GB" noProof="0" dirty="0"/>
          </a:p>
          <a:p>
            <a:pPr lvl="4"/>
            <a:r>
              <a:rPr lang="en-GB" noProof="0" dirty="0" err="1"/>
              <a:t>Femte</a:t>
            </a:r>
            <a:r>
              <a:rPr lang="en-GB" noProof="0" dirty="0"/>
              <a:t> </a:t>
            </a:r>
            <a:r>
              <a:rPr lang="en-GB" noProof="0" dirty="0" err="1"/>
              <a:t>nivå</a:t>
            </a:r>
            <a:endParaRPr lang="en-GB" noProof="0" dirty="0"/>
          </a:p>
        </p:txBody>
      </p:sp>
      <p:sp>
        <p:nvSpPr>
          <p:cNvPr id="3" name="Plassholder for tekst 9">
            <a:extLst>
              <a:ext uri="{FF2B5EF4-FFF2-40B4-BE49-F238E27FC236}">
                <a16:creationId xmlns:a16="http://schemas.microsoft.com/office/drawing/2014/main" id="{CA7B9ABC-C3E0-1304-DBDE-7B5F721257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5419" y="288000"/>
            <a:ext cx="3240000" cy="144000"/>
          </a:xfrm>
        </p:spPr>
        <p:txBody>
          <a:bodyPr tIns="0" bIns="0" anchor="ctr" anchorCtr="0"/>
          <a:lstStyle>
            <a:lvl1pPr marL="0" indent="0">
              <a:buNone/>
              <a:defRPr sz="900">
                <a:latin typeface="Aptos Light" panose="020B0004020202020204" pitchFamily="34" charset="0"/>
              </a:defRPr>
            </a:lvl1pPr>
          </a:lstStyle>
          <a:p>
            <a:pPr lvl="0"/>
            <a:r>
              <a:rPr lang="en-GB" sz="900" noProof="0" dirty="0"/>
              <a:t>Tittel </a:t>
            </a:r>
            <a:r>
              <a:rPr lang="en-GB" sz="900" noProof="0" dirty="0" err="1"/>
              <a:t>på</a:t>
            </a:r>
            <a:r>
              <a:rPr lang="en-GB" sz="900" noProof="0" dirty="0"/>
              <a:t> </a:t>
            </a:r>
            <a:r>
              <a:rPr lang="en-GB" sz="900" noProof="0" dirty="0" err="1"/>
              <a:t>presentasjon</a:t>
            </a:r>
            <a:endParaRPr lang="en-GB" noProof="0" dirty="0"/>
          </a:p>
        </p:txBody>
      </p:sp>
      <p:sp>
        <p:nvSpPr>
          <p:cNvPr id="4" name="Plassholder for tekst 9">
            <a:extLst>
              <a:ext uri="{FF2B5EF4-FFF2-40B4-BE49-F238E27FC236}">
                <a16:creationId xmlns:a16="http://schemas.microsoft.com/office/drawing/2014/main" id="{00D7CB4B-B073-7D0A-19A2-032D746D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16388" y="288000"/>
            <a:ext cx="3240000" cy="144000"/>
          </a:xfrm>
        </p:spPr>
        <p:txBody>
          <a:bodyPr tIns="0" bIns="0" anchor="ctr" anchorCtr="0"/>
          <a:lstStyle>
            <a:lvl1pPr marL="0" indent="0">
              <a:buNone/>
              <a:defRPr sz="900">
                <a:latin typeface="Aptos Light" panose="020B0004020202020204" pitchFamily="34" charset="0"/>
              </a:defRPr>
            </a:lvl1pPr>
          </a:lstStyle>
          <a:p>
            <a:pPr lvl="0"/>
            <a:r>
              <a:rPr lang="en-GB" sz="900" noProof="0" dirty="0" err="1"/>
              <a:t>Undertittel</a:t>
            </a:r>
            <a:r>
              <a:rPr lang="en-GB" sz="900" noProof="0" dirty="0"/>
              <a:t> / Tema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872958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ed bøl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Et bilde som inneholder skjermbilde, mønster&#10;&#10;Automatisk generert beskrivelse">
            <a:extLst>
              <a:ext uri="{FF2B5EF4-FFF2-40B4-BE49-F238E27FC236}">
                <a16:creationId xmlns:a16="http://schemas.microsoft.com/office/drawing/2014/main" id="{424DAA4B-74B6-BBFD-3319-4779C07ADF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80888" cy="685175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658813" y="3860800"/>
            <a:ext cx="11090275" cy="2880568"/>
          </a:xfrm>
        </p:spPr>
        <p:txBody>
          <a:bodyPr anchor="b" anchorCtr="0"/>
          <a:lstStyle>
            <a:lvl1pPr algn="l">
              <a:defRPr sz="11000" spc="300" baseline="0">
                <a:latin typeface="Aptos Light" panose="020B0004020202020204" pitchFamily="34" charset="0"/>
              </a:defRPr>
            </a:lvl1pPr>
          </a:lstStyle>
          <a:p>
            <a:r>
              <a:rPr lang="en-GB" noProof="0" dirty="0"/>
              <a:t>SETT INN</a:t>
            </a:r>
            <a:br>
              <a:rPr lang="en-GB" noProof="0" dirty="0"/>
            </a:br>
            <a:r>
              <a:rPr lang="en-GB" noProof="0" dirty="0"/>
              <a:t>TEKST HER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F0523ED9-7A4F-5BF2-2E1A-D3497405208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6A1A7A93-5D0E-4A70-8E49-5D3C2F3015F8}" type="datetime1">
              <a:rPr lang="nb-NO" noProof="0" smtClean="0"/>
              <a:t>10.04.2024</a:t>
            </a:fld>
            <a:endParaRPr lang="nb-NO" noProof="0" dirty="0"/>
          </a:p>
        </p:txBody>
      </p:sp>
      <p:sp>
        <p:nvSpPr>
          <p:cNvPr id="12" name="Plassholder for lysbildenummer 11">
            <a:extLst>
              <a:ext uri="{FF2B5EF4-FFF2-40B4-BE49-F238E27FC236}">
                <a16:creationId xmlns:a16="http://schemas.microsoft.com/office/drawing/2014/main" id="{F8E79FE2-73E9-A80A-C6E9-C86A8231224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GB" noProof="0" dirty="0"/>
              <a:t>S</a:t>
            </a:r>
            <a:fld id="{C588D286-E44A-F344-AC03-AA90C50A06B2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  <p:sp>
        <p:nvSpPr>
          <p:cNvPr id="3" name="Plassholder for tekst 9">
            <a:extLst>
              <a:ext uri="{FF2B5EF4-FFF2-40B4-BE49-F238E27FC236}">
                <a16:creationId xmlns:a16="http://schemas.microsoft.com/office/drawing/2014/main" id="{BEE173DA-585C-1A07-6658-594C005143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5419" y="288000"/>
            <a:ext cx="3240000" cy="144000"/>
          </a:xfrm>
        </p:spPr>
        <p:txBody>
          <a:bodyPr tIns="0" bIns="0" anchor="ctr" anchorCtr="0"/>
          <a:lstStyle>
            <a:lvl1pPr marL="0" indent="0">
              <a:buNone/>
              <a:defRPr sz="900">
                <a:latin typeface="Aptos Light" panose="020B0004020202020204" pitchFamily="34" charset="0"/>
              </a:defRPr>
            </a:lvl1pPr>
          </a:lstStyle>
          <a:p>
            <a:pPr lvl="0"/>
            <a:r>
              <a:rPr lang="en-GB" sz="900" noProof="0" dirty="0"/>
              <a:t>Tittel </a:t>
            </a:r>
            <a:r>
              <a:rPr lang="en-GB" sz="900" noProof="0" dirty="0" err="1"/>
              <a:t>på</a:t>
            </a:r>
            <a:r>
              <a:rPr lang="en-GB" sz="900" noProof="0" dirty="0"/>
              <a:t> </a:t>
            </a:r>
            <a:r>
              <a:rPr lang="en-GB" sz="900" noProof="0" dirty="0" err="1"/>
              <a:t>presentasjon</a:t>
            </a:r>
            <a:endParaRPr lang="en-GB" noProof="0" dirty="0"/>
          </a:p>
        </p:txBody>
      </p:sp>
      <p:sp>
        <p:nvSpPr>
          <p:cNvPr id="4" name="Plassholder for tekst 9">
            <a:extLst>
              <a:ext uri="{FF2B5EF4-FFF2-40B4-BE49-F238E27FC236}">
                <a16:creationId xmlns:a16="http://schemas.microsoft.com/office/drawing/2014/main" id="{23A311D1-C0A7-F4FF-5CDD-E280AF6EF1E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16388" y="288000"/>
            <a:ext cx="3240000" cy="144000"/>
          </a:xfrm>
        </p:spPr>
        <p:txBody>
          <a:bodyPr tIns="0" bIns="0" anchor="ctr" anchorCtr="0"/>
          <a:lstStyle>
            <a:lvl1pPr marL="0" indent="0">
              <a:buNone/>
              <a:defRPr sz="900">
                <a:latin typeface="Aptos Light" panose="020B0004020202020204" pitchFamily="34" charset="0"/>
              </a:defRPr>
            </a:lvl1pPr>
          </a:lstStyle>
          <a:p>
            <a:pPr lvl="0"/>
            <a:r>
              <a:rPr lang="en-GB" sz="900" noProof="0" dirty="0" err="1"/>
              <a:t>Undertittel</a:t>
            </a:r>
            <a:r>
              <a:rPr lang="en-GB" sz="900" noProof="0" dirty="0"/>
              <a:t> / Tema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202573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til venstre med to tit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665420" y="1160748"/>
            <a:ext cx="3665804" cy="468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 noProof="0" dirty="0" err="1"/>
              <a:t>Overskrift</a:t>
            </a:r>
            <a:endParaRPr lang="en-GB" noProof="0" dirty="0"/>
          </a:p>
        </p:txBody>
      </p:sp>
      <p:sp>
        <p:nvSpPr>
          <p:cNvPr id="19" name="Plassholder for dato 18">
            <a:extLst>
              <a:ext uri="{FF2B5EF4-FFF2-40B4-BE49-F238E27FC236}">
                <a16:creationId xmlns:a16="http://schemas.microsoft.com/office/drawing/2014/main" id="{F215466A-DFB7-F536-9B23-776DC1C954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9913AA3A-BFAE-4733-8554-4DD84AB1A2EB}" type="datetime1">
              <a:rPr lang="nb-NO" noProof="0" smtClean="0"/>
              <a:t>10.04.2024</a:t>
            </a:fld>
            <a:endParaRPr lang="nb-NO" noProof="0" dirty="0"/>
          </a:p>
        </p:txBody>
      </p:sp>
      <p:sp>
        <p:nvSpPr>
          <p:cNvPr id="21" name="Plassholder for lysbildenummer 20">
            <a:extLst>
              <a:ext uri="{FF2B5EF4-FFF2-40B4-BE49-F238E27FC236}">
                <a16:creationId xmlns:a16="http://schemas.microsoft.com/office/drawing/2014/main" id="{C4EBFC97-4D49-25C0-33EB-ADB30D949A7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GB" noProof="0" dirty="0"/>
              <a:t>S</a:t>
            </a:r>
            <a:fld id="{C588D286-E44A-F344-AC03-AA90C50A06B2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  <p:sp>
        <p:nvSpPr>
          <p:cNvPr id="23" name="Plassholder for tekst 22">
            <a:extLst>
              <a:ext uri="{FF2B5EF4-FFF2-40B4-BE49-F238E27FC236}">
                <a16:creationId xmlns:a16="http://schemas.microsoft.com/office/drawing/2014/main" id="{19A4CB94-DA58-EA70-6890-7F3D8F09310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6001" y="2456892"/>
            <a:ext cx="3665804" cy="3070783"/>
          </a:xfrm>
        </p:spPr>
        <p:txBody>
          <a:bodyPr/>
          <a:lstStyle/>
          <a:p>
            <a:pPr lvl="0"/>
            <a:r>
              <a:rPr lang="en-GB" noProof="0" dirty="0" err="1"/>
              <a:t>Klikk</a:t>
            </a:r>
            <a:r>
              <a:rPr lang="en-GB" noProof="0" dirty="0"/>
              <a:t> for å </a:t>
            </a:r>
            <a:r>
              <a:rPr lang="en-GB" noProof="0" dirty="0" err="1"/>
              <a:t>redigere</a:t>
            </a:r>
            <a:r>
              <a:rPr lang="en-GB" noProof="0" dirty="0"/>
              <a:t> </a:t>
            </a:r>
            <a:r>
              <a:rPr lang="en-GB" noProof="0" dirty="0" err="1"/>
              <a:t>tekststiler</a:t>
            </a:r>
            <a:r>
              <a:rPr lang="en-GB" noProof="0" dirty="0"/>
              <a:t> </a:t>
            </a:r>
            <a:r>
              <a:rPr lang="en-GB" noProof="0" dirty="0" err="1"/>
              <a:t>i</a:t>
            </a:r>
            <a:r>
              <a:rPr lang="en-GB" noProof="0" dirty="0"/>
              <a:t> </a:t>
            </a:r>
            <a:r>
              <a:rPr lang="en-GB" noProof="0" dirty="0" err="1"/>
              <a:t>malen</a:t>
            </a:r>
            <a:endParaRPr lang="en-GB" noProof="0" dirty="0"/>
          </a:p>
          <a:p>
            <a:pPr lvl="1"/>
            <a:r>
              <a:rPr lang="en-GB" noProof="0" dirty="0"/>
              <a:t>Andre </a:t>
            </a:r>
            <a:r>
              <a:rPr lang="en-GB" noProof="0" dirty="0" err="1"/>
              <a:t>nivå</a:t>
            </a:r>
            <a:endParaRPr lang="en-GB" noProof="0" dirty="0"/>
          </a:p>
          <a:p>
            <a:pPr lvl="2"/>
            <a:r>
              <a:rPr lang="en-GB" noProof="0" dirty="0" err="1"/>
              <a:t>Tredje</a:t>
            </a:r>
            <a:r>
              <a:rPr lang="en-GB" noProof="0" dirty="0"/>
              <a:t> </a:t>
            </a:r>
            <a:r>
              <a:rPr lang="en-GB" noProof="0" dirty="0" err="1"/>
              <a:t>nivå</a:t>
            </a:r>
            <a:endParaRPr lang="en-GB" noProof="0" dirty="0"/>
          </a:p>
          <a:p>
            <a:pPr lvl="3"/>
            <a:r>
              <a:rPr lang="en-GB" noProof="0" dirty="0" err="1"/>
              <a:t>Fjerde</a:t>
            </a:r>
            <a:r>
              <a:rPr lang="en-GB" noProof="0" dirty="0"/>
              <a:t> </a:t>
            </a:r>
            <a:r>
              <a:rPr lang="en-GB" noProof="0" dirty="0" err="1"/>
              <a:t>nivå</a:t>
            </a:r>
            <a:endParaRPr lang="en-GB" noProof="0" dirty="0"/>
          </a:p>
          <a:p>
            <a:pPr lvl="4"/>
            <a:r>
              <a:rPr lang="en-GB" noProof="0" dirty="0" err="1"/>
              <a:t>Femte</a:t>
            </a:r>
            <a:r>
              <a:rPr lang="en-GB" noProof="0" dirty="0"/>
              <a:t> </a:t>
            </a:r>
            <a:r>
              <a:rPr lang="en-GB" noProof="0" dirty="0" err="1"/>
              <a:t>nivå</a:t>
            </a:r>
            <a:endParaRPr lang="en-GB" noProof="0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4EC5393-5B34-D3D7-896E-97D814FF589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5419" y="1582679"/>
            <a:ext cx="3662429" cy="406161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270000" indent="0">
              <a:buFontTx/>
              <a:buNone/>
              <a:defRPr/>
            </a:lvl2pPr>
            <a:lvl3pPr marL="540000" indent="0">
              <a:buFontTx/>
              <a:buNone/>
              <a:defRPr/>
            </a:lvl3pPr>
            <a:lvl4pPr marL="810000" indent="0">
              <a:buFontTx/>
              <a:buNone/>
              <a:defRPr/>
            </a:lvl4pPr>
            <a:lvl5pPr marL="1080000" indent="0">
              <a:buFontTx/>
              <a:buNone/>
              <a:defRPr/>
            </a:lvl5pPr>
          </a:lstStyle>
          <a:p>
            <a:pPr lvl="0"/>
            <a:r>
              <a:rPr lang="en-GB" noProof="0" dirty="0" err="1"/>
              <a:t>Underoverskrift</a:t>
            </a:r>
            <a:endParaRPr lang="en-GB" noProof="0" dirty="0"/>
          </a:p>
        </p:txBody>
      </p:sp>
      <p:sp>
        <p:nvSpPr>
          <p:cNvPr id="3" name="Plassholder for tekst 9">
            <a:extLst>
              <a:ext uri="{FF2B5EF4-FFF2-40B4-BE49-F238E27FC236}">
                <a16:creationId xmlns:a16="http://schemas.microsoft.com/office/drawing/2014/main" id="{8C76F2FA-3203-624F-EF15-F55298ECED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5419" y="288000"/>
            <a:ext cx="3240000" cy="144000"/>
          </a:xfrm>
        </p:spPr>
        <p:txBody>
          <a:bodyPr tIns="0" bIns="0" anchor="ctr" anchorCtr="0"/>
          <a:lstStyle>
            <a:lvl1pPr marL="0" indent="0">
              <a:buNone/>
              <a:defRPr sz="900">
                <a:latin typeface="Aptos Light" panose="020B0004020202020204" pitchFamily="34" charset="0"/>
              </a:defRPr>
            </a:lvl1pPr>
          </a:lstStyle>
          <a:p>
            <a:pPr lvl="0"/>
            <a:r>
              <a:rPr lang="en-GB" sz="900" noProof="0" dirty="0"/>
              <a:t>Tittel </a:t>
            </a:r>
            <a:r>
              <a:rPr lang="en-GB" sz="900" noProof="0" dirty="0" err="1"/>
              <a:t>på</a:t>
            </a:r>
            <a:r>
              <a:rPr lang="en-GB" sz="900" noProof="0" dirty="0"/>
              <a:t> </a:t>
            </a:r>
            <a:r>
              <a:rPr lang="en-GB" sz="900" noProof="0" dirty="0" err="1"/>
              <a:t>presentasjon</a:t>
            </a:r>
            <a:endParaRPr lang="en-GB" noProof="0" dirty="0"/>
          </a:p>
        </p:txBody>
      </p:sp>
      <p:sp>
        <p:nvSpPr>
          <p:cNvPr id="5" name="Plassholder for tekst 9">
            <a:extLst>
              <a:ext uri="{FF2B5EF4-FFF2-40B4-BE49-F238E27FC236}">
                <a16:creationId xmlns:a16="http://schemas.microsoft.com/office/drawing/2014/main" id="{2161E0A0-CD1D-234F-AD18-25C9C66E89D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16388" y="288000"/>
            <a:ext cx="3240000" cy="144000"/>
          </a:xfrm>
        </p:spPr>
        <p:txBody>
          <a:bodyPr tIns="0" bIns="0" anchor="ctr" anchorCtr="0"/>
          <a:lstStyle>
            <a:lvl1pPr marL="0" indent="0">
              <a:buNone/>
              <a:defRPr sz="900">
                <a:latin typeface="Aptos Light" panose="020B0004020202020204" pitchFamily="34" charset="0"/>
              </a:defRPr>
            </a:lvl1pPr>
          </a:lstStyle>
          <a:p>
            <a:pPr lvl="0"/>
            <a:r>
              <a:rPr lang="en-GB" sz="900" noProof="0" dirty="0" err="1"/>
              <a:t>Undertittel</a:t>
            </a:r>
            <a:r>
              <a:rPr lang="en-GB" sz="900" noProof="0" dirty="0"/>
              <a:t> / Tema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7681667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til venstre og utfallende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665420" y="1160748"/>
            <a:ext cx="3665804" cy="468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 noProof="0" dirty="0" err="1"/>
              <a:t>Overskrift</a:t>
            </a:r>
            <a:endParaRPr lang="en-GB" noProof="0" dirty="0"/>
          </a:p>
        </p:txBody>
      </p:sp>
      <p:sp>
        <p:nvSpPr>
          <p:cNvPr id="19" name="Plassholder for dato 18">
            <a:extLst>
              <a:ext uri="{FF2B5EF4-FFF2-40B4-BE49-F238E27FC236}">
                <a16:creationId xmlns:a16="http://schemas.microsoft.com/office/drawing/2014/main" id="{F215466A-DFB7-F536-9B23-776DC1C954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482AFFE2-8DF7-409D-84EB-EC42B5656B75}" type="datetime1">
              <a:rPr lang="nb-NO" noProof="0" smtClean="0"/>
              <a:t>10.04.2024</a:t>
            </a:fld>
            <a:endParaRPr lang="nb-NO" noProof="0" dirty="0"/>
          </a:p>
        </p:txBody>
      </p:sp>
      <p:sp>
        <p:nvSpPr>
          <p:cNvPr id="21" name="Plassholder for lysbildenummer 20">
            <a:extLst>
              <a:ext uri="{FF2B5EF4-FFF2-40B4-BE49-F238E27FC236}">
                <a16:creationId xmlns:a16="http://schemas.microsoft.com/office/drawing/2014/main" id="{C4EBFC97-4D49-25C0-33EB-ADB30D949A7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GB" noProof="0" dirty="0"/>
              <a:t>S</a:t>
            </a:r>
            <a:fld id="{C588D286-E44A-F344-AC03-AA90C50A06B2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  <p:sp>
        <p:nvSpPr>
          <p:cNvPr id="23" name="Plassholder for tekst 22">
            <a:extLst>
              <a:ext uri="{FF2B5EF4-FFF2-40B4-BE49-F238E27FC236}">
                <a16:creationId xmlns:a16="http://schemas.microsoft.com/office/drawing/2014/main" id="{19A4CB94-DA58-EA70-6890-7F3D8F09310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6001" y="1844824"/>
            <a:ext cx="3665804" cy="3682851"/>
          </a:xfrm>
        </p:spPr>
        <p:txBody>
          <a:bodyPr/>
          <a:lstStyle/>
          <a:p>
            <a:pPr lvl="0"/>
            <a:r>
              <a:rPr lang="en-GB" noProof="0" dirty="0" err="1"/>
              <a:t>Klikk</a:t>
            </a:r>
            <a:r>
              <a:rPr lang="en-GB" noProof="0" dirty="0"/>
              <a:t> for å </a:t>
            </a:r>
            <a:r>
              <a:rPr lang="en-GB" noProof="0" dirty="0" err="1"/>
              <a:t>redigere</a:t>
            </a:r>
            <a:r>
              <a:rPr lang="en-GB" noProof="0" dirty="0"/>
              <a:t> </a:t>
            </a:r>
            <a:r>
              <a:rPr lang="en-GB" noProof="0" dirty="0" err="1"/>
              <a:t>tekststiler</a:t>
            </a:r>
            <a:r>
              <a:rPr lang="en-GB" noProof="0" dirty="0"/>
              <a:t> </a:t>
            </a:r>
            <a:r>
              <a:rPr lang="en-GB" noProof="0" dirty="0" err="1"/>
              <a:t>i</a:t>
            </a:r>
            <a:r>
              <a:rPr lang="en-GB" noProof="0" dirty="0"/>
              <a:t> </a:t>
            </a:r>
            <a:r>
              <a:rPr lang="en-GB" noProof="0" dirty="0" err="1"/>
              <a:t>malen</a:t>
            </a:r>
            <a:endParaRPr lang="en-GB" noProof="0" dirty="0"/>
          </a:p>
          <a:p>
            <a:pPr lvl="1"/>
            <a:r>
              <a:rPr lang="en-GB" noProof="0" dirty="0"/>
              <a:t>Andre </a:t>
            </a:r>
            <a:r>
              <a:rPr lang="en-GB" noProof="0" dirty="0" err="1"/>
              <a:t>nivå</a:t>
            </a:r>
            <a:endParaRPr lang="en-GB" noProof="0" dirty="0"/>
          </a:p>
          <a:p>
            <a:pPr lvl="2"/>
            <a:r>
              <a:rPr lang="en-GB" noProof="0" dirty="0" err="1"/>
              <a:t>Tredje</a:t>
            </a:r>
            <a:r>
              <a:rPr lang="en-GB" noProof="0" dirty="0"/>
              <a:t> </a:t>
            </a:r>
            <a:r>
              <a:rPr lang="en-GB" noProof="0" dirty="0" err="1"/>
              <a:t>nivå</a:t>
            </a:r>
            <a:endParaRPr lang="en-GB" noProof="0" dirty="0"/>
          </a:p>
          <a:p>
            <a:pPr lvl="3"/>
            <a:r>
              <a:rPr lang="en-GB" noProof="0" dirty="0" err="1"/>
              <a:t>Fjerde</a:t>
            </a:r>
            <a:r>
              <a:rPr lang="en-GB" noProof="0" dirty="0"/>
              <a:t> </a:t>
            </a:r>
            <a:r>
              <a:rPr lang="en-GB" noProof="0" dirty="0" err="1"/>
              <a:t>nivå</a:t>
            </a:r>
            <a:endParaRPr lang="en-GB" noProof="0" dirty="0"/>
          </a:p>
          <a:p>
            <a:pPr lvl="4"/>
            <a:r>
              <a:rPr lang="en-GB" noProof="0" dirty="0" err="1"/>
              <a:t>Femte</a:t>
            </a:r>
            <a:r>
              <a:rPr lang="en-GB" noProof="0" dirty="0"/>
              <a:t> </a:t>
            </a:r>
            <a:r>
              <a:rPr lang="en-GB" noProof="0" dirty="0" err="1"/>
              <a:t>nivå</a:t>
            </a:r>
            <a:endParaRPr lang="en-GB" noProof="0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9B92107-7585-B07A-A251-0FADDC3FF6B4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979988" y="981074"/>
            <a:ext cx="7212012" cy="5876925"/>
          </a:xfrm>
        </p:spPr>
        <p:txBody>
          <a:bodyPr/>
          <a:lstStyle/>
          <a:p>
            <a:pPr lvl="0"/>
            <a:r>
              <a:rPr lang="en-GB" noProof="0" dirty="0" err="1"/>
              <a:t>Klikk</a:t>
            </a:r>
            <a:r>
              <a:rPr lang="en-GB" noProof="0" dirty="0"/>
              <a:t> for å </a:t>
            </a:r>
            <a:r>
              <a:rPr lang="en-GB" noProof="0" dirty="0" err="1"/>
              <a:t>redigere</a:t>
            </a:r>
            <a:r>
              <a:rPr lang="en-GB" noProof="0" dirty="0"/>
              <a:t> </a:t>
            </a:r>
            <a:r>
              <a:rPr lang="en-GB" noProof="0" dirty="0" err="1"/>
              <a:t>tekststiler</a:t>
            </a:r>
            <a:r>
              <a:rPr lang="en-GB" noProof="0" dirty="0"/>
              <a:t> </a:t>
            </a:r>
            <a:r>
              <a:rPr lang="en-GB" noProof="0" dirty="0" err="1"/>
              <a:t>i</a:t>
            </a:r>
            <a:r>
              <a:rPr lang="en-GB" noProof="0" dirty="0"/>
              <a:t> </a:t>
            </a:r>
            <a:r>
              <a:rPr lang="en-GB" noProof="0" dirty="0" err="1"/>
              <a:t>malen</a:t>
            </a:r>
            <a:endParaRPr lang="en-GB" noProof="0" dirty="0"/>
          </a:p>
          <a:p>
            <a:pPr lvl="1"/>
            <a:r>
              <a:rPr lang="en-GB" noProof="0" dirty="0"/>
              <a:t>Andre </a:t>
            </a:r>
            <a:r>
              <a:rPr lang="en-GB" noProof="0" dirty="0" err="1"/>
              <a:t>nivå</a:t>
            </a:r>
            <a:endParaRPr lang="en-GB" noProof="0" dirty="0"/>
          </a:p>
          <a:p>
            <a:pPr lvl="2"/>
            <a:r>
              <a:rPr lang="en-GB" noProof="0" dirty="0" err="1"/>
              <a:t>Tredje</a:t>
            </a:r>
            <a:r>
              <a:rPr lang="en-GB" noProof="0" dirty="0"/>
              <a:t> </a:t>
            </a:r>
            <a:r>
              <a:rPr lang="en-GB" noProof="0" dirty="0" err="1"/>
              <a:t>nivå</a:t>
            </a:r>
            <a:endParaRPr lang="en-GB" noProof="0" dirty="0"/>
          </a:p>
          <a:p>
            <a:pPr lvl="3"/>
            <a:r>
              <a:rPr lang="en-GB" noProof="0" dirty="0" err="1"/>
              <a:t>Fjerde</a:t>
            </a:r>
            <a:r>
              <a:rPr lang="en-GB" noProof="0" dirty="0"/>
              <a:t> </a:t>
            </a:r>
            <a:r>
              <a:rPr lang="en-GB" noProof="0" dirty="0" err="1"/>
              <a:t>nivå</a:t>
            </a:r>
            <a:endParaRPr lang="en-GB" noProof="0" dirty="0"/>
          </a:p>
          <a:p>
            <a:pPr lvl="4"/>
            <a:r>
              <a:rPr lang="en-GB" noProof="0" dirty="0" err="1"/>
              <a:t>Femte</a:t>
            </a:r>
            <a:r>
              <a:rPr lang="en-GB" noProof="0" dirty="0"/>
              <a:t> </a:t>
            </a:r>
            <a:r>
              <a:rPr lang="en-GB" noProof="0" dirty="0" err="1"/>
              <a:t>nivå</a:t>
            </a:r>
            <a:endParaRPr lang="en-GB" noProof="0" dirty="0"/>
          </a:p>
        </p:txBody>
      </p:sp>
      <p:sp>
        <p:nvSpPr>
          <p:cNvPr id="3" name="Plassholder for tekst 9">
            <a:extLst>
              <a:ext uri="{FF2B5EF4-FFF2-40B4-BE49-F238E27FC236}">
                <a16:creationId xmlns:a16="http://schemas.microsoft.com/office/drawing/2014/main" id="{0385147E-B1B2-8CDE-F836-19B2ED11A6C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5419" y="288000"/>
            <a:ext cx="3240000" cy="144000"/>
          </a:xfrm>
        </p:spPr>
        <p:txBody>
          <a:bodyPr tIns="0" bIns="0" anchor="ctr" anchorCtr="0"/>
          <a:lstStyle>
            <a:lvl1pPr marL="0" indent="0">
              <a:buNone/>
              <a:defRPr sz="900">
                <a:latin typeface="Aptos Light" panose="020B0004020202020204" pitchFamily="34" charset="0"/>
              </a:defRPr>
            </a:lvl1pPr>
          </a:lstStyle>
          <a:p>
            <a:pPr lvl="0"/>
            <a:r>
              <a:rPr lang="en-GB" sz="900" noProof="0" dirty="0"/>
              <a:t>Tittel </a:t>
            </a:r>
            <a:r>
              <a:rPr lang="en-GB" sz="900" noProof="0" dirty="0" err="1"/>
              <a:t>på</a:t>
            </a:r>
            <a:r>
              <a:rPr lang="en-GB" sz="900" noProof="0" dirty="0"/>
              <a:t> </a:t>
            </a:r>
            <a:r>
              <a:rPr lang="en-GB" sz="900" noProof="0" dirty="0" err="1"/>
              <a:t>presentasjon</a:t>
            </a:r>
            <a:endParaRPr lang="en-GB" noProof="0" dirty="0"/>
          </a:p>
        </p:txBody>
      </p:sp>
      <p:sp>
        <p:nvSpPr>
          <p:cNvPr id="5" name="Plassholder for tekst 9">
            <a:extLst>
              <a:ext uri="{FF2B5EF4-FFF2-40B4-BE49-F238E27FC236}">
                <a16:creationId xmlns:a16="http://schemas.microsoft.com/office/drawing/2014/main" id="{4AC9B8B9-F1A2-1366-A58E-D80A7A3DAB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16388" y="288000"/>
            <a:ext cx="3240000" cy="144000"/>
          </a:xfrm>
        </p:spPr>
        <p:txBody>
          <a:bodyPr tIns="0" bIns="0" anchor="ctr" anchorCtr="0"/>
          <a:lstStyle>
            <a:lvl1pPr marL="0" indent="0">
              <a:buNone/>
              <a:defRPr sz="900">
                <a:latin typeface="Aptos Light" panose="020B0004020202020204" pitchFamily="34" charset="0"/>
              </a:defRPr>
            </a:lvl1pPr>
          </a:lstStyle>
          <a:p>
            <a:pPr lvl="0"/>
            <a:r>
              <a:rPr lang="en-GB" sz="900" noProof="0" dirty="0" err="1"/>
              <a:t>Undertittel</a:t>
            </a:r>
            <a:r>
              <a:rPr lang="en-GB" sz="900" noProof="0" dirty="0"/>
              <a:t> / Tema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6477632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til venstre og utfall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665420" y="1160748"/>
            <a:ext cx="3665804" cy="468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 noProof="0" dirty="0" err="1"/>
              <a:t>Overskrift</a:t>
            </a:r>
            <a:endParaRPr lang="en-GB" noProof="0" dirty="0"/>
          </a:p>
        </p:txBody>
      </p:sp>
      <p:sp>
        <p:nvSpPr>
          <p:cNvPr id="19" name="Plassholder for dato 18">
            <a:extLst>
              <a:ext uri="{FF2B5EF4-FFF2-40B4-BE49-F238E27FC236}">
                <a16:creationId xmlns:a16="http://schemas.microsoft.com/office/drawing/2014/main" id="{F215466A-DFB7-F536-9B23-776DC1C954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482AFFE2-8DF7-409D-84EB-EC42B5656B75}" type="datetime1">
              <a:rPr lang="nb-NO" noProof="0" smtClean="0"/>
              <a:t>10.04.2024</a:t>
            </a:fld>
            <a:endParaRPr lang="nb-NO" noProof="0" dirty="0"/>
          </a:p>
        </p:txBody>
      </p:sp>
      <p:sp>
        <p:nvSpPr>
          <p:cNvPr id="21" name="Plassholder for lysbildenummer 20">
            <a:extLst>
              <a:ext uri="{FF2B5EF4-FFF2-40B4-BE49-F238E27FC236}">
                <a16:creationId xmlns:a16="http://schemas.microsoft.com/office/drawing/2014/main" id="{C4EBFC97-4D49-25C0-33EB-ADB30D949A7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GB" noProof="0" dirty="0"/>
              <a:t>S</a:t>
            </a:r>
            <a:fld id="{C588D286-E44A-F344-AC03-AA90C50A06B2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  <p:sp>
        <p:nvSpPr>
          <p:cNvPr id="23" name="Plassholder for tekst 22">
            <a:extLst>
              <a:ext uri="{FF2B5EF4-FFF2-40B4-BE49-F238E27FC236}">
                <a16:creationId xmlns:a16="http://schemas.microsoft.com/office/drawing/2014/main" id="{19A4CB94-DA58-EA70-6890-7F3D8F09310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6001" y="1844824"/>
            <a:ext cx="3665804" cy="3682851"/>
          </a:xfrm>
        </p:spPr>
        <p:txBody>
          <a:bodyPr/>
          <a:lstStyle/>
          <a:p>
            <a:pPr lvl="0"/>
            <a:r>
              <a:rPr lang="en-GB" noProof="0" dirty="0" err="1"/>
              <a:t>Klikk</a:t>
            </a:r>
            <a:r>
              <a:rPr lang="en-GB" noProof="0" dirty="0"/>
              <a:t> for å </a:t>
            </a:r>
            <a:r>
              <a:rPr lang="en-GB" noProof="0" dirty="0" err="1"/>
              <a:t>redigere</a:t>
            </a:r>
            <a:r>
              <a:rPr lang="en-GB" noProof="0" dirty="0"/>
              <a:t> </a:t>
            </a:r>
            <a:r>
              <a:rPr lang="en-GB" noProof="0" dirty="0" err="1"/>
              <a:t>tekststiler</a:t>
            </a:r>
            <a:r>
              <a:rPr lang="en-GB" noProof="0" dirty="0"/>
              <a:t> </a:t>
            </a:r>
            <a:r>
              <a:rPr lang="en-GB" noProof="0" dirty="0" err="1"/>
              <a:t>i</a:t>
            </a:r>
            <a:r>
              <a:rPr lang="en-GB" noProof="0" dirty="0"/>
              <a:t> </a:t>
            </a:r>
            <a:r>
              <a:rPr lang="en-GB" noProof="0" dirty="0" err="1"/>
              <a:t>malen</a:t>
            </a:r>
            <a:endParaRPr lang="en-GB" noProof="0" dirty="0"/>
          </a:p>
          <a:p>
            <a:pPr lvl="1"/>
            <a:r>
              <a:rPr lang="en-GB" noProof="0" dirty="0"/>
              <a:t>Andre </a:t>
            </a:r>
            <a:r>
              <a:rPr lang="en-GB" noProof="0" dirty="0" err="1"/>
              <a:t>nivå</a:t>
            </a:r>
            <a:endParaRPr lang="en-GB" noProof="0" dirty="0"/>
          </a:p>
          <a:p>
            <a:pPr lvl="2"/>
            <a:r>
              <a:rPr lang="en-GB" noProof="0" dirty="0" err="1"/>
              <a:t>Tredje</a:t>
            </a:r>
            <a:r>
              <a:rPr lang="en-GB" noProof="0" dirty="0"/>
              <a:t> </a:t>
            </a:r>
            <a:r>
              <a:rPr lang="en-GB" noProof="0" dirty="0" err="1"/>
              <a:t>nivå</a:t>
            </a:r>
            <a:endParaRPr lang="en-GB" noProof="0" dirty="0"/>
          </a:p>
          <a:p>
            <a:pPr lvl="3"/>
            <a:r>
              <a:rPr lang="en-GB" noProof="0" dirty="0" err="1"/>
              <a:t>Fjerde</a:t>
            </a:r>
            <a:r>
              <a:rPr lang="en-GB" noProof="0" dirty="0"/>
              <a:t> </a:t>
            </a:r>
            <a:r>
              <a:rPr lang="en-GB" noProof="0" dirty="0" err="1"/>
              <a:t>nivå</a:t>
            </a:r>
            <a:endParaRPr lang="en-GB" noProof="0" dirty="0"/>
          </a:p>
          <a:p>
            <a:pPr lvl="4"/>
            <a:r>
              <a:rPr lang="en-GB" noProof="0" dirty="0" err="1"/>
              <a:t>Femte</a:t>
            </a:r>
            <a:r>
              <a:rPr lang="en-GB" noProof="0" dirty="0"/>
              <a:t> </a:t>
            </a:r>
            <a:r>
              <a:rPr lang="en-GB" noProof="0" dirty="0" err="1"/>
              <a:t>nivå</a:t>
            </a:r>
            <a:endParaRPr lang="en-GB" noProof="0" dirty="0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4E809DEE-FF1A-5BDB-0BA1-C483C843508E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979988" y="981074"/>
            <a:ext cx="7212012" cy="587692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noProof="0" dirty="0"/>
              <a:t>SETT INN BILDE HER</a:t>
            </a:r>
          </a:p>
        </p:txBody>
      </p:sp>
      <p:sp>
        <p:nvSpPr>
          <p:cNvPr id="3" name="Plassholder for tekst 9">
            <a:extLst>
              <a:ext uri="{FF2B5EF4-FFF2-40B4-BE49-F238E27FC236}">
                <a16:creationId xmlns:a16="http://schemas.microsoft.com/office/drawing/2014/main" id="{FBC20DAA-1F35-40B0-A41A-B04F8B10C5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5419" y="288000"/>
            <a:ext cx="3240000" cy="144000"/>
          </a:xfrm>
        </p:spPr>
        <p:txBody>
          <a:bodyPr tIns="0" bIns="0" anchor="ctr" anchorCtr="0"/>
          <a:lstStyle>
            <a:lvl1pPr marL="0" indent="0">
              <a:buNone/>
              <a:defRPr sz="900">
                <a:latin typeface="Aptos Light" panose="020B0004020202020204" pitchFamily="34" charset="0"/>
              </a:defRPr>
            </a:lvl1pPr>
          </a:lstStyle>
          <a:p>
            <a:pPr lvl="0"/>
            <a:r>
              <a:rPr lang="en-GB" sz="900" noProof="0" dirty="0"/>
              <a:t>Tittel </a:t>
            </a:r>
            <a:r>
              <a:rPr lang="en-GB" sz="900" noProof="0" dirty="0" err="1"/>
              <a:t>på</a:t>
            </a:r>
            <a:r>
              <a:rPr lang="en-GB" sz="900" noProof="0" dirty="0"/>
              <a:t> </a:t>
            </a:r>
            <a:r>
              <a:rPr lang="en-GB" sz="900" noProof="0" dirty="0" err="1"/>
              <a:t>presentasjon</a:t>
            </a:r>
            <a:endParaRPr lang="en-GB" noProof="0" dirty="0"/>
          </a:p>
        </p:txBody>
      </p:sp>
      <p:sp>
        <p:nvSpPr>
          <p:cNvPr id="4" name="Plassholder for tekst 9">
            <a:extLst>
              <a:ext uri="{FF2B5EF4-FFF2-40B4-BE49-F238E27FC236}">
                <a16:creationId xmlns:a16="http://schemas.microsoft.com/office/drawing/2014/main" id="{AD0D3A6B-4698-1711-C974-6CAD3751FAB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16388" y="288000"/>
            <a:ext cx="3240000" cy="144000"/>
          </a:xfrm>
        </p:spPr>
        <p:txBody>
          <a:bodyPr tIns="0" bIns="0" anchor="ctr" anchorCtr="0"/>
          <a:lstStyle>
            <a:lvl1pPr marL="0" indent="0">
              <a:buNone/>
              <a:defRPr sz="900">
                <a:latin typeface="Aptos Light" panose="020B0004020202020204" pitchFamily="34" charset="0"/>
              </a:defRPr>
            </a:lvl1pPr>
          </a:lstStyle>
          <a:p>
            <a:pPr lvl="0"/>
            <a:r>
              <a:rPr lang="en-GB" sz="900" noProof="0" dirty="0" err="1"/>
              <a:t>Undertittel</a:t>
            </a:r>
            <a:r>
              <a:rPr lang="en-GB" sz="900" noProof="0" dirty="0"/>
              <a:t> / Tema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601073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til venstre og utfallende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665420" y="1160748"/>
            <a:ext cx="3665804" cy="468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 noProof="0" dirty="0" err="1"/>
              <a:t>Overskrift</a:t>
            </a:r>
            <a:endParaRPr lang="en-GB" noProof="0" dirty="0"/>
          </a:p>
        </p:txBody>
      </p:sp>
      <p:sp>
        <p:nvSpPr>
          <p:cNvPr id="19" name="Plassholder for dato 18">
            <a:extLst>
              <a:ext uri="{FF2B5EF4-FFF2-40B4-BE49-F238E27FC236}">
                <a16:creationId xmlns:a16="http://schemas.microsoft.com/office/drawing/2014/main" id="{F215466A-DFB7-F536-9B23-776DC1C954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482AFFE2-8DF7-409D-84EB-EC42B5656B75}" type="datetime1">
              <a:rPr lang="nb-NO" noProof="0" smtClean="0"/>
              <a:t>10.04.2024</a:t>
            </a:fld>
            <a:endParaRPr lang="nb-NO" noProof="0" dirty="0"/>
          </a:p>
        </p:txBody>
      </p:sp>
      <p:sp>
        <p:nvSpPr>
          <p:cNvPr id="21" name="Plassholder for lysbildenummer 20">
            <a:extLst>
              <a:ext uri="{FF2B5EF4-FFF2-40B4-BE49-F238E27FC236}">
                <a16:creationId xmlns:a16="http://schemas.microsoft.com/office/drawing/2014/main" id="{C4EBFC97-4D49-25C0-33EB-ADB30D949A7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GB" noProof="0" dirty="0"/>
              <a:t>S</a:t>
            </a:r>
            <a:fld id="{C588D286-E44A-F344-AC03-AA90C50A06B2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  <p:sp>
        <p:nvSpPr>
          <p:cNvPr id="23" name="Plassholder for tekst 22">
            <a:extLst>
              <a:ext uri="{FF2B5EF4-FFF2-40B4-BE49-F238E27FC236}">
                <a16:creationId xmlns:a16="http://schemas.microsoft.com/office/drawing/2014/main" id="{19A4CB94-DA58-EA70-6890-7F3D8F09310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6001" y="1844824"/>
            <a:ext cx="3665804" cy="3682851"/>
          </a:xfrm>
        </p:spPr>
        <p:txBody>
          <a:bodyPr/>
          <a:lstStyle/>
          <a:p>
            <a:pPr lvl="0"/>
            <a:r>
              <a:rPr lang="en-GB" noProof="0" dirty="0" err="1"/>
              <a:t>Klikk</a:t>
            </a:r>
            <a:r>
              <a:rPr lang="en-GB" noProof="0" dirty="0"/>
              <a:t> for å </a:t>
            </a:r>
            <a:r>
              <a:rPr lang="en-GB" noProof="0" dirty="0" err="1"/>
              <a:t>redigere</a:t>
            </a:r>
            <a:r>
              <a:rPr lang="en-GB" noProof="0" dirty="0"/>
              <a:t> </a:t>
            </a:r>
            <a:r>
              <a:rPr lang="en-GB" noProof="0" dirty="0" err="1"/>
              <a:t>tekststiler</a:t>
            </a:r>
            <a:r>
              <a:rPr lang="en-GB" noProof="0" dirty="0"/>
              <a:t> </a:t>
            </a:r>
            <a:r>
              <a:rPr lang="en-GB" noProof="0" dirty="0" err="1"/>
              <a:t>i</a:t>
            </a:r>
            <a:r>
              <a:rPr lang="en-GB" noProof="0" dirty="0"/>
              <a:t> </a:t>
            </a:r>
            <a:r>
              <a:rPr lang="en-GB" noProof="0" dirty="0" err="1"/>
              <a:t>malen</a:t>
            </a:r>
            <a:endParaRPr lang="en-GB" noProof="0" dirty="0"/>
          </a:p>
          <a:p>
            <a:pPr lvl="1"/>
            <a:r>
              <a:rPr lang="en-GB" noProof="0" dirty="0"/>
              <a:t>Andre </a:t>
            </a:r>
            <a:r>
              <a:rPr lang="en-GB" noProof="0" dirty="0" err="1"/>
              <a:t>nivå</a:t>
            </a:r>
            <a:endParaRPr lang="en-GB" noProof="0" dirty="0"/>
          </a:p>
          <a:p>
            <a:pPr lvl="2"/>
            <a:r>
              <a:rPr lang="en-GB" noProof="0" dirty="0" err="1"/>
              <a:t>Tredje</a:t>
            </a:r>
            <a:r>
              <a:rPr lang="en-GB" noProof="0" dirty="0"/>
              <a:t> </a:t>
            </a:r>
            <a:r>
              <a:rPr lang="en-GB" noProof="0" dirty="0" err="1"/>
              <a:t>nivå</a:t>
            </a:r>
            <a:endParaRPr lang="en-GB" noProof="0" dirty="0"/>
          </a:p>
          <a:p>
            <a:pPr lvl="3"/>
            <a:r>
              <a:rPr lang="en-GB" noProof="0" dirty="0" err="1"/>
              <a:t>Fjerde</a:t>
            </a:r>
            <a:r>
              <a:rPr lang="en-GB" noProof="0" dirty="0"/>
              <a:t> </a:t>
            </a:r>
            <a:r>
              <a:rPr lang="en-GB" noProof="0" dirty="0" err="1"/>
              <a:t>nivå</a:t>
            </a:r>
            <a:endParaRPr lang="en-GB" noProof="0" dirty="0"/>
          </a:p>
          <a:p>
            <a:pPr lvl="4"/>
            <a:r>
              <a:rPr lang="en-GB" noProof="0" dirty="0" err="1"/>
              <a:t>Femte</a:t>
            </a:r>
            <a:r>
              <a:rPr lang="en-GB" noProof="0" dirty="0"/>
              <a:t> </a:t>
            </a:r>
            <a:r>
              <a:rPr lang="en-GB" noProof="0" dirty="0" err="1"/>
              <a:t>nivå</a:t>
            </a:r>
            <a:endParaRPr lang="en-GB" noProof="0" dirty="0"/>
          </a:p>
        </p:txBody>
      </p:sp>
      <p:sp>
        <p:nvSpPr>
          <p:cNvPr id="5" name="Plassholder for media 4">
            <a:extLst>
              <a:ext uri="{FF2B5EF4-FFF2-40B4-BE49-F238E27FC236}">
                <a16:creationId xmlns:a16="http://schemas.microsoft.com/office/drawing/2014/main" id="{07C6BCEA-13F4-5721-D299-169725EC70A8}"/>
              </a:ext>
            </a:extLst>
          </p:cNvPr>
          <p:cNvSpPr>
            <a:spLocks noGrp="1"/>
          </p:cNvSpPr>
          <p:nvPr>
            <p:ph type="media" sz="quarter" idx="19" hasCustomPrompt="1"/>
          </p:nvPr>
        </p:nvSpPr>
        <p:spPr>
          <a:xfrm>
            <a:off x="4979988" y="981074"/>
            <a:ext cx="7212012" cy="587692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noProof="0" dirty="0"/>
              <a:t>SETT INN MEDIA HER</a:t>
            </a:r>
          </a:p>
        </p:txBody>
      </p:sp>
      <p:sp>
        <p:nvSpPr>
          <p:cNvPr id="3" name="Plassholder for tekst 9">
            <a:extLst>
              <a:ext uri="{FF2B5EF4-FFF2-40B4-BE49-F238E27FC236}">
                <a16:creationId xmlns:a16="http://schemas.microsoft.com/office/drawing/2014/main" id="{AC5674DC-E3E0-8960-6ABF-B050B40EA4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5419" y="288000"/>
            <a:ext cx="3240000" cy="144000"/>
          </a:xfrm>
        </p:spPr>
        <p:txBody>
          <a:bodyPr tIns="0" bIns="0" anchor="ctr" anchorCtr="0"/>
          <a:lstStyle>
            <a:lvl1pPr marL="0" indent="0">
              <a:buNone/>
              <a:defRPr sz="900">
                <a:latin typeface="Aptos Light" panose="020B0004020202020204" pitchFamily="34" charset="0"/>
              </a:defRPr>
            </a:lvl1pPr>
          </a:lstStyle>
          <a:p>
            <a:pPr lvl="0"/>
            <a:r>
              <a:rPr lang="en-GB" sz="900" noProof="0" dirty="0"/>
              <a:t>Tittel </a:t>
            </a:r>
            <a:r>
              <a:rPr lang="en-GB" sz="900" noProof="0" dirty="0" err="1"/>
              <a:t>på</a:t>
            </a:r>
            <a:r>
              <a:rPr lang="en-GB" sz="900" noProof="0" dirty="0"/>
              <a:t> </a:t>
            </a:r>
            <a:r>
              <a:rPr lang="en-GB" sz="900" noProof="0" dirty="0" err="1"/>
              <a:t>presentasjon</a:t>
            </a:r>
            <a:endParaRPr lang="en-GB" noProof="0" dirty="0"/>
          </a:p>
        </p:txBody>
      </p:sp>
      <p:sp>
        <p:nvSpPr>
          <p:cNvPr id="4" name="Plassholder for tekst 9">
            <a:extLst>
              <a:ext uri="{FF2B5EF4-FFF2-40B4-BE49-F238E27FC236}">
                <a16:creationId xmlns:a16="http://schemas.microsoft.com/office/drawing/2014/main" id="{495F1D3C-27A8-23EB-DD68-531CB2360D8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16388" y="288000"/>
            <a:ext cx="3240000" cy="144000"/>
          </a:xfrm>
        </p:spPr>
        <p:txBody>
          <a:bodyPr tIns="0" bIns="0" anchor="ctr" anchorCtr="0"/>
          <a:lstStyle>
            <a:lvl1pPr marL="0" indent="0">
              <a:buNone/>
              <a:defRPr sz="900">
                <a:latin typeface="Aptos Light" panose="020B0004020202020204" pitchFamily="34" charset="0"/>
              </a:defRPr>
            </a:lvl1pPr>
          </a:lstStyle>
          <a:p>
            <a:pPr lvl="0"/>
            <a:r>
              <a:rPr lang="en-GB" sz="900" noProof="0" dirty="0" err="1"/>
              <a:t>Undertittel</a:t>
            </a:r>
            <a:r>
              <a:rPr lang="en-GB" sz="900" noProof="0" dirty="0"/>
              <a:t> / Tema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568890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til høyre og utfallende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7896225" y="1160748"/>
            <a:ext cx="3665804" cy="468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 noProof="0" dirty="0" err="1"/>
              <a:t>Overskrift</a:t>
            </a:r>
            <a:endParaRPr lang="en-GB" noProof="0" dirty="0"/>
          </a:p>
        </p:txBody>
      </p:sp>
      <p:sp>
        <p:nvSpPr>
          <p:cNvPr id="19" name="Plassholder for dato 18">
            <a:extLst>
              <a:ext uri="{FF2B5EF4-FFF2-40B4-BE49-F238E27FC236}">
                <a16:creationId xmlns:a16="http://schemas.microsoft.com/office/drawing/2014/main" id="{F215466A-DFB7-F536-9B23-776DC1C954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27BE4088-5C89-46F1-9ADF-B23D295479ED}" type="datetime1">
              <a:rPr lang="nb-NO" noProof="0" smtClean="0"/>
              <a:t>10.04.2024</a:t>
            </a:fld>
            <a:endParaRPr lang="nb-NO" noProof="0" dirty="0"/>
          </a:p>
        </p:txBody>
      </p:sp>
      <p:sp>
        <p:nvSpPr>
          <p:cNvPr id="21" name="Plassholder for lysbildenummer 20">
            <a:extLst>
              <a:ext uri="{FF2B5EF4-FFF2-40B4-BE49-F238E27FC236}">
                <a16:creationId xmlns:a16="http://schemas.microsoft.com/office/drawing/2014/main" id="{C4EBFC97-4D49-25C0-33EB-ADB30D949A7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GB" noProof="0" dirty="0"/>
              <a:t>S</a:t>
            </a:r>
            <a:fld id="{C588D286-E44A-F344-AC03-AA90C50A06B2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  <p:sp>
        <p:nvSpPr>
          <p:cNvPr id="23" name="Plassholder for tekst 22">
            <a:extLst>
              <a:ext uri="{FF2B5EF4-FFF2-40B4-BE49-F238E27FC236}">
                <a16:creationId xmlns:a16="http://schemas.microsoft.com/office/drawing/2014/main" id="{19A4CB94-DA58-EA70-6890-7F3D8F09310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896225" y="1844824"/>
            <a:ext cx="3665804" cy="3682851"/>
          </a:xfrm>
        </p:spPr>
        <p:txBody>
          <a:bodyPr/>
          <a:lstStyle/>
          <a:p>
            <a:pPr lvl="0"/>
            <a:r>
              <a:rPr lang="en-GB" noProof="0" dirty="0" err="1"/>
              <a:t>Klikk</a:t>
            </a:r>
            <a:r>
              <a:rPr lang="en-GB" noProof="0" dirty="0"/>
              <a:t> for å </a:t>
            </a:r>
            <a:r>
              <a:rPr lang="en-GB" noProof="0" dirty="0" err="1"/>
              <a:t>redigere</a:t>
            </a:r>
            <a:r>
              <a:rPr lang="en-GB" noProof="0" dirty="0"/>
              <a:t> </a:t>
            </a:r>
            <a:r>
              <a:rPr lang="en-GB" noProof="0" dirty="0" err="1"/>
              <a:t>tekststiler</a:t>
            </a:r>
            <a:r>
              <a:rPr lang="en-GB" noProof="0" dirty="0"/>
              <a:t> </a:t>
            </a:r>
            <a:r>
              <a:rPr lang="en-GB" noProof="0" dirty="0" err="1"/>
              <a:t>i</a:t>
            </a:r>
            <a:r>
              <a:rPr lang="en-GB" noProof="0" dirty="0"/>
              <a:t> </a:t>
            </a:r>
            <a:r>
              <a:rPr lang="en-GB" noProof="0" dirty="0" err="1"/>
              <a:t>malen</a:t>
            </a:r>
            <a:endParaRPr lang="en-GB" noProof="0" dirty="0"/>
          </a:p>
          <a:p>
            <a:pPr lvl="1"/>
            <a:r>
              <a:rPr lang="en-GB" noProof="0" dirty="0"/>
              <a:t>Andre </a:t>
            </a:r>
            <a:r>
              <a:rPr lang="en-GB" noProof="0" dirty="0" err="1"/>
              <a:t>nivå</a:t>
            </a:r>
            <a:endParaRPr lang="en-GB" noProof="0" dirty="0"/>
          </a:p>
          <a:p>
            <a:pPr lvl="2"/>
            <a:r>
              <a:rPr lang="en-GB" noProof="0" dirty="0" err="1"/>
              <a:t>Tredje</a:t>
            </a:r>
            <a:r>
              <a:rPr lang="en-GB" noProof="0" dirty="0"/>
              <a:t> </a:t>
            </a:r>
            <a:r>
              <a:rPr lang="en-GB" noProof="0" dirty="0" err="1"/>
              <a:t>nivå</a:t>
            </a:r>
            <a:endParaRPr lang="en-GB" noProof="0" dirty="0"/>
          </a:p>
          <a:p>
            <a:pPr lvl="3"/>
            <a:r>
              <a:rPr lang="en-GB" noProof="0" dirty="0" err="1"/>
              <a:t>Fjerde</a:t>
            </a:r>
            <a:r>
              <a:rPr lang="en-GB" noProof="0" dirty="0"/>
              <a:t> </a:t>
            </a:r>
            <a:r>
              <a:rPr lang="en-GB" noProof="0" dirty="0" err="1"/>
              <a:t>nivå</a:t>
            </a:r>
            <a:endParaRPr lang="en-GB" noProof="0" dirty="0"/>
          </a:p>
          <a:p>
            <a:pPr lvl="4"/>
            <a:r>
              <a:rPr lang="en-GB" noProof="0" dirty="0" err="1"/>
              <a:t>Femte</a:t>
            </a:r>
            <a:r>
              <a:rPr lang="en-GB" noProof="0" dirty="0"/>
              <a:t> </a:t>
            </a:r>
            <a:r>
              <a:rPr lang="en-GB" noProof="0" dirty="0" err="1"/>
              <a:t>nivå</a:t>
            </a:r>
            <a:endParaRPr lang="en-GB" noProof="0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9B92107-7585-B07A-A251-0FADDC3FF6B4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0" y="981074"/>
            <a:ext cx="7212012" cy="5876925"/>
          </a:xfrm>
        </p:spPr>
        <p:txBody>
          <a:bodyPr/>
          <a:lstStyle/>
          <a:p>
            <a:pPr lvl="0"/>
            <a:r>
              <a:rPr lang="en-GB" noProof="0" dirty="0" err="1"/>
              <a:t>Klikk</a:t>
            </a:r>
            <a:r>
              <a:rPr lang="en-GB" noProof="0" dirty="0"/>
              <a:t> for å </a:t>
            </a:r>
            <a:r>
              <a:rPr lang="en-GB" noProof="0" dirty="0" err="1"/>
              <a:t>redigere</a:t>
            </a:r>
            <a:r>
              <a:rPr lang="en-GB" noProof="0" dirty="0"/>
              <a:t> </a:t>
            </a:r>
            <a:r>
              <a:rPr lang="en-GB" noProof="0" dirty="0" err="1"/>
              <a:t>tekststiler</a:t>
            </a:r>
            <a:r>
              <a:rPr lang="en-GB" noProof="0" dirty="0"/>
              <a:t> </a:t>
            </a:r>
            <a:r>
              <a:rPr lang="en-GB" noProof="0" dirty="0" err="1"/>
              <a:t>i</a:t>
            </a:r>
            <a:r>
              <a:rPr lang="en-GB" noProof="0" dirty="0"/>
              <a:t> </a:t>
            </a:r>
            <a:r>
              <a:rPr lang="en-GB" noProof="0" dirty="0" err="1"/>
              <a:t>malen</a:t>
            </a:r>
            <a:endParaRPr lang="en-GB" noProof="0" dirty="0"/>
          </a:p>
          <a:p>
            <a:pPr lvl="1"/>
            <a:r>
              <a:rPr lang="en-GB" noProof="0" dirty="0"/>
              <a:t>Andre </a:t>
            </a:r>
            <a:r>
              <a:rPr lang="en-GB" noProof="0" dirty="0" err="1"/>
              <a:t>nivå</a:t>
            </a:r>
            <a:endParaRPr lang="en-GB" noProof="0" dirty="0"/>
          </a:p>
          <a:p>
            <a:pPr lvl="2"/>
            <a:r>
              <a:rPr lang="en-GB" noProof="0" dirty="0" err="1"/>
              <a:t>Tredje</a:t>
            </a:r>
            <a:r>
              <a:rPr lang="en-GB" noProof="0" dirty="0"/>
              <a:t> </a:t>
            </a:r>
            <a:r>
              <a:rPr lang="en-GB" noProof="0" dirty="0" err="1"/>
              <a:t>nivå</a:t>
            </a:r>
            <a:endParaRPr lang="en-GB" noProof="0" dirty="0"/>
          </a:p>
          <a:p>
            <a:pPr lvl="3"/>
            <a:r>
              <a:rPr lang="en-GB" noProof="0" dirty="0" err="1"/>
              <a:t>Fjerde</a:t>
            </a:r>
            <a:r>
              <a:rPr lang="en-GB" noProof="0" dirty="0"/>
              <a:t> </a:t>
            </a:r>
            <a:r>
              <a:rPr lang="en-GB" noProof="0" dirty="0" err="1"/>
              <a:t>nivå</a:t>
            </a:r>
            <a:endParaRPr lang="en-GB" noProof="0" dirty="0"/>
          </a:p>
          <a:p>
            <a:pPr lvl="4"/>
            <a:r>
              <a:rPr lang="en-GB" noProof="0" dirty="0" err="1"/>
              <a:t>Femte</a:t>
            </a:r>
            <a:r>
              <a:rPr lang="en-GB" noProof="0" dirty="0"/>
              <a:t> </a:t>
            </a:r>
            <a:r>
              <a:rPr lang="en-GB" noProof="0" dirty="0" err="1"/>
              <a:t>nivå</a:t>
            </a:r>
            <a:endParaRPr lang="en-GB" noProof="0" dirty="0"/>
          </a:p>
        </p:txBody>
      </p:sp>
      <p:sp>
        <p:nvSpPr>
          <p:cNvPr id="3" name="Plassholder for tekst 9">
            <a:extLst>
              <a:ext uri="{FF2B5EF4-FFF2-40B4-BE49-F238E27FC236}">
                <a16:creationId xmlns:a16="http://schemas.microsoft.com/office/drawing/2014/main" id="{95F4A445-DA3A-4AD4-5975-BD67B3C79F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5419" y="288000"/>
            <a:ext cx="3240000" cy="144000"/>
          </a:xfrm>
        </p:spPr>
        <p:txBody>
          <a:bodyPr tIns="0" bIns="0" anchor="ctr" anchorCtr="0"/>
          <a:lstStyle>
            <a:lvl1pPr marL="0" indent="0">
              <a:buNone/>
              <a:defRPr sz="900">
                <a:latin typeface="Aptos Light" panose="020B0004020202020204" pitchFamily="34" charset="0"/>
              </a:defRPr>
            </a:lvl1pPr>
          </a:lstStyle>
          <a:p>
            <a:pPr lvl="0"/>
            <a:r>
              <a:rPr lang="en-GB" sz="900" noProof="0" dirty="0"/>
              <a:t>Tittel </a:t>
            </a:r>
            <a:r>
              <a:rPr lang="en-GB" sz="900" noProof="0" dirty="0" err="1"/>
              <a:t>på</a:t>
            </a:r>
            <a:r>
              <a:rPr lang="en-GB" sz="900" noProof="0" dirty="0"/>
              <a:t> </a:t>
            </a:r>
            <a:r>
              <a:rPr lang="en-GB" sz="900" noProof="0" dirty="0" err="1"/>
              <a:t>presentasjon</a:t>
            </a:r>
            <a:endParaRPr lang="en-GB" noProof="0" dirty="0"/>
          </a:p>
        </p:txBody>
      </p:sp>
      <p:sp>
        <p:nvSpPr>
          <p:cNvPr id="5" name="Plassholder for tekst 9">
            <a:extLst>
              <a:ext uri="{FF2B5EF4-FFF2-40B4-BE49-F238E27FC236}">
                <a16:creationId xmlns:a16="http://schemas.microsoft.com/office/drawing/2014/main" id="{A3026988-0FF7-D009-53BD-715BF4D4F5B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16388" y="288000"/>
            <a:ext cx="3240000" cy="144000"/>
          </a:xfrm>
        </p:spPr>
        <p:txBody>
          <a:bodyPr tIns="0" bIns="0" anchor="ctr" anchorCtr="0"/>
          <a:lstStyle>
            <a:lvl1pPr marL="0" indent="0">
              <a:buNone/>
              <a:defRPr sz="900">
                <a:latin typeface="Aptos Light" panose="020B0004020202020204" pitchFamily="34" charset="0"/>
              </a:defRPr>
            </a:lvl1pPr>
          </a:lstStyle>
          <a:p>
            <a:pPr lvl="0"/>
            <a:r>
              <a:rPr lang="en-GB" sz="900" noProof="0" dirty="0" err="1"/>
              <a:t>Undertittel</a:t>
            </a:r>
            <a:r>
              <a:rPr lang="en-GB" sz="900" noProof="0" dirty="0"/>
              <a:t> / Tema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7974220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øyre og utfall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7896225" y="1160748"/>
            <a:ext cx="3665804" cy="468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 noProof="0" dirty="0" err="1"/>
              <a:t>Overskrift</a:t>
            </a:r>
            <a:endParaRPr lang="en-GB" noProof="0" dirty="0"/>
          </a:p>
        </p:txBody>
      </p:sp>
      <p:sp>
        <p:nvSpPr>
          <p:cNvPr id="19" name="Plassholder for dato 18">
            <a:extLst>
              <a:ext uri="{FF2B5EF4-FFF2-40B4-BE49-F238E27FC236}">
                <a16:creationId xmlns:a16="http://schemas.microsoft.com/office/drawing/2014/main" id="{F215466A-DFB7-F536-9B23-776DC1C954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27BE4088-5C89-46F1-9ADF-B23D295479ED}" type="datetime1">
              <a:rPr lang="nb-NO" noProof="0" smtClean="0"/>
              <a:t>10.04.2024</a:t>
            </a:fld>
            <a:endParaRPr lang="nb-NO" noProof="0" dirty="0"/>
          </a:p>
        </p:txBody>
      </p:sp>
      <p:sp>
        <p:nvSpPr>
          <p:cNvPr id="21" name="Plassholder for lysbildenummer 20">
            <a:extLst>
              <a:ext uri="{FF2B5EF4-FFF2-40B4-BE49-F238E27FC236}">
                <a16:creationId xmlns:a16="http://schemas.microsoft.com/office/drawing/2014/main" id="{C4EBFC97-4D49-25C0-33EB-ADB30D949A7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GB" noProof="0" dirty="0"/>
              <a:t>S</a:t>
            </a:r>
            <a:fld id="{C588D286-E44A-F344-AC03-AA90C50A06B2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  <p:sp>
        <p:nvSpPr>
          <p:cNvPr id="23" name="Plassholder for tekst 22">
            <a:extLst>
              <a:ext uri="{FF2B5EF4-FFF2-40B4-BE49-F238E27FC236}">
                <a16:creationId xmlns:a16="http://schemas.microsoft.com/office/drawing/2014/main" id="{19A4CB94-DA58-EA70-6890-7F3D8F09310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896225" y="1844824"/>
            <a:ext cx="3665804" cy="3682851"/>
          </a:xfrm>
        </p:spPr>
        <p:txBody>
          <a:bodyPr/>
          <a:lstStyle/>
          <a:p>
            <a:pPr lvl="0"/>
            <a:r>
              <a:rPr lang="en-GB" noProof="0" dirty="0" err="1"/>
              <a:t>Klikk</a:t>
            </a:r>
            <a:r>
              <a:rPr lang="en-GB" noProof="0" dirty="0"/>
              <a:t> for å </a:t>
            </a:r>
            <a:r>
              <a:rPr lang="en-GB" noProof="0" dirty="0" err="1"/>
              <a:t>redigere</a:t>
            </a:r>
            <a:r>
              <a:rPr lang="en-GB" noProof="0" dirty="0"/>
              <a:t> </a:t>
            </a:r>
            <a:r>
              <a:rPr lang="en-GB" noProof="0" dirty="0" err="1"/>
              <a:t>tekststiler</a:t>
            </a:r>
            <a:r>
              <a:rPr lang="en-GB" noProof="0" dirty="0"/>
              <a:t> </a:t>
            </a:r>
            <a:r>
              <a:rPr lang="en-GB" noProof="0" dirty="0" err="1"/>
              <a:t>i</a:t>
            </a:r>
            <a:r>
              <a:rPr lang="en-GB" noProof="0" dirty="0"/>
              <a:t> </a:t>
            </a:r>
            <a:r>
              <a:rPr lang="en-GB" noProof="0" dirty="0" err="1"/>
              <a:t>malen</a:t>
            </a:r>
            <a:endParaRPr lang="en-GB" noProof="0" dirty="0"/>
          </a:p>
          <a:p>
            <a:pPr lvl="1"/>
            <a:r>
              <a:rPr lang="en-GB" noProof="0" dirty="0"/>
              <a:t>Andre </a:t>
            </a:r>
            <a:r>
              <a:rPr lang="en-GB" noProof="0" dirty="0" err="1"/>
              <a:t>nivå</a:t>
            </a:r>
            <a:endParaRPr lang="en-GB" noProof="0" dirty="0"/>
          </a:p>
          <a:p>
            <a:pPr lvl="2"/>
            <a:r>
              <a:rPr lang="en-GB" noProof="0" dirty="0" err="1"/>
              <a:t>Tredje</a:t>
            </a:r>
            <a:r>
              <a:rPr lang="en-GB" noProof="0" dirty="0"/>
              <a:t> </a:t>
            </a:r>
            <a:r>
              <a:rPr lang="en-GB" noProof="0" dirty="0" err="1"/>
              <a:t>nivå</a:t>
            </a:r>
            <a:endParaRPr lang="en-GB" noProof="0" dirty="0"/>
          </a:p>
          <a:p>
            <a:pPr lvl="3"/>
            <a:r>
              <a:rPr lang="en-GB" noProof="0" dirty="0" err="1"/>
              <a:t>Fjerde</a:t>
            </a:r>
            <a:r>
              <a:rPr lang="en-GB" noProof="0" dirty="0"/>
              <a:t> </a:t>
            </a:r>
            <a:r>
              <a:rPr lang="en-GB" noProof="0" dirty="0" err="1"/>
              <a:t>nivå</a:t>
            </a:r>
            <a:endParaRPr lang="en-GB" noProof="0" dirty="0"/>
          </a:p>
          <a:p>
            <a:pPr lvl="4"/>
            <a:r>
              <a:rPr lang="en-GB" noProof="0" dirty="0" err="1"/>
              <a:t>Femte</a:t>
            </a:r>
            <a:r>
              <a:rPr lang="en-GB" noProof="0" dirty="0"/>
              <a:t> </a:t>
            </a:r>
            <a:r>
              <a:rPr lang="en-GB" noProof="0" dirty="0" err="1"/>
              <a:t>nivå</a:t>
            </a:r>
            <a:endParaRPr lang="en-GB" noProof="0" dirty="0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E9808B58-D7B7-36AD-A519-FDAE48F66C67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0" y="981074"/>
            <a:ext cx="7212013" cy="587692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noProof="0" dirty="0"/>
              <a:t>SETT INN BILDE HER</a:t>
            </a:r>
          </a:p>
        </p:txBody>
      </p:sp>
      <p:sp>
        <p:nvSpPr>
          <p:cNvPr id="3" name="Plassholder for tekst 9">
            <a:extLst>
              <a:ext uri="{FF2B5EF4-FFF2-40B4-BE49-F238E27FC236}">
                <a16:creationId xmlns:a16="http://schemas.microsoft.com/office/drawing/2014/main" id="{69EA7B9A-0236-D11D-CACE-4AA2E74D87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5419" y="288000"/>
            <a:ext cx="3240000" cy="144000"/>
          </a:xfrm>
        </p:spPr>
        <p:txBody>
          <a:bodyPr tIns="0" bIns="0" anchor="ctr" anchorCtr="0"/>
          <a:lstStyle>
            <a:lvl1pPr marL="0" indent="0">
              <a:buNone/>
              <a:defRPr sz="900">
                <a:latin typeface="Aptos Light" panose="020B0004020202020204" pitchFamily="34" charset="0"/>
              </a:defRPr>
            </a:lvl1pPr>
          </a:lstStyle>
          <a:p>
            <a:pPr lvl="0"/>
            <a:r>
              <a:rPr lang="en-GB" sz="900" noProof="0" dirty="0"/>
              <a:t>Tittel </a:t>
            </a:r>
            <a:r>
              <a:rPr lang="en-GB" sz="900" noProof="0" dirty="0" err="1"/>
              <a:t>på</a:t>
            </a:r>
            <a:r>
              <a:rPr lang="en-GB" sz="900" noProof="0" dirty="0"/>
              <a:t> </a:t>
            </a:r>
            <a:r>
              <a:rPr lang="en-GB" sz="900" noProof="0" dirty="0" err="1"/>
              <a:t>presentasjon</a:t>
            </a:r>
            <a:endParaRPr lang="en-GB" noProof="0" dirty="0"/>
          </a:p>
        </p:txBody>
      </p:sp>
      <p:sp>
        <p:nvSpPr>
          <p:cNvPr id="4" name="Plassholder for tekst 9">
            <a:extLst>
              <a:ext uri="{FF2B5EF4-FFF2-40B4-BE49-F238E27FC236}">
                <a16:creationId xmlns:a16="http://schemas.microsoft.com/office/drawing/2014/main" id="{1B437F76-AC92-6FD9-98CA-5BD5076A92A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16388" y="288000"/>
            <a:ext cx="3240000" cy="144000"/>
          </a:xfrm>
        </p:spPr>
        <p:txBody>
          <a:bodyPr tIns="0" bIns="0" anchor="ctr" anchorCtr="0"/>
          <a:lstStyle>
            <a:lvl1pPr marL="0" indent="0">
              <a:buNone/>
              <a:defRPr sz="900">
                <a:latin typeface="Aptos Light" panose="020B0004020202020204" pitchFamily="34" charset="0"/>
              </a:defRPr>
            </a:lvl1pPr>
          </a:lstStyle>
          <a:p>
            <a:pPr lvl="0"/>
            <a:r>
              <a:rPr lang="en-GB" sz="900" noProof="0" dirty="0" err="1"/>
              <a:t>Undertittel</a:t>
            </a:r>
            <a:r>
              <a:rPr lang="en-GB" sz="900" noProof="0" dirty="0"/>
              <a:t> / Tema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001143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til høyre og utfallende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7896225" y="1160748"/>
            <a:ext cx="3665804" cy="468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 noProof="0" dirty="0" err="1"/>
              <a:t>Overskrift</a:t>
            </a:r>
            <a:endParaRPr lang="en-GB" noProof="0" dirty="0"/>
          </a:p>
        </p:txBody>
      </p:sp>
      <p:sp>
        <p:nvSpPr>
          <p:cNvPr id="19" name="Plassholder for dato 18">
            <a:extLst>
              <a:ext uri="{FF2B5EF4-FFF2-40B4-BE49-F238E27FC236}">
                <a16:creationId xmlns:a16="http://schemas.microsoft.com/office/drawing/2014/main" id="{F215466A-DFB7-F536-9B23-776DC1C954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27BE4088-5C89-46F1-9ADF-B23D295479ED}" type="datetime1">
              <a:rPr lang="nb-NO" noProof="0" smtClean="0"/>
              <a:t>10.04.2024</a:t>
            </a:fld>
            <a:endParaRPr lang="nb-NO" noProof="0" dirty="0"/>
          </a:p>
        </p:txBody>
      </p:sp>
      <p:sp>
        <p:nvSpPr>
          <p:cNvPr id="21" name="Plassholder for lysbildenummer 20">
            <a:extLst>
              <a:ext uri="{FF2B5EF4-FFF2-40B4-BE49-F238E27FC236}">
                <a16:creationId xmlns:a16="http://schemas.microsoft.com/office/drawing/2014/main" id="{C4EBFC97-4D49-25C0-33EB-ADB30D949A7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GB" noProof="0" dirty="0"/>
              <a:t>S</a:t>
            </a:r>
            <a:fld id="{C588D286-E44A-F344-AC03-AA90C50A06B2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  <p:sp>
        <p:nvSpPr>
          <p:cNvPr id="23" name="Plassholder for tekst 22">
            <a:extLst>
              <a:ext uri="{FF2B5EF4-FFF2-40B4-BE49-F238E27FC236}">
                <a16:creationId xmlns:a16="http://schemas.microsoft.com/office/drawing/2014/main" id="{19A4CB94-DA58-EA70-6890-7F3D8F09310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896225" y="1844824"/>
            <a:ext cx="3665804" cy="3682851"/>
          </a:xfrm>
        </p:spPr>
        <p:txBody>
          <a:bodyPr/>
          <a:lstStyle/>
          <a:p>
            <a:pPr lvl="0"/>
            <a:r>
              <a:rPr lang="en-GB" noProof="0" dirty="0" err="1"/>
              <a:t>Klikk</a:t>
            </a:r>
            <a:r>
              <a:rPr lang="en-GB" noProof="0" dirty="0"/>
              <a:t> for å </a:t>
            </a:r>
            <a:r>
              <a:rPr lang="en-GB" noProof="0" dirty="0" err="1"/>
              <a:t>redigere</a:t>
            </a:r>
            <a:r>
              <a:rPr lang="en-GB" noProof="0" dirty="0"/>
              <a:t> </a:t>
            </a:r>
            <a:r>
              <a:rPr lang="en-GB" noProof="0" dirty="0" err="1"/>
              <a:t>tekststiler</a:t>
            </a:r>
            <a:r>
              <a:rPr lang="en-GB" noProof="0" dirty="0"/>
              <a:t> </a:t>
            </a:r>
            <a:r>
              <a:rPr lang="en-GB" noProof="0" dirty="0" err="1"/>
              <a:t>i</a:t>
            </a:r>
            <a:r>
              <a:rPr lang="en-GB" noProof="0" dirty="0"/>
              <a:t> </a:t>
            </a:r>
            <a:r>
              <a:rPr lang="en-GB" noProof="0" dirty="0" err="1"/>
              <a:t>malen</a:t>
            </a:r>
            <a:endParaRPr lang="en-GB" noProof="0" dirty="0"/>
          </a:p>
          <a:p>
            <a:pPr lvl="1"/>
            <a:r>
              <a:rPr lang="en-GB" noProof="0" dirty="0"/>
              <a:t>Andre </a:t>
            </a:r>
            <a:r>
              <a:rPr lang="en-GB" noProof="0" dirty="0" err="1"/>
              <a:t>nivå</a:t>
            </a:r>
            <a:endParaRPr lang="en-GB" noProof="0" dirty="0"/>
          </a:p>
          <a:p>
            <a:pPr lvl="2"/>
            <a:r>
              <a:rPr lang="en-GB" noProof="0" dirty="0" err="1"/>
              <a:t>Tredje</a:t>
            </a:r>
            <a:r>
              <a:rPr lang="en-GB" noProof="0" dirty="0"/>
              <a:t> </a:t>
            </a:r>
            <a:r>
              <a:rPr lang="en-GB" noProof="0" dirty="0" err="1"/>
              <a:t>nivå</a:t>
            </a:r>
            <a:endParaRPr lang="en-GB" noProof="0" dirty="0"/>
          </a:p>
          <a:p>
            <a:pPr lvl="3"/>
            <a:r>
              <a:rPr lang="en-GB" noProof="0" dirty="0" err="1"/>
              <a:t>Fjerde</a:t>
            </a:r>
            <a:r>
              <a:rPr lang="en-GB" noProof="0" dirty="0"/>
              <a:t> </a:t>
            </a:r>
            <a:r>
              <a:rPr lang="en-GB" noProof="0" dirty="0" err="1"/>
              <a:t>nivå</a:t>
            </a:r>
            <a:endParaRPr lang="en-GB" noProof="0" dirty="0"/>
          </a:p>
          <a:p>
            <a:pPr lvl="4"/>
            <a:r>
              <a:rPr lang="en-GB" noProof="0" dirty="0" err="1"/>
              <a:t>Femte</a:t>
            </a:r>
            <a:r>
              <a:rPr lang="en-GB" noProof="0" dirty="0"/>
              <a:t> </a:t>
            </a:r>
            <a:r>
              <a:rPr lang="en-GB" noProof="0" dirty="0" err="1"/>
              <a:t>nivå</a:t>
            </a:r>
            <a:endParaRPr lang="en-GB" noProof="0" dirty="0"/>
          </a:p>
        </p:txBody>
      </p:sp>
      <p:sp>
        <p:nvSpPr>
          <p:cNvPr id="5" name="Plassholder for media 4">
            <a:extLst>
              <a:ext uri="{FF2B5EF4-FFF2-40B4-BE49-F238E27FC236}">
                <a16:creationId xmlns:a16="http://schemas.microsoft.com/office/drawing/2014/main" id="{68315548-1C2F-0C17-7B57-191DA75A8986}"/>
              </a:ext>
            </a:extLst>
          </p:cNvPr>
          <p:cNvSpPr>
            <a:spLocks noGrp="1"/>
          </p:cNvSpPr>
          <p:nvPr>
            <p:ph type="media" sz="quarter" idx="19" hasCustomPrompt="1"/>
          </p:nvPr>
        </p:nvSpPr>
        <p:spPr>
          <a:xfrm>
            <a:off x="0" y="981075"/>
            <a:ext cx="7212013" cy="587692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noProof="0" dirty="0"/>
              <a:t>SETT INN MEDIA HER</a:t>
            </a:r>
          </a:p>
        </p:txBody>
      </p:sp>
      <p:sp>
        <p:nvSpPr>
          <p:cNvPr id="3" name="Plassholder for tekst 9">
            <a:extLst>
              <a:ext uri="{FF2B5EF4-FFF2-40B4-BE49-F238E27FC236}">
                <a16:creationId xmlns:a16="http://schemas.microsoft.com/office/drawing/2014/main" id="{5000F831-0BE2-B6BD-9E7D-81408D8A1A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5419" y="288000"/>
            <a:ext cx="3240000" cy="144000"/>
          </a:xfrm>
        </p:spPr>
        <p:txBody>
          <a:bodyPr tIns="0" bIns="0" anchor="ctr" anchorCtr="0"/>
          <a:lstStyle>
            <a:lvl1pPr marL="0" indent="0">
              <a:buNone/>
              <a:defRPr sz="900">
                <a:latin typeface="Aptos Light" panose="020B0004020202020204" pitchFamily="34" charset="0"/>
              </a:defRPr>
            </a:lvl1pPr>
          </a:lstStyle>
          <a:p>
            <a:pPr lvl="0"/>
            <a:r>
              <a:rPr lang="en-GB" sz="900" noProof="0" dirty="0"/>
              <a:t>Tittel </a:t>
            </a:r>
            <a:r>
              <a:rPr lang="en-GB" sz="900" noProof="0" dirty="0" err="1"/>
              <a:t>på</a:t>
            </a:r>
            <a:r>
              <a:rPr lang="en-GB" sz="900" noProof="0" dirty="0"/>
              <a:t> </a:t>
            </a:r>
            <a:r>
              <a:rPr lang="en-GB" sz="900" noProof="0" dirty="0" err="1"/>
              <a:t>presentasjon</a:t>
            </a:r>
            <a:endParaRPr lang="en-GB" noProof="0" dirty="0"/>
          </a:p>
        </p:txBody>
      </p:sp>
      <p:sp>
        <p:nvSpPr>
          <p:cNvPr id="4" name="Plassholder for tekst 9">
            <a:extLst>
              <a:ext uri="{FF2B5EF4-FFF2-40B4-BE49-F238E27FC236}">
                <a16:creationId xmlns:a16="http://schemas.microsoft.com/office/drawing/2014/main" id="{1E19CE43-D680-2122-22C8-F86F03FCBF0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16388" y="288000"/>
            <a:ext cx="3240000" cy="144000"/>
          </a:xfrm>
        </p:spPr>
        <p:txBody>
          <a:bodyPr tIns="0" bIns="0" anchor="ctr" anchorCtr="0"/>
          <a:lstStyle>
            <a:lvl1pPr marL="0" indent="0">
              <a:buNone/>
              <a:defRPr sz="900">
                <a:latin typeface="Aptos Light" panose="020B0004020202020204" pitchFamily="34" charset="0"/>
              </a:defRPr>
            </a:lvl1pPr>
          </a:lstStyle>
          <a:p>
            <a:pPr lvl="0"/>
            <a:r>
              <a:rPr lang="en-GB" sz="900" noProof="0" dirty="0" err="1"/>
              <a:t>Undertittel</a:t>
            </a:r>
            <a:r>
              <a:rPr lang="en-GB" sz="900" noProof="0" dirty="0"/>
              <a:t> / Tema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7192269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til venstre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665420" y="1160748"/>
            <a:ext cx="3665804" cy="468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 noProof="0" dirty="0" err="1"/>
              <a:t>Overskrift</a:t>
            </a:r>
            <a:endParaRPr lang="en-GB" noProof="0" dirty="0"/>
          </a:p>
        </p:txBody>
      </p:sp>
      <p:sp>
        <p:nvSpPr>
          <p:cNvPr id="19" name="Plassholder for dato 18">
            <a:extLst>
              <a:ext uri="{FF2B5EF4-FFF2-40B4-BE49-F238E27FC236}">
                <a16:creationId xmlns:a16="http://schemas.microsoft.com/office/drawing/2014/main" id="{F215466A-DFB7-F536-9B23-776DC1C954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10DA886A-AA0D-4939-A6C8-BC2DA0D273E6}" type="datetime1">
              <a:rPr lang="nb-NO" noProof="0" smtClean="0"/>
              <a:t>10.04.2024</a:t>
            </a:fld>
            <a:endParaRPr lang="nb-NO" noProof="0" dirty="0"/>
          </a:p>
        </p:txBody>
      </p:sp>
      <p:sp>
        <p:nvSpPr>
          <p:cNvPr id="21" name="Plassholder for lysbildenummer 20">
            <a:extLst>
              <a:ext uri="{FF2B5EF4-FFF2-40B4-BE49-F238E27FC236}">
                <a16:creationId xmlns:a16="http://schemas.microsoft.com/office/drawing/2014/main" id="{C4EBFC97-4D49-25C0-33EB-ADB30D949A7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GB" noProof="0" dirty="0"/>
              <a:t>S</a:t>
            </a:r>
            <a:fld id="{C588D286-E44A-F344-AC03-AA90C50A06B2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  <p:sp>
        <p:nvSpPr>
          <p:cNvPr id="23" name="Plassholder for tekst 22">
            <a:extLst>
              <a:ext uri="{FF2B5EF4-FFF2-40B4-BE49-F238E27FC236}">
                <a16:creationId xmlns:a16="http://schemas.microsoft.com/office/drawing/2014/main" id="{19A4CB94-DA58-EA70-6890-7F3D8F09310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6001" y="1844824"/>
            <a:ext cx="3665804" cy="3682851"/>
          </a:xfrm>
        </p:spPr>
        <p:txBody>
          <a:bodyPr/>
          <a:lstStyle/>
          <a:p>
            <a:pPr lvl="0"/>
            <a:r>
              <a:rPr lang="en-GB" noProof="0" dirty="0" err="1"/>
              <a:t>Klikk</a:t>
            </a:r>
            <a:r>
              <a:rPr lang="en-GB" noProof="0" dirty="0"/>
              <a:t> for å </a:t>
            </a:r>
            <a:r>
              <a:rPr lang="en-GB" noProof="0" dirty="0" err="1"/>
              <a:t>redigere</a:t>
            </a:r>
            <a:r>
              <a:rPr lang="en-GB" noProof="0" dirty="0"/>
              <a:t> </a:t>
            </a:r>
            <a:r>
              <a:rPr lang="en-GB" noProof="0" dirty="0" err="1"/>
              <a:t>tekststiler</a:t>
            </a:r>
            <a:r>
              <a:rPr lang="en-GB" noProof="0" dirty="0"/>
              <a:t> </a:t>
            </a:r>
            <a:r>
              <a:rPr lang="en-GB" noProof="0" dirty="0" err="1"/>
              <a:t>i</a:t>
            </a:r>
            <a:r>
              <a:rPr lang="en-GB" noProof="0" dirty="0"/>
              <a:t> </a:t>
            </a:r>
            <a:r>
              <a:rPr lang="en-GB" noProof="0" dirty="0" err="1"/>
              <a:t>malen</a:t>
            </a:r>
            <a:endParaRPr lang="en-GB" noProof="0" dirty="0"/>
          </a:p>
          <a:p>
            <a:pPr lvl="1"/>
            <a:r>
              <a:rPr lang="en-GB" noProof="0" dirty="0"/>
              <a:t>Andre </a:t>
            </a:r>
            <a:r>
              <a:rPr lang="en-GB" noProof="0" dirty="0" err="1"/>
              <a:t>nivå</a:t>
            </a:r>
            <a:endParaRPr lang="en-GB" noProof="0" dirty="0"/>
          </a:p>
          <a:p>
            <a:pPr lvl="2"/>
            <a:r>
              <a:rPr lang="en-GB" noProof="0" dirty="0" err="1"/>
              <a:t>Tredje</a:t>
            </a:r>
            <a:r>
              <a:rPr lang="en-GB" noProof="0" dirty="0"/>
              <a:t> </a:t>
            </a:r>
            <a:r>
              <a:rPr lang="en-GB" noProof="0" dirty="0" err="1"/>
              <a:t>nivå</a:t>
            </a:r>
            <a:endParaRPr lang="en-GB" noProof="0" dirty="0"/>
          </a:p>
          <a:p>
            <a:pPr lvl="3"/>
            <a:r>
              <a:rPr lang="en-GB" noProof="0" dirty="0" err="1"/>
              <a:t>Fjerde</a:t>
            </a:r>
            <a:r>
              <a:rPr lang="en-GB" noProof="0" dirty="0"/>
              <a:t> </a:t>
            </a:r>
            <a:r>
              <a:rPr lang="en-GB" noProof="0" dirty="0" err="1"/>
              <a:t>nivå</a:t>
            </a:r>
            <a:endParaRPr lang="en-GB" noProof="0" dirty="0"/>
          </a:p>
          <a:p>
            <a:pPr lvl="4"/>
            <a:r>
              <a:rPr lang="en-GB" noProof="0" dirty="0" err="1"/>
              <a:t>Femte</a:t>
            </a:r>
            <a:r>
              <a:rPr lang="en-GB" noProof="0" dirty="0"/>
              <a:t> </a:t>
            </a:r>
            <a:r>
              <a:rPr lang="en-GB" noProof="0" dirty="0" err="1"/>
              <a:t>nivå</a:t>
            </a:r>
            <a:endParaRPr lang="en-GB" noProof="0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9B92107-7585-B07A-A251-0FADDC3FF6B4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979988" y="981075"/>
            <a:ext cx="6696632" cy="5256238"/>
          </a:xfrm>
        </p:spPr>
        <p:txBody>
          <a:bodyPr/>
          <a:lstStyle/>
          <a:p>
            <a:pPr lvl="0"/>
            <a:r>
              <a:rPr lang="en-GB" noProof="0" dirty="0" err="1"/>
              <a:t>Klikk</a:t>
            </a:r>
            <a:r>
              <a:rPr lang="en-GB" noProof="0" dirty="0"/>
              <a:t> for å </a:t>
            </a:r>
            <a:r>
              <a:rPr lang="en-GB" noProof="0" dirty="0" err="1"/>
              <a:t>redigere</a:t>
            </a:r>
            <a:r>
              <a:rPr lang="en-GB" noProof="0" dirty="0"/>
              <a:t> </a:t>
            </a:r>
            <a:r>
              <a:rPr lang="en-GB" noProof="0" dirty="0" err="1"/>
              <a:t>tekststiler</a:t>
            </a:r>
            <a:r>
              <a:rPr lang="en-GB" noProof="0" dirty="0"/>
              <a:t> </a:t>
            </a:r>
            <a:r>
              <a:rPr lang="en-GB" noProof="0" dirty="0" err="1"/>
              <a:t>i</a:t>
            </a:r>
            <a:r>
              <a:rPr lang="en-GB" noProof="0" dirty="0"/>
              <a:t> </a:t>
            </a:r>
            <a:r>
              <a:rPr lang="en-GB" noProof="0" dirty="0" err="1"/>
              <a:t>malen</a:t>
            </a:r>
            <a:endParaRPr lang="en-GB" noProof="0" dirty="0"/>
          </a:p>
          <a:p>
            <a:pPr lvl="1"/>
            <a:r>
              <a:rPr lang="en-GB" noProof="0" dirty="0"/>
              <a:t>Andre </a:t>
            </a:r>
            <a:r>
              <a:rPr lang="en-GB" noProof="0" dirty="0" err="1"/>
              <a:t>nivå</a:t>
            </a:r>
            <a:endParaRPr lang="en-GB" noProof="0" dirty="0"/>
          </a:p>
          <a:p>
            <a:pPr lvl="2"/>
            <a:r>
              <a:rPr lang="en-GB" noProof="0" dirty="0" err="1"/>
              <a:t>Tredje</a:t>
            </a:r>
            <a:r>
              <a:rPr lang="en-GB" noProof="0" dirty="0"/>
              <a:t> </a:t>
            </a:r>
            <a:r>
              <a:rPr lang="en-GB" noProof="0" dirty="0" err="1"/>
              <a:t>nivå</a:t>
            </a:r>
            <a:endParaRPr lang="en-GB" noProof="0" dirty="0"/>
          </a:p>
          <a:p>
            <a:pPr lvl="3"/>
            <a:r>
              <a:rPr lang="en-GB" noProof="0" dirty="0" err="1"/>
              <a:t>Fjerde</a:t>
            </a:r>
            <a:r>
              <a:rPr lang="en-GB" noProof="0" dirty="0"/>
              <a:t> </a:t>
            </a:r>
            <a:r>
              <a:rPr lang="en-GB" noProof="0" dirty="0" err="1"/>
              <a:t>nivå</a:t>
            </a:r>
            <a:endParaRPr lang="en-GB" noProof="0" dirty="0"/>
          </a:p>
          <a:p>
            <a:pPr lvl="4"/>
            <a:r>
              <a:rPr lang="en-GB" noProof="0" dirty="0" err="1"/>
              <a:t>Femte</a:t>
            </a:r>
            <a:r>
              <a:rPr lang="en-GB" noProof="0" dirty="0"/>
              <a:t> </a:t>
            </a:r>
            <a:r>
              <a:rPr lang="en-GB" noProof="0" dirty="0" err="1"/>
              <a:t>nivå</a:t>
            </a:r>
            <a:endParaRPr lang="en-GB" noProof="0" dirty="0"/>
          </a:p>
        </p:txBody>
      </p:sp>
      <p:sp>
        <p:nvSpPr>
          <p:cNvPr id="3" name="Plassholder for tekst 9">
            <a:extLst>
              <a:ext uri="{FF2B5EF4-FFF2-40B4-BE49-F238E27FC236}">
                <a16:creationId xmlns:a16="http://schemas.microsoft.com/office/drawing/2014/main" id="{1DA84971-4234-4C3E-6469-4A2ABA8F8D2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5419" y="288000"/>
            <a:ext cx="3240000" cy="144000"/>
          </a:xfrm>
        </p:spPr>
        <p:txBody>
          <a:bodyPr tIns="0" bIns="0" anchor="ctr" anchorCtr="0"/>
          <a:lstStyle>
            <a:lvl1pPr marL="0" indent="0">
              <a:buNone/>
              <a:defRPr sz="900">
                <a:latin typeface="Aptos Light" panose="020B0004020202020204" pitchFamily="34" charset="0"/>
              </a:defRPr>
            </a:lvl1pPr>
          </a:lstStyle>
          <a:p>
            <a:pPr lvl="0"/>
            <a:r>
              <a:rPr lang="en-GB" sz="900" noProof="0" dirty="0"/>
              <a:t>Tittel </a:t>
            </a:r>
            <a:r>
              <a:rPr lang="en-GB" sz="900" noProof="0" dirty="0" err="1"/>
              <a:t>på</a:t>
            </a:r>
            <a:r>
              <a:rPr lang="en-GB" sz="900" noProof="0" dirty="0"/>
              <a:t> </a:t>
            </a:r>
            <a:r>
              <a:rPr lang="en-GB" sz="900" noProof="0" dirty="0" err="1"/>
              <a:t>presentasjon</a:t>
            </a:r>
            <a:endParaRPr lang="en-GB" noProof="0" dirty="0"/>
          </a:p>
        </p:txBody>
      </p:sp>
      <p:sp>
        <p:nvSpPr>
          <p:cNvPr id="5" name="Plassholder for tekst 9">
            <a:extLst>
              <a:ext uri="{FF2B5EF4-FFF2-40B4-BE49-F238E27FC236}">
                <a16:creationId xmlns:a16="http://schemas.microsoft.com/office/drawing/2014/main" id="{7F2C3DFA-89E0-84AC-B214-4A534DE44E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16388" y="288000"/>
            <a:ext cx="3240000" cy="144000"/>
          </a:xfrm>
        </p:spPr>
        <p:txBody>
          <a:bodyPr tIns="0" bIns="0" anchor="ctr" anchorCtr="0"/>
          <a:lstStyle>
            <a:lvl1pPr marL="0" indent="0">
              <a:buNone/>
              <a:defRPr sz="900">
                <a:latin typeface="Aptos Light" panose="020B0004020202020204" pitchFamily="34" charset="0"/>
              </a:defRPr>
            </a:lvl1pPr>
          </a:lstStyle>
          <a:p>
            <a:pPr lvl="0"/>
            <a:r>
              <a:rPr lang="en-GB" sz="900" noProof="0" dirty="0" err="1"/>
              <a:t>Undertittel</a:t>
            </a:r>
            <a:r>
              <a:rPr lang="en-GB" sz="900" noProof="0" dirty="0"/>
              <a:t> / Tema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4514242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til venstre og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665420" y="1160748"/>
            <a:ext cx="3665804" cy="468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 noProof="0" dirty="0" err="1"/>
              <a:t>Overskrift</a:t>
            </a:r>
            <a:endParaRPr lang="en-GB" noProof="0" dirty="0"/>
          </a:p>
        </p:txBody>
      </p:sp>
      <p:sp>
        <p:nvSpPr>
          <p:cNvPr id="19" name="Plassholder for dato 18">
            <a:extLst>
              <a:ext uri="{FF2B5EF4-FFF2-40B4-BE49-F238E27FC236}">
                <a16:creationId xmlns:a16="http://schemas.microsoft.com/office/drawing/2014/main" id="{F215466A-DFB7-F536-9B23-776DC1C954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10DA886A-AA0D-4939-A6C8-BC2DA0D273E6}" type="datetime1">
              <a:rPr lang="nb-NO" noProof="0" smtClean="0"/>
              <a:t>10.04.2024</a:t>
            </a:fld>
            <a:endParaRPr lang="nb-NO" noProof="0" dirty="0"/>
          </a:p>
        </p:txBody>
      </p:sp>
      <p:sp>
        <p:nvSpPr>
          <p:cNvPr id="21" name="Plassholder for lysbildenummer 20">
            <a:extLst>
              <a:ext uri="{FF2B5EF4-FFF2-40B4-BE49-F238E27FC236}">
                <a16:creationId xmlns:a16="http://schemas.microsoft.com/office/drawing/2014/main" id="{C4EBFC97-4D49-25C0-33EB-ADB30D949A7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GB" noProof="0" dirty="0"/>
              <a:t>S</a:t>
            </a:r>
            <a:fld id="{C588D286-E44A-F344-AC03-AA90C50A06B2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  <p:sp>
        <p:nvSpPr>
          <p:cNvPr id="23" name="Plassholder for tekst 22">
            <a:extLst>
              <a:ext uri="{FF2B5EF4-FFF2-40B4-BE49-F238E27FC236}">
                <a16:creationId xmlns:a16="http://schemas.microsoft.com/office/drawing/2014/main" id="{19A4CB94-DA58-EA70-6890-7F3D8F09310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6001" y="1844824"/>
            <a:ext cx="3665804" cy="3682851"/>
          </a:xfrm>
        </p:spPr>
        <p:txBody>
          <a:bodyPr/>
          <a:lstStyle/>
          <a:p>
            <a:pPr lvl="0"/>
            <a:r>
              <a:rPr lang="en-GB" noProof="0" dirty="0" err="1"/>
              <a:t>Klikk</a:t>
            </a:r>
            <a:r>
              <a:rPr lang="en-GB" noProof="0" dirty="0"/>
              <a:t> for å </a:t>
            </a:r>
            <a:r>
              <a:rPr lang="en-GB" noProof="0" dirty="0" err="1"/>
              <a:t>redigere</a:t>
            </a:r>
            <a:r>
              <a:rPr lang="en-GB" noProof="0" dirty="0"/>
              <a:t> </a:t>
            </a:r>
            <a:r>
              <a:rPr lang="en-GB" noProof="0" dirty="0" err="1"/>
              <a:t>tekststiler</a:t>
            </a:r>
            <a:r>
              <a:rPr lang="en-GB" noProof="0" dirty="0"/>
              <a:t> </a:t>
            </a:r>
            <a:r>
              <a:rPr lang="en-GB" noProof="0" dirty="0" err="1"/>
              <a:t>i</a:t>
            </a:r>
            <a:r>
              <a:rPr lang="en-GB" noProof="0" dirty="0"/>
              <a:t> </a:t>
            </a:r>
            <a:r>
              <a:rPr lang="en-GB" noProof="0" dirty="0" err="1"/>
              <a:t>malen</a:t>
            </a:r>
            <a:endParaRPr lang="en-GB" noProof="0" dirty="0"/>
          </a:p>
          <a:p>
            <a:pPr lvl="1"/>
            <a:r>
              <a:rPr lang="en-GB" noProof="0" dirty="0"/>
              <a:t>Andre </a:t>
            </a:r>
            <a:r>
              <a:rPr lang="en-GB" noProof="0" dirty="0" err="1"/>
              <a:t>nivå</a:t>
            </a:r>
            <a:endParaRPr lang="en-GB" noProof="0" dirty="0"/>
          </a:p>
          <a:p>
            <a:pPr lvl="2"/>
            <a:r>
              <a:rPr lang="en-GB" noProof="0" dirty="0" err="1"/>
              <a:t>Tredje</a:t>
            </a:r>
            <a:r>
              <a:rPr lang="en-GB" noProof="0" dirty="0"/>
              <a:t> </a:t>
            </a:r>
            <a:r>
              <a:rPr lang="en-GB" noProof="0" dirty="0" err="1"/>
              <a:t>nivå</a:t>
            </a:r>
            <a:endParaRPr lang="en-GB" noProof="0" dirty="0"/>
          </a:p>
          <a:p>
            <a:pPr lvl="3"/>
            <a:r>
              <a:rPr lang="en-GB" noProof="0" dirty="0" err="1"/>
              <a:t>Fjerde</a:t>
            </a:r>
            <a:r>
              <a:rPr lang="en-GB" noProof="0" dirty="0"/>
              <a:t> </a:t>
            </a:r>
            <a:r>
              <a:rPr lang="en-GB" noProof="0" dirty="0" err="1"/>
              <a:t>nivå</a:t>
            </a:r>
            <a:endParaRPr lang="en-GB" noProof="0" dirty="0"/>
          </a:p>
          <a:p>
            <a:pPr lvl="4"/>
            <a:r>
              <a:rPr lang="en-GB" noProof="0" dirty="0" err="1"/>
              <a:t>Femte</a:t>
            </a:r>
            <a:r>
              <a:rPr lang="en-GB" noProof="0" dirty="0"/>
              <a:t> </a:t>
            </a:r>
            <a:r>
              <a:rPr lang="en-GB" noProof="0" dirty="0" err="1"/>
              <a:t>nivå</a:t>
            </a:r>
            <a:endParaRPr lang="en-GB" noProof="0" dirty="0"/>
          </a:p>
        </p:txBody>
      </p:sp>
      <p:sp>
        <p:nvSpPr>
          <p:cNvPr id="5" name="Plassholder for diagram 4">
            <a:extLst>
              <a:ext uri="{FF2B5EF4-FFF2-40B4-BE49-F238E27FC236}">
                <a16:creationId xmlns:a16="http://schemas.microsoft.com/office/drawing/2014/main" id="{EC925D71-E3FD-8714-E366-186E4A7A26B9}"/>
              </a:ext>
            </a:extLst>
          </p:cNvPr>
          <p:cNvSpPr>
            <a:spLocks noGrp="1"/>
          </p:cNvSpPr>
          <p:nvPr>
            <p:ph type="chart" sz="quarter" idx="19"/>
          </p:nvPr>
        </p:nvSpPr>
        <p:spPr>
          <a:xfrm>
            <a:off x="4979988" y="981075"/>
            <a:ext cx="6696075" cy="5256213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noProof="0" dirty="0" err="1"/>
              <a:t>Klikk</a:t>
            </a:r>
            <a:r>
              <a:rPr lang="en-GB" noProof="0" dirty="0"/>
              <a:t> </a:t>
            </a:r>
            <a:r>
              <a:rPr lang="en-GB" noProof="0" dirty="0" err="1"/>
              <a:t>ikonet</a:t>
            </a:r>
            <a:r>
              <a:rPr lang="en-GB" noProof="0" dirty="0"/>
              <a:t> for å </a:t>
            </a:r>
            <a:r>
              <a:rPr lang="en-GB" noProof="0" dirty="0" err="1"/>
              <a:t>legge</a:t>
            </a:r>
            <a:r>
              <a:rPr lang="en-GB" noProof="0" dirty="0"/>
              <a:t> </a:t>
            </a:r>
            <a:r>
              <a:rPr lang="en-GB" noProof="0" dirty="0" err="1"/>
              <a:t>til</a:t>
            </a:r>
            <a:r>
              <a:rPr lang="en-GB" noProof="0" dirty="0"/>
              <a:t> et diagram</a:t>
            </a:r>
          </a:p>
        </p:txBody>
      </p:sp>
      <p:sp>
        <p:nvSpPr>
          <p:cNvPr id="3" name="Plassholder for tekst 9">
            <a:extLst>
              <a:ext uri="{FF2B5EF4-FFF2-40B4-BE49-F238E27FC236}">
                <a16:creationId xmlns:a16="http://schemas.microsoft.com/office/drawing/2014/main" id="{E7D627DA-B249-0DDB-611D-8FA95A8A4F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5419" y="288000"/>
            <a:ext cx="3240000" cy="144000"/>
          </a:xfrm>
        </p:spPr>
        <p:txBody>
          <a:bodyPr tIns="0" bIns="0" anchor="ctr" anchorCtr="0"/>
          <a:lstStyle>
            <a:lvl1pPr marL="0" indent="0">
              <a:buNone/>
              <a:defRPr sz="900">
                <a:latin typeface="Aptos Light" panose="020B0004020202020204" pitchFamily="34" charset="0"/>
              </a:defRPr>
            </a:lvl1pPr>
          </a:lstStyle>
          <a:p>
            <a:pPr lvl="0"/>
            <a:r>
              <a:rPr lang="en-GB" sz="900" noProof="0" dirty="0"/>
              <a:t>Tittel </a:t>
            </a:r>
            <a:r>
              <a:rPr lang="en-GB" sz="900" noProof="0" dirty="0" err="1"/>
              <a:t>på</a:t>
            </a:r>
            <a:r>
              <a:rPr lang="en-GB" sz="900" noProof="0" dirty="0"/>
              <a:t> </a:t>
            </a:r>
            <a:r>
              <a:rPr lang="en-GB" sz="900" noProof="0" dirty="0" err="1"/>
              <a:t>presentasjon</a:t>
            </a:r>
            <a:endParaRPr lang="en-GB" noProof="0" dirty="0"/>
          </a:p>
        </p:txBody>
      </p:sp>
      <p:sp>
        <p:nvSpPr>
          <p:cNvPr id="4" name="Plassholder for tekst 9">
            <a:extLst>
              <a:ext uri="{FF2B5EF4-FFF2-40B4-BE49-F238E27FC236}">
                <a16:creationId xmlns:a16="http://schemas.microsoft.com/office/drawing/2014/main" id="{B5650284-87DF-342C-475F-62F217EC882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16388" y="288000"/>
            <a:ext cx="3240000" cy="144000"/>
          </a:xfrm>
        </p:spPr>
        <p:txBody>
          <a:bodyPr tIns="0" bIns="0" anchor="ctr" anchorCtr="0"/>
          <a:lstStyle>
            <a:lvl1pPr marL="0" indent="0">
              <a:buNone/>
              <a:defRPr sz="900">
                <a:latin typeface="Aptos Light" panose="020B0004020202020204" pitchFamily="34" charset="0"/>
              </a:defRPr>
            </a:lvl1pPr>
          </a:lstStyle>
          <a:p>
            <a:pPr lvl="0"/>
            <a:r>
              <a:rPr lang="en-GB" sz="900" noProof="0" dirty="0" err="1"/>
              <a:t>Undertittel</a:t>
            </a:r>
            <a:r>
              <a:rPr lang="en-GB" sz="900" noProof="0" dirty="0"/>
              <a:t> / Tema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0787216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til høyre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7896225" y="1160748"/>
            <a:ext cx="3665804" cy="468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 noProof="0" dirty="0" err="1"/>
              <a:t>Overskrift</a:t>
            </a:r>
            <a:endParaRPr lang="en-GB" noProof="0" dirty="0"/>
          </a:p>
        </p:txBody>
      </p:sp>
      <p:sp>
        <p:nvSpPr>
          <p:cNvPr id="19" name="Plassholder for dato 18">
            <a:extLst>
              <a:ext uri="{FF2B5EF4-FFF2-40B4-BE49-F238E27FC236}">
                <a16:creationId xmlns:a16="http://schemas.microsoft.com/office/drawing/2014/main" id="{F215466A-DFB7-F536-9B23-776DC1C954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D4ED0514-0BB4-42A3-8071-8EE31FA7F430}" type="datetime1">
              <a:rPr lang="nb-NO" noProof="0" smtClean="0"/>
              <a:t>10.04.2024</a:t>
            </a:fld>
            <a:endParaRPr lang="nb-NO" noProof="0" dirty="0"/>
          </a:p>
        </p:txBody>
      </p:sp>
      <p:sp>
        <p:nvSpPr>
          <p:cNvPr id="21" name="Plassholder for lysbildenummer 20">
            <a:extLst>
              <a:ext uri="{FF2B5EF4-FFF2-40B4-BE49-F238E27FC236}">
                <a16:creationId xmlns:a16="http://schemas.microsoft.com/office/drawing/2014/main" id="{C4EBFC97-4D49-25C0-33EB-ADB30D949A7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GB" noProof="0" dirty="0"/>
              <a:t>S</a:t>
            </a:r>
            <a:fld id="{C588D286-E44A-F344-AC03-AA90C50A06B2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  <p:sp>
        <p:nvSpPr>
          <p:cNvPr id="23" name="Plassholder for tekst 22">
            <a:extLst>
              <a:ext uri="{FF2B5EF4-FFF2-40B4-BE49-F238E27FC236}">
                <a16:creationId xmlns:a16="http://schemas.microsoft.com/office/drawing/2014/main" id="{19A4CB94-DA58-EA70-6890-7F3D8F09310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896225" y="1844824"/>
            <a:ext cx="3665804" cy="3682851"/>
          </a:xfrm>
        </p:spPr>
        <p:txBody>
          <a:bodyPr/>
          <a:lstStyle/>
          <a:p>
            <a:pPr lvl="0"/>
            <a:r>
              <a:rPr lang="en-GB" noProof="0" dirty="0" err="1"/>
              <a:t>Klikk</a:t>
            </a:r>
            <a:r>
              <a:rPr lang="en-GB" noProof="0" dirty="0"/>
              <a:t> for å </a:t>
            </a:r>
            <a:r>
              <a:rPr lang="en-GB" noProof="0" dirty="0" err="1"/>
              <a:t>redigere</a:t>
            </a:r>
            <a:r>
              <a:rPr lang="en-GB" noProof="0" dirty="0"/>
              <a:t> </a:t>
            </a:r>
            <a:r>
              <a:rPr lang="en-GB" noProof="0" dirty="0" err="1"/>
              <a:t>tekststiler</a:t>
            </a:r>
            <a:r>
              <a:rPr lang="en-GB" noProof="0" dirty="0"/>
              <a:t> </a:t>
            </a:r>
            <a:r>
              <a:rPr lang="en-GB" noProof="0" dirty="0" err="1"/>
              <a:t>i</a:t>
            </a:r>
            <a:r>
              <a:rPr lang="en-GB" noProof="0" dirty="0"/>
              <a:t> </a:t>
            </a:r>
            <a:r>
              <a:rPr lang="en-GB" noProof="0" dirty="0" err="1"/>
              <a:t>malen</a:t>
            </a:r>
            <a:endParaRPr lang="en-GB" noProof="0" dirty="0"/>
          </a:p>
          <a:p>
            <a:pPr lvl="1"/>
            <a:r>
              <a:rPr lang="en-GB" noProof="0" dirty="0"/>
              <a:t>Andre </a:t>
            </a:r>
            <a:r>
              <a:rPr lang="en-GB" noProof="0" dirty="0" err="1"/>
              <a:t>nivå</a:t>
            </a:r>
            <a:endParaRPr lang="en-GB" noProof="0" dirty="0"/>
          </a:p>
          <a:p>
            <a:pPr lvl="2"/>
            <a:r>
              <a:rPr lang="en-GB" noProof="0" dirty="0" err="1"/>
              <a:t>Tredje</a:t>
            </a:r>
            <a:r>
              <a:rPr lang="en-GB" noProof="0" dirty="0"/>
              <a:t> </a:t>
            </a:r>
            <a:r>
              <a:rPr lang="en-GB" noProof="0" dirty="0" err="1"/>
              <a:t>nivå</a:t>
            </a:r>
            <a:endParaRPr lang="en-GB" noProof="0" dirty="0"/>
          </a:p>
          <a:p>
            <a:pPr lvl="3"/>
            <a:r>
              <a:rPr lang="en-GB" noProof="0" dirty="0" err="1"/>
              <a:t>Fjerde</a:t>
            </a:r>
            <a:r>
              <a:rPr lang="en-GB" noProof="0" dirty="0"/>
              <a:t> </a:t>
            </a:r>
            <a:r>
              <a:rPr lang="en-GB" noProof="0" dirty="0" err="1"/>
              <a:t>nivå</a:t>
            </a:r>
            <a:endParaRPr lang="en-GB" noProof="0" dirty="0"/>
          </a:p>
          <a:p>
            <a:pPr lvl="4"/>
            <a:r>
              <a:rPr lang="en-GB" noProof="0" dirty="0" err="1"/>
              <a:t>Femte</a:t>
            </a:r>
            <a:r>
              <a:rPr lang="en-GB" noProof="0" dirty="0"/>
              <a:t> </a:t>
            </a:r>
            <a:r>
              <a:rPr lang="en-GB" noProof="0" dirty="0" err="1"/>
              <a:t>nivå</a:t>
            </a:r>
            <a:endParaRPr lang="en-GB" noProof="0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9B92107-7585-B07A-A251-0FADDC3FF6B4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731838" y="981075"/>
            <a:ext cx="6480174" cy="5256214"/>
          </a:xfrm>
        </p:spPr>
        <p:txBody>
          <a:bodyPr/>
          <a:lstStyle/>
          <a:p>
            <a:pPr lvl="0"/>
            <a:r>
              <a:rPr lang="en-GB" noProof="0" dirty="0" err="1"/>
              <a:t>Klikk</a:t>
            </a:r>
            <a:r>
              <a:rPr lang="en-GB" noProof="0" dirty="0"/>
              <a:t> for å </a:t>
            </a:r>
            <a:r>
              <a:rPr lang="en-GB" noProof="0" dirty="0" err="1"/>
              <a:t>redigere</a:t>
            </a:r>
            <a:r>
              <a:rPr lang="en-GB" noProof="0" dirty="0"/>
              <a:t> </a:t>
            </a:r>
            <a:r>
              <a:rPr lang="en-GB" noProof="0" dirty="0" err="1"/>
              <a:t>tekststiler</a:t>
            </a:r>
            <a:r>
              <a:rPr lang="en-GB" noProof="0" dirty="0"/>
              <a:t> </a:t>
            </a:r>
            <a:r>
              <a:rPr lang="en-GB" noProof="0" dirty="0" err="1"/>
              <a:t>i</a:t>
            </a:r>
            <a:r>
              <a:rPr lang="en-GB" noProof="0" dirty="0"/>
              <a:t> </a:t>
            </a:r>
            <a:r>
              <a:rPr lang="en-GB" noProof="0" dirty="0" err="1"/>
              <a:t>malen</a:t>
            </a:r>
            <a:endParaRPr lang="en-GB" noProof="0" dirty="0"/>
          </a:p>
          <a:p>
            <a:pPr lvl="1"/>
            <a:r>
              <a:rPr lang="en-GB" noProof="0" dirty="0"/>
              <a:t>Andre </a:t>
            </a:r>
            <a:r>
              <a:rPr lang="en-GB" noProof="0" dirty="0" err="1"/>
              <a:t>nivå</a:t>
            </a:r>
            <a:endParaRPr lang="en-GB" noProof="0" dirty="0"/>
          </a:p>
          <a:p>
            <a:pPr lvl="2"/>
            <a:r>
              <a:rPr lang="en-GB" noProof="0" dirty="0" err="1"/>
              <a:t>Tredje</a:t>
            </a:r>
            <a:r>
              <a:rPr lang="en-GB" noProof="0" dirty="0"/>
              <a:t> </a:t>
            </a:r>
            <a:r>
              <a:rPr lang="en-GB" noProof="0" dirty="0" err="1"/>
              <a:t>nivå</a:t>
            </a:r>
            <a:endParaRPr lang="en-GB" noProof="0" dirty="0"/>
          </a:p>
          <a:p>
            <a:pPr lvl="3"/>
            <a:r>
              <a:rPr lang="en-GB" noProof="0" dirty="0" err="1"/>
              <a:t>Fjerde</a:t>
            </a:r>
            <a:r>
              <a:rPr lang="en-GB" noProof="0" dirty="0"/>
              <a:t> </a:t>
            </a:r>
            <a:r>
              <a:rPr lang="en-GB" noProof="0" dirty="0" err="1"/>
              <a:t>nivå</a:t>
            </a:r>
            <a:endParaRPr lang="en-GB" noProof="0" dirty="0"/>
          </a:p>
          <a:p>
            <a:pPr lvl="4"/>
            <a:r>
              <a:rPr lang="en-GB" noProof="0" dirty="0" err="1"/>
              <a:t>Femte</a:t>
            </a:r>
            <a:r>
              <a:rPr lang="en-GB" noProof="0" dirty="0"/>
              <a:t> </a:t>
            </a:r>
            <a:r>
              <a:rPr lang="en-GB" noProof="0" dirty="0" err="1"/>
              <a:t>nivå</a:t>
            </a:r>
            <a:endParaRPr lang="en-GB" noProof="0" dirty="0"/>
          </a:p>
        </p:txBody>
      </p:sp>
      <p:sp>
        <p:nvSpPr>
          <p:cNvPr id="3" name="Plassholder for tekst 9">
            <a:extLst>
              <a:ext uri="{FF2B5EF4-FFF2-40B4-BE49-F238E27FC236}">
                <a16:creationId xmlns:a16="http://schemas.microsoft.com/office/drawing/2014/main" id="{630ECA0C-ACF9-D307-51A9-94095726EB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5419" y="288000"/>
            <a:ext cx="3240000" cy="144000"/>
          </a:xfrm>
        </p:spPr>
        <p:txBody>
          <a:bodyPr tIns="0" bIns="0" anchor="ctr" anchorCtr="0"/>
          <a:lstStyle>
            <a:lvl1pPr marL="0" indent="0">
              <a:buNone/>
              <a:defRPr sz="900">
                <a:latin typeface="Aptos Light" panose="020B0004020202020204" pitchFamily="34" charset="0"/>
              </a:defRPr>
            </a:lvl1pPr>
          </a:lstStyle>
          <a:p>
            <a:pPr lvl="0"/>
            <a:r>
              <a:rPr lang="en-GB" sz="900" noProof="0" dirty="0"/>
              <a:t>Tittel </a:t>
            </a:r>
            <a:r>
              <a:rPr lang="en-GB" sz="900" noProof="0" dirty="0" err="1"/>
              <a:t>på</a:t>
            </a:r>
            <a:r>
              <a:rPr lang="en-GB" sz="900" noProof="0" dirty="0"/>
              <a:t> </a:t>
            </a:r>
            <a:r>
              <a:rPr lang="en-GB" sz="900" noProof="0" dirty="0" err="1"/>
              <a:t>presentasjon</a:t>
            </a:r>
            <a:endParaRPr lang="en-GB" noProof="0" dirty="0"/>
          </a:p>
        </p:txBody>
      </p:sp>
      <p:sp>
        <p:nvSpPr>
          <p:cNvPr id="5" name="Plassholder for tekst 9">
            <a:extLst>
              <a:ext uri="{FF2B5EF4-FFF2-40B4-BE49-F238E27FC236}">
                <a16:creationId xmlns:a16="http://schemas.microsoft.com/office/drawing/2014/main" id="{F700A026-2ABD-E453-C1A3-9173792F19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16388" y="288000"/>
            <a:ext cx="3240000" cy="144000"/>
          </a:xfrm>
        </p:spPr>
        <p:txBody>
          <a:bodyPr tIns="0" bIns="0" anchor="ctr" anchorCtr="0"/>
          <a:lstStyle>
            <a:lvl1pPr marL="0" indent="0">
              <a:buNone/>
              <a:defRPr sz="900">
                <a:latin typeface="Aptos Light" panose="020B0004020202020204" pitchFamily="34" charset="0"/>
              </a:defRPr>
            </a:lvl1pPr>
          </a:lstStyle>
          <a:p>
            <a:pPr lvl="0"/>
            <a:r>
              <a:rPr lang="en-GB" sz="900" noProof="0" dirty="0" err="1"/>
              <a:t>Undertittel</a:t>
            </a:r>
            <a:r>
              <a:rPr lang="en-GB" sz="900" noProof="0" dirty="0"/>
              <a:t> / Tema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15090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ed k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skjermbilde, vann, natur&#10;&#10;Automatisk generert beskrivelse">
            <a:extLst>
              <a:ext uri="{FF2B5EF4-FFF2-40B4-BE49-F238E27FC236}">
                <a16:creationId xmlns:a16="http://schemas.microsoft.com/office/drawing/2014/main" id="{9CC8AF8A-EBDA-3F53-5415-41A0CBAB73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80888" cy="685175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658813" y="872716"/>
            <a:ext cx="11233831" cy="2916324"/>
          </a:xfrm>
        </p:spPr>
        <p:txBody>
          <a:bodyPr anchor="t" anchorCtr="0"/>
          <a:lstStyle>
            <a:lvl1pPr algn="r">
              <a:defRPr sz="11000" spc="300" baseline="0">
                <a:latin typeface="Aptos Light" panose="020B0004020202020204" pitchFamily="34" charset="0"/>
              </a:defRPr>
            </a:lvl1pPr>
          </a:lstStyle>
          <a:p>
            <a:r>
              <a:rPr lang="en-GB" noProof="0" dirty="0"/>
              <a:t>SETT INN</a:t>
            </a:r>
            <a:br>
              <a:rPr lang="en-GB" noProof="0" dirty="0"/>
            </a:br>
            <a:r>
              <a:rPr lang="en-GB" noProof="0" dirty="0"/>
              <a:t>TEKST HER</a:t>
            </a:r>
          </a:p>
        </p:txBody>
      </p:sp>
      <p:sp>
        <p:nvSpPr>
          <p:cNvPr id="9" name="Plassholder for dato 8">
            <a:extLst>
              <a:ext uri="{FF2B5EF4-FFF2-40B4-BE49-F238E27FC236}">
                <a16:creationId xmlns:a16="http://schemas.microsoft.com/office/drawing/2014/main" id="{8BD75468-2EEF-67C5-5029-79C352D0FCB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21F55EC8-500C-4875-9E91-FCAFFF580C6A}" type="datetime1">
              <a:rPr lang="nb-NO" noProof="0" smtClean="0"/>
              <a:t>10.04.2024</a:t>
            </a:fld>
            <a:endParaRPr lang="nb-NO" noProof="0" dirty="0"/>
          </a:p>
        </p:txBody>
      </p:sp>
      <p:sp>
        <p:nvSpPr>
          <p:cNvPr id="13" name="Plassholder for lysbildenummer 12">
            <a:extLst>
              <a:ext uri="{FF2B5EF4-FFF2-40B4-BE49-F238E27FC236}">
                <a16:creationId xmlns:a16="http://schemas.microsoft.com/office/drawing/2014/main" id="{90619F03-0DFF-F3F9-EEAC-B063FCD6A11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GB" noProof="0" dirty="0"/>
              <a:t>S</a:t>
            </a:r>
            <a:fld id="{C588D286-E44A-F344-AC03-AA90C50A06B2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  <p:sp>
        <p:nvSpPr>
          <p:cNvPr id="4" name="Plassholder for tekst 9">
            <a:extLst>
              <a:ext uri="{FF2B5EF4-FFF2-40B4-BE49-F238E27FC236}">
                <a16:creationId xmlns:a16="http://schemas.microsoft.com/office/drawing/2014/main" id="{5AAD6339-E115-6FBA-AE9C-17EE4D3776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5419" y="288000"/>
            <a:ext cx="3240000" cy="144000"/>
          </a:xfrm>
        </p:spPr>
        <p:txBody>
          <a:bodyPr tIns="0" bIns="0" anchor="ctr" anchorCtr="0"/>
          <a:lstStyle>
            <a:lvl1pPr marL="0" indent="0">
              <a:buNone/>
              <a:defRPr sz="900">
                <a:latin typeface="Aptos Light" panose="020B0004020202020204" pitchFamily="34" charset="0"/>
              </a:defRPr>
            </a:lvl1pPr>
          </a:lstStyle>
          <a:p>
            <a:pPr lvl="0"/>
            <a:r>
              <a:rPr lang="en-GB" sz="900" noProof="0" dirty="0"/>
              <a:t>Tittel </a:t>
            </a:r>
            <a:r>
              <a:rPr lang="en-GB" sz="900" noProof="0" dirty="0" err="1"/>
              <a:t>på</a:t>
            </a:r>
            <a:r>
              <a:rPr lang="en-GB" sz="900" noProof="0" dirty="0"/>
              <a:t> </a:t>
            </a:r>
            <a:r>
              <a:rPr lang="en-GB" sz="900" noProof="0" dirty="0" err="1"/>
              <a:t>presentasjon</a:t>
            </a:r>
            <a:endParaRPr lang="en-GB" noProof="0" dirty="0"/>
          </a:p>
        </p:txBody>
      </p:sp>
      <p:sp>
        <p:nvSpPr>
          <p:cNvPr id="5" name="Plassholder for tekst 9">
            <a:extLst>
              <a:ext uri="{FF2B5EF4-FFF2-40B4-BE49-F238E27FC236}">
                <a16:creationId xmlns:a16="http://schemas.microsoft.com/office/drawing/2014/main" id="{2B220CC6-DF54-389B-7F33-104C7238D7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16388" y="288000"/>
            <a:ext cx="3240000" cy="144000"/>
          </a:xfrm>
        </p:spPr>
        <p:txBody>
          <a:bodyPr tIns="0" bIns="0" anchor="ctr" anchorCtr="0"/>
          <a:lstStyle>
            <a:lvl1pPr marL="0" indent="0">
              <a:buNone/>
              <a:defRPr sz="900">
                <a:latin typeface="Aptos Light" panose="020B0004020202020204" pitchFamily="34" charset="0"/>
              </a:defRPr>
            </a:lvl1pPr>
          </a:lstStyle>
          <a:p>
            <a:pPr lvl="0"/>
            <a:r>
              <a:rPr lang="en-GB" sz="900" noProof="0" dirty="0" err="1"/>
              <a:t>Undertittel</a:t>
            </a:r>
            <a:r>
              <a:rPr lang="en-GB" sz="900" noProof="0" dirty="0"/>
              <a:t> / Tema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642706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til høyre og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7896225" y="1160748"/>
            <a:ext cx="3665804" cy="468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 noProof="0" dirty="0" err="1"/>
              <a:t>Overskrift</a:t>
            </a:r>
            <a:endParaRPr lang="en-GB" noProof="0" dirty="0"/>
          </a:p>
        </p:txBody>
      </p:sp>
      <p:sp>
        <p:nvSpPr>
          <p:cNvPr id="19" name="Plassholder for dato 18">
            <a:extLst>
              <a:ext uri="{FF2B5EF4-FFF2-40B4-BE49-F238E27FC236}">
                <a16:creationId xmlns:a16="http://schemas.microsoft.com/office/drawing/2014/main" id="{F215466A-DFB7-F536-9B23-776DC1C954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D4ED0514-0BB4-42A3-8071-8EE31FA7F430}" type="datetime1">
              <a:rPr lang="nb-NO" noProof="0" smtClean="0"/>
              <a:t>10.04.2024</a:t>
            </a:fld>
            <a:endParaRPr lang="nb-NO" noProof="0" dirty="0"/>
          </a:p>
        </p:txBody>
      </p:sp>
      <p:sp>
        <p:nvSpPr>
          <p:cNvPr id="21" name="Plassholder for lysbildenummer 20">
            <a:extLst>
              <a:ext uri="{FF2B5EF4-FFF2-40B4-BE49-F238E27FC236}">
                <a16:creationId xmlns:a16="http://schemas.microsoft.com/office/drawing/2014/main" id="{C4EBFC97-4D49-25C0-33EB-ADB30D949A7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GB" noProof="0" dirty="0"/>
              <a:t>S</a:t>
            </a:r>
            <a:fld id="{C588D286-E44A-F344-AC03-AA90C50A06B2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  <p:sp>
        <p:nvSpPr>
          <p:cNvPr id="23" name="Plassholder for tekst 22">
            <a:extLst>
              <a:ext uri="{FF2B5EF4-FFF2-40B4-BE49-F238E27FC236}">
                <a16:creationId xmlns:a16="http://schemas.microsoft.com/office/drawing/2014/main" id="{19A4CB94-DA58-EA70-6890-7F3D8F09310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896225" y="1844824"/>
            <a:ext cx="3665804" cy="3682851"/>
          </a:xfrm>
        </p:spPr>
        <p:txBody>
          <a:bodyPr/>
          <a:lstStyle/>
          <a:p>
            <a:pPr lvl="0"/>
            <a:r>
              <a:rPr lang="en-GB" noProof="0" dirty="0" err="1"/>
              <a:t>Klikk</a:t>
            </a:r>
            <a:r>
              <a:rPr lang="en-GB" noProof="0" dirty="0"/>
              <a:t> for å </a:t>
            </a:r>
            <a:r>
              <a:rPr lang="en-GB" noProof="0" dirty="0" err="1"/>
              <a:t>redigere</a:t>
            </a:r>
            <a:r>
              <a:rPr lang="en-GB" noProof="0" dirty="0"/>
              <a:t> </a:t>
            </a:r>
            <a:r>
              <a:rPr lang="en-GB" noProof="0" dirty="0" err="1"/>
              <a:t>tekststiler</a:t>
            </a:r>
            <a:r>
              <a:rPr lang="en-GB" noProof="0" dirty="0"/>
              <a:t> </a:t>
            </a:r>
            <a:r>
              <a:rPr lang="en-GB" noProof="0" dirty="0" err="1"/>
              <a:t>i</a:t>
            </a:r>
            <a:r>
              <a:rPr lang="en-GB" noProof="0" dirty="0"/>
              <a:t> </a:t>
            </a:r>
            <a:r>
              <a:rPr lang="en-GB" noProof="0" dirty="0" err="1"/>
              <a:t>malen</a:t>
            </a:r>
            <a:endParaRPr lang="en-GB" noProof="0" dirty="0"/>
          </a:p>
          <a:p>
            <a:pPr lvl="1"/>
            <a:r>
              <a:rPr lang="en-GB" noProof="0" dirty="0"/>
              <a:t>Andre </a:t>
            </a:r>
            <a:r>
              <a:rPr lang="en-GB" noProof="0" dirty="0" err="1"/>
              <a:t>nivå</a:t>
            </a:r>
            <a:endParaRPr lang="en-GB" noProof="0" dirty="0"/>
          </a:p>
          <a:p>
            <a:pPr lvl="2"/>
            <a:r>
              <a:rPr lang="en-GB" noProof="0" dirty="0" err="1"/>
              <a:t>Tredje</a:t>
            </a:r>
            <a:r>
              <a:rPr lang="en-GB" noProof="0" dirty="0"/>
              <a:t> </a:t>
            </a:r>
            <a:r>
              <a:rPr lang="en-GB" noProof="0" dirty="0" err="1"/>
              <a:t>nivå</a:t>
            </a:r>
            <a:endParaRPr lang="en-GB" noProof="0" dirty="0"/>
          </a:p>
          <a:p>
            <a:pPr lvl="3"/>
            <a:r>
              <a:rPr lang="en-GB" noProof="0" dirty="0" err="1"/>
              <a:t>Fjerde</a:t>
            </a:r>
            <a:r>
              <a:rPr lang="en-GB" noProof="0" dirty="0"/>
              <a:t> </a:t>
            </a:r>
            <a:r>
              <a:rPr lang="en-GB" noProof="0" dirty="0" err="1"/>
              <a:t>nivå</a:t>
            </a:r>
            <a:endParaRPr lang="en-GB" noProof="0" dirty="0"/>
          </a:p>
          <a:p>
            <a:pPr lvl="4"/>
            <a:r>
              <a:rPr lang="en-GB" noProof="0" dirty="0" err="1"/>
              <a:t>Femte</a:t>
            </a:r>
            <a:r>
              <a:rPr lang="en-GB" noProof="0" dirty="0"/>
              <a:t> </a:t>
            </a:r>
            <a:r>
              <a:rPr lang="en-GB" noProof="0" dirty="0" err="1"/>
              <a:t>nivå</a:t>
            </a:r>
            <a:endParaRPr lang="en-GB" noProof="0" dirty="0"/>
          </a:p>
        </p:txBody>
      </p:sp>
      <p:sp>
        <p:nvSpPr>
          <p:cNvPr id="5" name="Plassholder for diagram 4">
            <a:extLst>
              <a:ext uri="{FF2B5EF4-FFF2-40B4-BE49-F238E27FC236}">
                <a16:creationId xmlns:a16="http://schemas.microsoft.com/office/drawing/2014/main" id="{409D43A4-78CB-6A85-83E6-65ABFB2C50CE}"/>
              </a:ext>
            </a:extLst>
          </p:cNvPr>
          <p:cNvSpPr>
            <a:spLocks noGrp="1"/>
          </p:cNvSpPr>
          <p:nvPr>
            <p:ph type="chart" sz="quarter" idx="19"/>
          </p:nvPr>
        </p:nvSpPr>
        <p:spPr>
          <a:xfrm>
            <a:off x="731838" y="981075"/>
            <a:ext cx="6480175" cy="5256213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noProof="0" dirty="0" err="1"/>
              <a:t>Klikk</a:t>
            </a:r>
            <a:r>
              <a:rPr lang="en-GB" noProof="0" dirty="0"/>
              <a:t> </a:t>
            </a:r>
            <a:r>
              <a:rPr lang="en-GB" noProof="0" dirty="0" err="1"/>
              <a:t>ikonet</a:t>
            </a:r>
            <a:r>
              <a:rPr lang="en-GB" noProof="0" dirty="0"/>
              <a:t> for å </a:t>
            </a:r>
            <a:r>
              <a:rPr lang="en-GB" noProof="0" dirty="0" err="1"/>
              <a:t>legge</a:t>
            </a:r>
            <a:r>
              <a:rPr lang="en-GB" noProof="0" dirty="0"/>
              <a:t> </a:t>
            </a:r>
            <a:r>
              <a:rPr lang="en-GB" noProof="0" dirty="0" err="1"/>
              <a:t>til</a:t>
            </a:r>
            <a:r>
              <a:rPr lang="en-GB" noProof="0" dirty="0"/>
              <a:t> et diagram</a:t>
            </a:r>
          </a:p>
        </p:txBody>
      </p:sp>
      <p:sp>
        <p:nvSpPr>
          <p:cNvPr id="3" name="Plassholder for tekst 9">
            <a:extLst>
              <a:ext uri="{FF2B5EF4-FFF2-40B4-BE49-F238E27FC236}">
                <a16:creationId xmlns:a16="http://schemas.microsoft.com/office/drawing/2014/main" id="{B1D473CE-D64D-F6BA-315E-1C21910694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5419" y="288000"/>
            <a:ext cx="3240000" cy="144000"/>
          </a:xfrm>
        </p:spPr>
        <p:txBody>
          <a:bodyPr tIns="0" bIns="0" anchor="ctr" anchorCtr="0"/>
          <a:lstStyle>
            <a:lvl1pPr marL="0" indent="0">
              <a:buNone/>
              <a:defRPr sz="900">
                <a:latin typeface="Aptos Light" panose="020B0004020202020204" pitchFamily="34" charset="0"/>
              </a:defRPr>
            </a:lvl1pPr>
          </a:lstStyle>
          <a:p>
            <a:pPr lvl="0"/>
            <a:r>
              <a:rPr lang="en-GB" sz="900" noProof="0" dirty="0"/>
              <a:t>Tittel </a:t>
            </a:r>
            <a:r>
              <a:rPr lang="en-GB" sz="900" noProof="0" dirty="0" err="1"/>
              <a:t>på</a:t>
            </a:r>
            <a:r>
              <a:rPr lang="en-GB" sz="900" noProof="0" dirty="0"/>
              <a:t> </a:t>
            </a:r>
            <a:r>
              <a:rPr lang="en-GB" sz="900" noProof="0" dirty="0" err="1"/>
              <a:t>presentasjon</a:t>
            </a:r>
            <a:endParaRPr lang="en-GB" noProof="0" dirty="0"/>
          </a:p>
        </p:txBody>
      </p:sp>
      <p:sp>
        <p:nvSpPr>
          <p:cNvPr id="4" name="Plassholder for tekst 9">
            <a:extLst>
              <a:ext uri="{FF2B5EF4-FFF2-40B4-BE49-F238E27FC236}">
                <a16:creationId xmlns:a16="http://schemas.microsoft.com/office/drawing/2014/main" id="{3DE10576-82DD-062D-5E8C-790023DADA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16388" y="288000"/>
            <a:ext cx="3240000" cy="144000"/>
          </a:xfrm>
        </p:spPr>
        <p:txBody>
          <a:bodyPr tIns="0" bIns="0" anchor="ctr" anchorCtr="0"/>
          <a:lstStyle>
            <a:lvl1pPr marL="0" indent="0">
              <a:buNone/>
              <a:defRPr sz="900">
                <a:latin typeface="Aptos Light" panose="020B0004020202020204" pitchFamily="34" charset="0"/>
              </a:defRPr>
            </a:lvl1pPr>
          </a:lstStyle>
          <a:p>
            <a:pPr lvl="0"/>
            <a:r>
              <a:rPr lang="en-GB" sz="900" noProof="0" dirty="0" err="1"/>
              <a:t>Undertittel</a:t>
            </a:r>
            <a:r>
              <a:rPr lang="en-GB" sz="900" noProof="0" dirty="0"/>
              <a:t> / Tema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817520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665420" y="1160748"/>
            <a:ext cx="3665804" cy="468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 noProof="0" dirty="0" err="1"/>
              <a:t>Overskrift</a:t>
            </a:r>
            <a:endParaRPr lang="en-GB" noProof="0" dirty="0"/>
          </a:p>
        </p:txBody>
      </p:sp>
      <p:sp>
        <p:nvSpPr>
          <p:cNvPr id="19" name="Plassholder for dato 18">
            <a:extLst>
              <a:ext uri="{FF2B5EF4-FFF2-40B4-BE49-F238E27FC236}">
                <a16:creationId xmlns:a16="http://schemas.microsoft.com/office/drawing/2014/main" id="{F215466A-DFB7-F536-9B23-776DC1C954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0A65B79F-126D-47A8-AA85-E8F21A6796F2}" type="datetime1">
              <a:rPr lang="nb-NO" noProof="0" smtClean="0"/>
              <a:t>10.04.2024</a:t>
            </a:fld>
            <a:endParaRPr lang="nb-NO" noProof="0" dirty="0"/>
          </a:p>
        </p:txBody>
      </p:sp>
      <p:sp>
        <p:nvSpPr>
          <p:cNvPr id="21" name="Plassholder for lysbildenummer 20">
            <a:extLst>
              <a:ext uri="{FF2B5EF4-FFF2-40B4-BE49-F238E27FC236}">
                <a16:creationId xmlns:a16="http://schemas.microsoft.com/office/drawing/2014/main" id="{C4EBFC97-4D49-25C0-33EB-ADB30D949A7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GB" noProof="0" dirty="0"/>
              <a:t>S</a:t>
            </a:r>
            <a:fld id="{C588D286-E44A-F344-AC03-AA90C50A06B2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4EC5393-5B34-D3D7-896E-97D814FF589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5419" y="1582679"/>
            <a:ext cx="3662429" cy="360449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270000" indent="0">
              <a:buFontTx/>
              <a:buNone/>
              <a:defRPr/>
            </a:lvl2pPr>
            <a:lvl3pPr marL="540000" indent="0">
              <a:buFontTx/>
              <a:buNone/>
              <a:defRPr/>
            </a:lvl3pPr>
            <a:lvl4pPr marL="810000" indent="0">
              <a:buFontTx/>
              <a:buNone/>
              <a:defRPr/>
            </a:lvl4pPr>
            <a:lvl5pPr marL="1080000" indent="0">
              <a:buFontTx/>
              <a:buNone/>
              <a:defRPr/>
            </a:lvl5pPr>
          </a:lstStyle>
          <a:p>
            <a:pPr lvl="0"/>
            <a:r>
              <a:rPr lang="en-GB" noProof="0" dirty="0" err="1"/>
              <a:t>Underoverskrift</a:t>
            </a:r>
            <a:endParaRPr lang="en-GB" noProof="0" dirty="0"/>
          </a:p>
        </p:txBody>
      </p:sp>
      <p:sp>
        <p:nvSpPr>
          <p:cNvPr id="5" name="Plassholder for diagram 4">
            <a:extLst>
              <a:ext uri="{FF2B5EF4-FFF2-40B4-BE49-F238E27FC236}">
                <a16:creationId xmlns:a16="http://schemas.microsoft.com/office/drawing/2014/main" id="{F0BC18F2-C0D6-E2B7-5665-E4CA7DACC7B8}"/>
              </a:ext>
            </a:extLst>
          </p:cNvPr>
          <p:cNvSpPr>
            <a:spLocks noGrp="1"/>
          </p:cNvSpPr>
          <p:nvPr>
            <p:ph type="chart" sz="quarter" idx="20"/>
          </p:nvPr>
        </p:nvSpPr>
        <p:spPr>
          <a:xfrm>
            <a:off x="731838" y="1268760"/>
            <a:ext cx="10944782" cy="4968528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GB" noProof="0" dirty="0" err="1"/>
              <a:t>Klikk</a:t>
            </a:r>
            <a:r>
              <a:rPr lang="en-GB" noProof="0" dirty="0"/>
              <a:t> </a:t>
            </a:r>
            <a:r>
              <a:rPr lang="en-GB" noProof="0" dirty="0" err="1"/>
              <a:t>ikonet</a:t>
            </a:r>
            <a:r>
              <a:rPr lang="en-GB" noProof="0" dirty="0"/>
              <a:t> for å </a:t>
            </a:r>
            <a:r>
              <a:rPr lang="en-GB" noProof="0" dirty="0" err="1"/>
              <a:t>legge</a:t>
            </a:r>
            <a:r>
              <a:rPr lang="en-GB" noProof="0" dirty="0"/>
              <a:t> </a:t>
            </a:r>
            <a:r>
              <a:rPr lang="en-GB" noProof="0" dirty="0" err="1"/>
              <a:t>til</a:t>
            </a:r>
            <a:r>
              <a:rPr lang="en-GB" noProof="0" dirty="0"/>
              <a:t> et diagram</a:t>
            </a:r>
          </a:p>
        </p:txBody>
      </p:sp>
      <p:sp>
        <p:nvSpPr>
          <p:cNvPr id="3" name="Plassholder for tekst 9">
            <a:extLst>
              <a:ext uri="{FF2B5EF4-FFF2-40B4-BE49-F238E27FC236}">
                <a16:creationId xmlns:a16="http://schemas.microsoft.com/office/drawing/2014/main" id="{012B644B-23A6-0D8E-D1F0-8EDFC88F29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5419" y="288000"/>
            <a:ext cx="3240000" cy="144000"/>
          </a:xfrm>
        </p:spPr>
        <p:txBody>
          <a:bodyPr tIns="0" bIns="0" anchor="ctr" anchorCtr="0"/>
          <a:lstStyle>
            <a:lvl1pPr marL="0" indent="0">
              <a:buNone/>
              <a:defRPr sz="900">
                <a:latin typeface="Aptos Light" panose="020B0004020202020204" pitchFamily="34" charset="0"/>
              </a:defRPr>
            </a:lvl1pPr>
          </a:lstStyle>
          <a:p>
            <a:pPr lvl="0"/>
            <a:r>
              <a:rPr lang="en-GB" sz="900" noProof="0" dirty="0"/>
              <a:t>Tittel </a:t>
            </a:r>
            <a:r>
              <a:rPr lang="en-GB" sz="900" noProof="0" dirty="0" err="1"/>
              <a:t>på</a:t>
            </a:r>
            <a:r>
              <a:rPr lang="en-GB" sz="900" noProof="0" dirty="0"/>
              <a:t> </a:t>
            </a:r>
            <a:r>
              <a:rPr lang="en-GB" sz="900" noProof="0" dirty="0" err="1"/>
              <a:t>presentasjon</a:t>
            </a:r>
            <a:endParaRPr lang="en-GB" noProof="0" dirty="0"/>
          </a:p>
        </p:txBody>
      </p:sp>
      <p:sp>
        <p:nvSpPr>
          <p:cNvPr id="6" name="Plassholder for tekst 9">
            <a:extLst>
              <a:ext uri="{FF2B5EF4-FFF2-40B4-BE49-F238E27FC236}">
                <a16:creationId xmlns:a16="http://schemas.microsoft.com/office/drawing/2014/main" id="{3DFAC0BC-1BC8-8155-7C34-99A8320E40E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16388" y="288000"/>
            <a:ext cx="3240000" cy="144000"/>
          </a:xfrm>
        </p:spPr>
        <p:txBody>
          <a:bodyPr tIns="0" bIns="0" anchor="ctr" anchorCtr="0"/>
          <a:lstStyle>
            <a:lvl1pPr marL="0" indent="0">
              <a:buNone/>
              <a:defRPr sz="900">
                <a:latin typeface="Aptos Light" panose="020B0004020202020204" pitchFamily="34" charset="0"/>
              </a:defRPr>
            </a:lvl1pPr>
          </a:lstStyle>
          <a:p>
            <a:pPr lvl="0"/>
            <a:r>
              <a:rPr lang="en-GB" sz="900" noProof="0" dirty="0" err="1"/>
              <a:t>Undertittel</a:t>
            </a:r>
            <a:r>
              <a:rPr lang="en-GB" sz="900" noProof="0" dirty="0"/>
              <a:t> / Tema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1805925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dato 5">
            <a:extLst>
              <a:ext uri="{FF2B5EF4-FFF2-40B4-BE49-F238E27FC236}">
                <a16:creationId xmlns:a16="http://schemas.microsoft.com/office/drawing/2014/main" id="{3206D234-A7A9-5183-04F6-BF4ABF9565F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61B106C6-F088-4041-A2A6-CFECC106D32D}" type="datetime1">
              <a:rPr lang="nb-NO" noProof="0" smtClean="0"/>
              <a:t>10.04.2024</a:t>
            </a:fld>
            <a:endParaRPr lang="nb-NO" noProof="0" dirty="0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2CB6793B-DA5B-098C-C41E-31D88ACA890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GB" noProof="0" dirty="0"/>
              <a:t>S</a:t>
            </a:r>
            <a:fld id="{C588D286-E44A-F344-AC03-AA90C50A06B2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9A31DB70-67E4-E00C-2C94-C87927C9539D}"/>
              </a:ext>
            </a:extLst>
          </p:cNvPr>
          <p:cNvSpPr txBox="1"/>
          <p:nvPr userDrawn="1"/>
        </p:nvSpPr>
        <p:spPr>
          <a:xfrm>
            <a:off x="653848" y="1160748"/>
            <a:ext cx="1119122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800" spc="300" baseline="0" noProof="0" dirty="0">
                <a:solidFill>
                  <a:schemeClr val="bg2"/>
                </a:solidFill>
                <a:latin typeface="Aptos Light" panose="020B0004020202020204" pitchFamily="34" charset="0"/>
              </a:rPr>
              <a:t>THANK YOU FOR </a:t>
            </a:r>
          </a:p>
          <a:p>
            <a:pPr algn="r"/>
            <a:r>
              <a:rPr lang="en-GB" sz="8800" spc="300" baseline="0" noProof="0" dirty="0">
                <a:solidFill>
                  <a:schemeClr val="bg2"/>
                </a:solidFill>
                <a:latin typeface="Aptos Light" panose="020B0004020202020204" pitchFamily="34" charset="0"/>
              </a:rPr>
              <a:t>YOUR ATTENTION</a:t>
            </a:r>
          </a:p>
        </p:txBody>
      </p:sp>
      <p:sp>
        <p:nvSpPr>
          <p:cNvPr id="15" name="Plassholder for tekst 22">
            <a:extLst>
              <a:ext uri="{FF2B5EF4-FFF2-40B4-BE49-F238E27FC236}">
                <a16:creationId xmlns:a16="http://schemas.microsoft.com/office/drawing/2014/main" id="{4CF16C07-37D2-0333-A51C-0A29A197CBE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041032" y="5912394"/>
            <a:ext cx="1899768" cy="795939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900">
                <a:solidFill>
                  <a:schemeClr val="bg2"/>
                </a:solidFill>
                <a:latin typeface="Aptos" panose="020B00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00000"/>
              </a:lnSpc>
              <a:defRPr sz="1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lnSpc>
                <a:spcPct val="100000"/>
              </a:lnSpc>
              <a:defRPr sz="1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lnSpc>
                <a:spcPct val="100000"/>
              </a:lnSpc>
              <a:defRPr sz="1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00000"/>
              </a:lnSpc>
              <a:defRPr sz="1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GB" noProof="0" dirty="0" err="1"/>
              <a:t>Fornavn</a:t>
            </a:r>
            <a:r>
              <a:rPr lang="en-GB" noProof="0" dirty="0"/>
              <a:t> </a:t>
            </a:r>
            <a:r>
              <a:rPr lang="en-GB" noProof="0" dirty="0" err="1"/>
              <a:t>Etternavn</a:t>
            </a:r>
            <a:br>
              <a:rPr lang="en-GB" noProof="0" dirty="0"/>
            </a:br>
            <a:r>
              <a:rPr lang="en-GB" noProof="0" dirty="0"/>
              <a:t>Tittel / Rolle</a:t>
            </a:r>
            <a:br>
              <a:rPr lang="en-GB" noProof="0" dirty="0"/>
            </a:br>
            <a:r>
              <a:rPr lang="en-GB" noProof="0" dirty="0"/>
              <a:t>Firma</a:t>
            </a:r>
            <a:br>
              <a:rPr lang="en-GB" noProof="0" dirty="0"/>
            </a:br>
            <a:br>
              <a:rPr lang="en-GB" noProof="0" dirty="0"/>
            </a:br>
            <a:r>
              <a:rPr lang="en-GB" noProof="0" dirty="0"/>
              <a:t>E-post</a:t>
            </a:r>
            <a:br>
              <a:rPr lang="en-GB" noProof="0" dirty="0"/>
            </a:br>
            <a:r>
              <a:rPr lang="en-GB" noProof="0" dirty="0"/>
              <a:t>Mobil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4F599523-E46A-805B-B4AA-2B8A858DDC09}"/>
              </a:ext>
            </a:extLst>
          </p:cNvPr>
          <p:cNvSpPr txBox="1"/>
          <p:nvPr userDrawn="1"/>
        </p:nvSpPr>
        <p:spPr>
          <a:xfrm>
            <a:off x="9516380" y="5875272"/>
            <a:ext cx="2260218" cy="840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  <a:defRPr sz="1000">
                <a:solidFill>
                  <a:srgbClr val="FBFBFD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GB" sz="900" noProof="0" dirty="0">
                <a:solidFill>
                  <a:schemeClr val="bg2"/>
                </a:solidFill>
                <a:latin typeface="Aptos" panose="020B0004020202020204" pitchFamily="34" charset="0"/>
              </a:rPr>
              <a:t>NORWEGIAN OFFSHORE DIRECTORATE</a:t>
            </a:r>
            <a:br>
              <a:rPr lang="en-GB" sz="900" noProof="0" dirty="0">
                <a:solidFill>
                  <a:schemeClr val="bg2"/>
                </a:solidFill>
                <a:latin typeface="Aptos" panose="020B0004020202020204" pitchFamily="34" charset="0"/>
              </a:rPr>
            </a:br>
            <a:br>
              <a:rPr lang="en-GB" sz="900" noProof="0" dirty="0">
                <a:solidFill>
                  <a:schemeClr val="bg2"/>
                </a:solidFill>
                <a:latin typeface="Aptos" panose="020B0004020202020204" pitchFamily="34" charset="0"/>
              </a:rPr>
            </a:br>
            <a:r>
              <a:rPr lang="en-GB" sz="900" noProof="0" dirty="0">
                <a:solidFill>
                  <a:schemeClr val="bg2"/>
                </a:solidFill>
                <a:latin typeface="Aptos" panose="020B0004020202020204" pitchFamily="34" charset="0"/>
              </a:rPr>
              <a:t>+47 51 87 60 00</a:t>
            </a:r>
          </a:p>
          <a:p>
            <a:pPr algn="r">
              <a:lnSpc>
                <a:spcPct val="90000"/>
              </a:lnSpc>
              <a:defRPr sz="1000">
                <a:solidFill>
                  <a:srgbClr val="FBFBFD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GB" sz="900" noProof="0" dirty="0">
                <a:solidFill>
                  <a:schemeClr val="bg2"/>
                </a:solidFill>
                <a:latin typeface="Aptos" panose="020B0004020202020204" pitchFamily="34" charset="0"/>
              </a:rPr>
              <a:t>postboks@sodir.no</a:t>
            </a:r>
          </a:p>
          <a:p>
            <a:pPr algn="r">
              <a:lnSpc>
                <a:spcPct val="90000"/>
              </a:lnSpc>
              <a:defRPr sz="1000">
                <a:solidFill>
                  <a:srgbClr val="FBFBFD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lang="en-GB" sz="900" noProof="0" dirty="0">
              <a:solidFill>
                <a:schemeClr val="bg2"/>
              </a:solidFill>
              <a:latin typeface="Aptos" panose="020B0004020202020204" pitchFamily="34" charset="0"/>
            </a:endParaRPr>
          </a:p>
          <a:p>
            <a:pPr algn="r">
              <a:lnSpc>
                <a:spcPct val="90000"/>
              </a:lnSpc>
              <a:defRPr sz="1000">
                <a:solidFill>
                  <a:srgbClr val="FBFBFD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GB" sz="900" noProof="0" dirty="0">
                <a:solidFill>
                  <a:schemeClr val="bg2"/>
                </a:solidFill>
                <a:latin typeface="Aptos" panose="020B0004020202020204" pitchFamily="34" charset="0"/>
              </a:rPr>
              <a:t>SODIR.NO/EN</a:t>
            </a:r>
          </a:p>
        </p:txBody>
      </p:sp>
      <p:pic>
        <p:nvPicPr>
          <p:cNvPr id="2" name="Bilde 1">
            <a:hlinkClick r:id="rId2"/>
            <a:extLst>
              <a:ext uri="{FF2B5EF4-FFF2-40B4-BE49-F238E27FC236}">
                <a16:creationId xmlns:a16="http://schemas.microsoft.com/office/drawing/2014/main" id="{6CE5BC1D-1096-617D-9492-7F321A21B6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37923" y="6323013"/>
            <a:ext cx="309562" cy="309562"/>
          </a:xfrm>
          <a:prstGeom prst="rect">
            <a:avLst/>
          </a:prstGeom>
        </p:spPr>
      </p:pic>
      <p:pic>
        <p:nvPicPr>
          <p:cNvPr id="3" name="Bilde 2">
            <a:hlinkClick r:id="rId4"/>
            <a:extLst>
              <a:ext uri="{FF2B5EF4-FFF2-40B4-BE49-F238E27FC236}">
                <a16:creationId xmlns:a16="http://schemas.microsoft.com/office/drawing/2014/main" id="{E117A4D1-A69B-FB63-57EF-13B7357FFEE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2441928" y="6319274"/>
            <a:ext cx="309562" cy="309562"/>
          </a:xfrm>
          <a:prstGeom prst="rect">
            <a:avLst/>
          </a:prstGeom>
        </p:spPr>
      </p:pic>
      <p:pic>
        <p:nvPicPr>
          <p:cNvPr id="7" name="Bilde 6">
            <a:hlinkClick r:id="rId6"/>
            <a:extLst>
              <a:ext uri="{FF2B5EF4-FFF2-40B4-BE49-F238E27FC236}">
                <a16:creationId xmlns:a16="http://schemas.microsoft.com/office/drawing/2014/main" id="{7D0F5673-4DA5-951E-6E49-41AA66F74A1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4145933" y="6319274"/>
            <a:ext cx="309562" cy="309562"/>
          </a:xfrm>
          <a:prstGeom prst="rect">
            <a:avLst/>
          </a:prstGeom>
        </p:spPr>
      </p:pic>
      <p:pic>
        <p:nvPicPr>
          <p:cNvPr id="8" name="Bilde 7">
            <a:hlinkClick r:id="rId8"/>
            <a:extLst>
              <a:ext uri="{FF2B5EF4-FFF2-40B4-BE49-F238E27FC236}">
                <a16:creationId xmlns:a16="http://schemas.microsoft.com/office/drawing/2014/main" id="{88D3278E-DEA9-4501-2175-2A7F264EF15C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/>
          <a:stretch/>
        </p:blipFill>
        <p:spPr>
          <a:xfrm>
            <a:off x="5849938" y="6319274"/>
            <a:ext cx="309562" cy="309562"/>
          </a:xfrm>
          <a:prstGeom prst="rect">
            <a:avLst/>
          </a:prstGeom>
        </p:spPr>
      </p:pic>
      <p:sp>
        <p:nvSpPr>
          <p:cNvPr id="11" name="Plassholder for tekst 9">
            <a:extLst>
              <a:ext uri="{FF2B5EF4-FFF2-40B4-BE49-F238E27FC236}">
                <a16:creationId xmlns:a16="http://schemas.microsoft.com/office/drawing/2014/main" id="{B7D2C8E8-A5A7-FBC3-14CC-09380B4C01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5419" y="288000"/>
            <a:ext cx="3240000" cy="144000"/>
          </a:xfrm>
        </p:spPr>
        <p:txBody>
          <a:bodyPr tIns="0" bIns="0" anchor="ctr" anchorCtr="0"/>
          <a:lstStyle>
            <a:lvl1pPr marL="0" indent="0">
              <a:buNone/>
              <a:defRPr sz="900">
                <a:latin typeface="Aptos Light" panose="020B0004020202020204" pitchFamily="34" charset="0"/>
              </a:defRPr>
            </a:lvl1pPr>
          </a:lstStyle>
          <a:p>
            <a:pPr lvl="0"/>
            <a:r>
              <a:rPr lang="en-GB" sz="900" noProof="0" dirty="0"/>
              <a:t>Tittel </a:t>
            </a:r>
            <a:r>
              <a:rPr lang="en-GB" sz="900" noProof="0" dirty="0" err="1"/>
              <a:t>på</a:t>
            </a:r>
            <a:r>
              <a:rPr lang="en-GB" sz="900" noProof="0" dirty="0"/>
              <a:t> </a:t>
            </a:r>
            <a:r>
              <a:rPr lang="en-GB" sz="900" noProof="0" dirty="0" err="1"/>
              <a:t>presentasjon</a:t>
            </a:r>
            <a:endParaRPr lang="en-GB" noProof="0" dirty="0"/>
          </a:p>
        </p:txBody>
      </p:sp>
      <p:sp>
        <p:nvSpPr>
          <p:cNvPr id="12" name="Plassholder for tekst 9">
            <a:extLst>
              <a:ext uri="{FF2B5EF4-FFF2-40B4-BE49-F238E27FC236}">
                <a16:creationId xmlns:a16="http://schemas.microsoft.com/office/drawing/2014/main" id="{D855ECBF-8BFD-9C48-5AB7-897EAF50788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16388" y="288000"/>
            <a:ext cx="3240000" cy="144000"/>
          </a:xfrm>
        </p:spPr>
        <p:txBody>
          <a:bodyPr tIns="0" bIns="0" anchor="ctr" anchorCtr="0"/>
          <a:lstStyle>
            <a:lvl1pPr marL="0" indent="0">
              <a:buNone/>
              <a:defRPr sz="900">
                <a:latin typeface="Aptos Light" panose="020B0004020202020204" pitchFamily="34" charset="0"/>
              </a:defRPr>
            </a:lvl1pPr>
          </a:lstStyle>
          <a:p>
            <a:pPr lvl="0"/>
            <a:r>
              <a:rPr lang="en-GB" sz="900" noProof="0" dirty="0" err="1"/>
              <a:t>Undertittel</a:t>
            </a:r>
            <a:r>
              <a:rPr lang="en-GB" sz="900" noProof="0" dirty="0"/>
              <a:t> / Tema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066174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med bøl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e 17" descr="Et bilde som inneholder skjermbilde, sort, mørke&#10;&#10;Automatisk generert beskrivelse">
            <a:extLst>
              <a:ext uri="{FF2B5EF4-FFF2-40B4-BE49-F238E27FC236}">
                <a16:creationId xmlns:a16="http://schemas.microsoft.com/office/drawing/2014/main" id="{60C52FFA-E8B3-477A-8954-A12A1D77AF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lassholder for dato 5">
            <a:extLst>
              <a:ext uri="{FF2B5EF4-FFF2-40B4-BE49-F238E27FC236}">
                <a16:creationId xmlns:a16="http://schemas.microsoft.com/office/drawing/2014/main" id="{3206D234-A7A9-5183-04F6-BF4ABF9565F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1C8EE44B-12EB-4C5A-8506-9539824D5AC0}" type="datetime1">
              <a:rPr lang="nb-NO" noProof="0" smtClean="0"/>
              <a:t>10.04.2024</a:t>
            </a:fld>
            <a:endParaRPr lang="nb-NO" noProof="0" dirty="0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2CB6793B-DA5B-098C-C41E-31D88ACA890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GB" noProof="0" dirty="0"/>
              <a:t>S</a:t>
            </a:r>
            <a:fld id="{C588D286-E44A-F344-AC03-AA90C50A06B2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9A31DB70-67E4-E00C-2C94-C87927C9539D}"/>
              </a:ext>
            </a:extLst>
          </p:cNvPr>
          <p:cNvSpPr txBox="1"/>
          <p:nvPr userDrawn="1"/>
        </p:nvSpPr>
        <p:spPr>
          <a:xfrm>
            <a:off x="665419" y="1160748"/>
            <a:ext cx="1119161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800" spc="300" baseline="0" noProof="0" dirty="0">
                <a:solidFill>
                  <a:schemeClr val="bg2"/>
                </a:solidFill>
                <a:latin typeface="Aptos Light" panose="020B0004020202020204" pitchFamily="34" charset="0"/>
              </a:rPr>
              <a:t>THANK YOU FOR </a:t>
            </a:r>
          </a:p>
          <a:p>
            <a:pPr algn="r"/>
            <a:r>
              <a:rPr lang="en-GB" sz="8800" spc="300" baseline="0" noProof="0" dirty="0">
                <a:solidFill>
                  <a:schemeClr val="bg2"/>
                </a:solidFill>
                <a:latin typeface="Aptos Light" panose="020B0004020202020204" pitchFamily="34" charset="0"/>
              </a:rPr>
              <a:t>YOUR ATTENTION</a:t>
            </a:r>
          </a:p>
        </p:txBody>
      </p:sp>
      <p:sp>
        <p:nvSpPr>
          <p:cNvPr id="15" name="Plassholder for tekst 22">
            <a:extLst>
              <a:ext uri="{FF2B5EF4-FFF2-40B4-BE49-F238E27FC236}">
                <a16:creationId xmlns:a16="http://schemas.microsoft.com/office/drawing/2014/main" id="{4CF16C07-37D2-0333-A51C-0A29A197CBE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041032" y="5913438"/>
            <a:ext cx="1899768" cy="795939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900">
                <a:solidFill>
                  <a:schemeClr val="bg2"/>
                </a:solidFill>
                <a:latin typeface="Aptos" panose="020B00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00000"/>
              </a:lnSpc>
              <a:defRPr sz="1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lnSpc>
                <a:spcPct val="100000"/>
              </a:lnSpc>
              <a:defRPr sz="1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lnSpc>
                <a:spcPct val="100000"/>
              </a:lnSpc>
              <a:defRPr sz="1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00000"/>
              </a:lnSpc>
              <a:defRPr sz="1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GB" noProof="0" dirty="0" err="1"/>
              <a:t>Fornavn</a:t>
            </a:r>
            <a:r>
              <a:rPr lang="en-GB" noProof="0" dirty="0"/>
              <a:t> </a:t>
            </a:r>
            <a:r>
              <a:rPr lang="en-GB" noProof="0" dirty="0" err="1"/>
              <a:t>Etternavn</a:t>
            </a:r>
            <a:br>
              <a:rPr lang="en-GB" noProof="0" dirty="0"/>
            </a:br>
            <a:r>
              <a:rPr lang="en-GB" noProof="0" dirty="0"/>
              <a:t>Tittel / Rolle</a:t>
            </a:r>
            <a:br>
              <a:rPr lang="en-GB" noProof="0" dirty="0"/>
            </a:br>
            <a:r>
              <a:rPr lang="en-GB" noProof="0" dirty="0"/>
              <a:t>Firma</a:t>
            </a:r>
            <a:br>
              <a:rPr lang="en-GB" noProof="0" dirty="0"/>
            </a:br>
            <a:br>
              <a:rPr lang="en-GB" noProof="0" dirty="0"/>
            </a:br>
            <a:r>
              <a:rPr lang="en-GB" noProof="0" dirty="0"/>
              <a:t>E-post</a:t>
            </a:r>
            <a:br>
              <a:rPr lang="en-GB" noProof="0" dirty="0"/>
            </a:br>
            <a:r>
              <a:rPr lang="en-GB" noProof="0" dirty="0"/>
              <a:t>Mobil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4F599523-E46A-805B-B4AA-2B8A858DDC09}"/>
              </a:ext>
            </a:extLst>
          </p:cNvPr>
          <p:cNvSpPr txBox="1"/>
          <p:nvPr userDrawn="1"/>
        </p:nvSpPr>
        <p:spPr>
          <a:xfrm>
            <a:off x="9516380" y="5875272"/>
            <a:ext cx="2260218" cy="840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  <a:defRPr sz="1000">
                <a:solidFill>
                  <a:srgbClr val="FBFBFD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GB" sz="900" noProof="0" dirty="0">
                <a:solidFill>
                  <a:schemeClr val="bg2"/>
                </a:solidFill>
                <a:latin typeface="Aptos" panose="020B0004020202020204" pitchFamily="34" charset="0"/>
              </a:rPr>
              <a:t>NORWEGIAN OFFSHORE DIRECTORATE</a:t>
            </a:r>
            <a:br>
              <a:rPr lang="en-GB" sz="900" noProof="0" dirty="0">
                <a:solidFill>
                  <a:schemeClr val="bg2"/>
                </a:solidFill>
                <a:latin typeface="Aptos" panose="020B0004020202020204" pitchFamily="34" charset="0"/>
              </a:rPr>
            </a:br>
            <a:br>
              <a:rPr lang="en-GB" sz="900" noProof="0" dirty="0">
                <a:solidFill>
                  <a:schemeClr val="bg2"/>
                </a:solidFill>
                <a:latin typeface="Aptos" panose="020B0004020202020204" pitchFamily="34" charset="0"/>
              </a:rPr>
            </a:br>
            <a:r>
              <a:rPr lang="en-GB" sz="900" noProof="0" dirty="0">
                <a:solidFill>
                  <a:schemeClr val="bg2"/>
                </a:solidFill>
                <a:latin typeface="Aptos" panose="020B0004020202020204" pitchFamily="34" charset="0"/>
              </a:rPr>
              <a:t>+47 51 87 60 00</a:t>
            </a:r>
          </a:p>
          <a:p>
            <a:pPr algn="r">
              <a:lnSpc>
                <a:spcPct val="90000"/>
              </a:lnSpc>
              <a:defRPr sz="1000">
                <a:solidFill>
                  <a:srgbClr val="FBFBFD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GB" sz="900" noProof="0" dirty="0">
                <a:solidFill>
                  <a:schemeClr val="bg2"/>
                </a:solidFill>
                <a:latin typeface="Aptos" panose="020B0004020202020204" pitchFamily="34" charset="0"/>
              </a:rPr>
              <a:t>postboks@sodir.no</a:t>
            </a:r>
          </a:p>
          <a:p>
            <a:pPr algn="r">
              <a:lnSpc>
                <a:spcPct val="90000"/>
              </a:lnSpc>
              <a:defRPr sz="1000">
                <a:solidFill>
                  <a:srgbClr val="FBFBFD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lang="en-GB" sz="900" noProof="0" dirty="0">
              <a:solidFill>
                <a:schemeClr val="bg2"/>
              </a:solidFill>
              <a:latin typeface="Aptos" panose="020B0004020202020204" pitchFamily="34" charset="0"/>
            </a:endParaRPr>
          </a:p>
          <a:p>
            <a:pPr algn="r">
              <a:lnSpc>
                <a:spcPct val="90000"/>
              </a:lnSpc>
              <a:defRPr sz="1000">
                <a:solidFill>
                  <a:srgbClr val="FBFBFD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GB" sz="900" noProof="0" dirty="0">
                <a:solidFill>
                  <a:schemeClr val="bg2"/>
                </a:solidFill>
                <a:latin typeface="Aptos" panose="020B0004020202020204" pitchFamily="34" charset="0"/>
              </a:rPr>
              <a:t>SODIR.NO/EN</a:t>
            </a:r>
          </a:p>
        </p:txBody>
      </p:sp>
      <p:pic>
        <p:nvPicPr>
          <p:cNvPr id="3" name="Bilde 2">
            <a:hlinkClick r:id="rId3"/>
            <a:extLst>
              <a:ext uri="{FF2B5EF4-FFF2-40B4-BE49-F238E27FC236}">
                <a16:creationId xmlns:a16="http://schemas.microsoft.com/office/drawing/2014/main" id="{23A79851-7B6F-F2DD-FD1B-7760BADF21A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737923" y="6323013"/>
            <a:ext cx="309562" cy="309562"/>
          </a:xfrm>
          <a:prstGeom prst="rect">
            <a:avLst/>
          </a:prstGeom>
        </p:spPr>
      </p:pic>
      <p:pic>
        <p:nvPicPr>
          <p:cNvPr id="7" name="Bilde 6">
            <a:hlinkClick r:id="rId5"/>
            <a:extLst>
              <a:ext uri="{FF2B5EF4-FFF2-40B4-BE49-F238E27FC236}">
                <a16:creationId xmlns:a16="http://schemas.microsoft.com/office/drawing/2014/main" id="{65544B9F-D825-6C9A-16AA-658F0521606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2441928" y="6319274"/>
            <a:ext cx="309562" cy="309562"/>
          </a:xfrm>
          <a:prstGeom prst="rect">
            <a:avLst/>
          </a:prstGeom>
        </p:spPr>
      </p:pic>
      <p:pic>
        <p:nvPicPr>
          <p:cNvPr id="8" name="Bilde 7">
            <a:hlinkClick r:id="rId7"/>
            <a:extLst>
              <a:ext uri="{FF2B5EF4-FFF2-40B4-BE49-F238E27FC236}">
                <a16:creationId xmlns:a16="http://schemas.microsoft.com/office/drawing/2014/main" id="{E29A0078-13F5-EE81-D3B9-C490A1F75767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/>
        </p:blipFill>
        <p:spPr>
          <a:xfrm>
            <a:off x="4145933" y="6319274"/>
            <a:ext cx="309562" cy="309562"/>
          </a:xfrm>
          <a:prstGeom prst="rect">
            <a:avLst/>
          </a:prstGeom>
        </p:spPr>
      </p:pic>
      <p:pic>
        <p:nvPicPr>
          <p:cNvPr id="17" name="Bilde 16">
            <a:hlinkClick r:id="rId9"/>
            <a:extLst>
              <a:ext uri="{FF2B5EF4-FFF2-40B4-BE49-F238E27FC236}">
                <a16:creationId xmlns:a16="http://schemas.microsoft.com/office/drawing/2014/main" id="{BB3F6E7A-E568-6C7A-977D-09337418A47E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rcRect/>
          <a:stretch/>
        </p:blipFill>
        <p:spPr>
          <a:xfrm>
            <a:off x="5849938" y="6319274"/>
            <a:ext cx="309562" cy="309562"/>
          </a:xfrm>
          <a:prstGeom prst="rect">
            <a:avLst/>
          </a:prstGeom>
        </p:spPr>
      </p:pic>
      <p:sp>
        <p:nvSpPr>
          <p:cNvPr id="2" name="Plassholder for tekst 9">
            <a:extLst>
              <a:ext uri="{FF2B5EF4-FFF2-40B4-BE49-F238E27FC236}">
                <a16:creationId xmlns:a16="http://schemas.microsoft.com/office/drawing/2014/main" id="{7F4A2FAC-D54E-0126-B261-91232D10A4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5419" y="288000"/>
            <a:ext cx="3240000" cy="144000"/>
          </a:xfrm>
        </p:spPr>
        <p:txBody>
          <a:bodyPr tIns="0" bIns="0" anchor="ctr" anchorCtr="0"/>
          <a:lstStyle>
            <a:lvl1pPr marL="0" indent="0">
              <a:buNone/>
              <a:defRPr sz="900">
                <a:latin typeface="Aptos Light" panose="020B0004020202020204" pitchFamily="34" charset="0"/>
              </a:defRPr>
            </a:lvl1pPr>
          </a:lstStyle>
          <a:p>
            <a:pPr lvl="0"/>
            <a:r>
              <a:rPr lang="en-GB" sz="900" noProof="0" dirty="0"/>
              <a:t>Tittel </a:t>
            </a:r>
            <a:r>
              <a:rPr lang="en-GB" sz="900" noProof="0" dirty="0" err="1"/>
              <a:t>på</a:t>
            </a:r>
            <a:r>
              <a:rPr lang="en-GB" sz="900" noProof="0" dirty="0"/>
              <a:t> </a:t>
            </a:r>
            <a:r>
              <a:rPr lang="en-GB" sz="900" noProof="0" dirty="0" err="1"/>
              <a:t>presentasjon</a:t>
            </a:r>
            <a:endParaRPr lang="en-GB" noProof="0" dirty="0"/>
          </a:p>
        </p:txBody>
      </p:sp>
      <p:sp>
        <p:nvSpPr>
          <p:cNvPr id="11" name="Plassholder for tekst 9">
            <a:extLst>
              <a:ext uri="{FF2B5EF4-FFF2-40B4-BE49-F238E27FC236}">
                <a16:creationId xmlns:a16="http://schemas.microsoft.com/office/drawing/2014/main" id="{A402835F-681C-AD10-ED38-21348A3DF0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16388" y="288000"/>
            <a:ext cx="3240000" cy="144000"/>
          </a:xfrm>
        </p:spPr>
        <p:txBody>
          <a:bodyPr tIns="0" bIns="0" anchor="ctr" anchorCtr="0"/>
          <a:lstStyle>
            <a:lvl1pPr marL="0" indent="0">
              <a:buNone/>
              <a:defRPr sz="900">
                <a:latin typeface="Aptos Light" panose="020B0004020202020204" pitchFamily="34" charset="0"/>
              </a:defRPr>
            </a:lvl1pPr>
          </a:lstStyle>
          <a:p>
            <a:pPr lvl="0"/>
            <a:r>
              <a:rPr lang="en-GB" sz="900" noProof="0" dirty="0" err="1"/>
              <a:t>Undertittel</a:t>
            </a:r>
            <a:r>
              <a:rPr lang="en-GB" sz="900" noProof="0" dirty="0"/>
              <a:t> / Tema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5203891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med k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e 17" descr="Et bilde som inneholder mørke, sort, rom, stjerne&#10;&#10;Automatisk generert beskrivelse">
            <a:extLst>
              <a:ext uri="{FF2B5EF4-FFF2-40B4-BE49-F238E27FC236}">
                <a16:creationId xmlns:a16="http://schemas.microsoft.com/office/drawing/2014/main" id="{B53B3EA9-6B49-A5ED-46A7-C84458072B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Bilde 1" descr="Et bilde som inneholder skjermbilde, vann, natur&#10;&#10;Automatisk generert beskrivelse">
            <a:extLst>
              <a:ext uri="{FF2B5EF4-FFF2-40B4-BE49-F238E27FC236}">
                <a16:creationId xmlns:a16="http://schemas.microsoft.com/office/drawing/2014/main" id="{25D1D6A2-2CD2-B3DE-DF94-6AEB1D1B41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1750"/>
          </a:xfrm>
          <a:prstGeom prst="rect">
            <a:avLst/>
          </a:prstGeom>
        </p:spPr>
      </p:pic>
      <p:sp>
        <p:nvSpPr>
          <p:cNvPr id="6" name="Plassholder for dato 5">
            <a:extLst>
              <a:ext uri="{FF2B5EF4-FFF2-40B4-BE49-F238E27FC236}">
                <a16:creationId xmlns:a16="http://schemas.microsoft.com/office/drawing/2014/main" id="{3206D234-A7A9-5183-04F6-BF4ABF9565F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7914EFDB-2A1E-4AA9-8FC4-DECBB7A728C6}" type="datetime1">
              <a:rPr lang="nb-NO" noProof="0" smtClean="0"/>
              <a:t>10.04.2024</a:t>
            </a:fld>
            <a:endParaRPr lang="nb-NO" noProof="0" dirty="0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2CB6793B-DA5B-098C-C41E-31D88ACA890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GB" noProof="0" dirty="0"/>
              <a:t>S</a:t>
            </a:r>
            <a:fld id="{C588D286-E44A-F344-AC03-AA90C50A06B2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9A31DB70-67E4-E00C-2C94-C87927C9539D}"/>
              </a:ext>
            </a:extLst>
          </p:cNvPr>
          <p:cNvSpPr txBox="1"/>
          <p:nvPr userDrawn="1"/>
        </p:nvSpPr>
        <p:spPr>
          <a:xfrm>
            <a:off x="665419" y="1160748"/>
            <a:ext cx="1119161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800" spc="300" baseline="0" noProof="0" dirty="0">
                <a:solidFill>
                  <a:schemeClr val="bg2"/>
                </a:solidFill>
                <a:latin typeface="Aptos Light" panose="020B0004020202020204" pitchFamily="34" charset="0"/>
              </a:rPr>
              <a:t>THANK YOU FOR </a:t>
            </a:r>
          </a:p>
          <a:p>
            <a:pPr algn="r"/>
            <a:r>
              <a:rPr lang="en-GB" sz="8800" spc="300" baseline="0" noProof="0" dirty="0">
                <a:solidFill>
                  <a:schemeClr val="bg2"/>
                </a:solidFill>
                <a:latin typeface="Aptos Light" panose="020B0004020202020204" pitchFamily="34" charset="0"/>
              </a:rPr>
              <a:t>YOUR ATTENTION</a:t>
            </a:r>
          </a:p>
        </p:txBody>
      </p:sp>
      <p:sp>
        <p:nvSpPr>
          <p:cNvPr id="15" name="Plassholder for tekst 22">
            <a:extLst>
              <a:ext uri="{FF2B5EF4-FFF2-40B4-BE49-F238E27FC236}">
                <a16:creationId xmlns:a16="http://schemas.microsoft.com/office/drawing/2014/main" id="{4CF16C07-37D2-0333-A51C-0A29A197CBE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041032" y="5913438"/>
            <a:ext cx="1899768" cy="795939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900">
                <a:solidFill>
                  <a:schemeClr val="bg2"/>
                </a:solidFill>
                <a:latin typeface="Aptos" panose="020B00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00000"/>
              </a:lnSpc>
              <a:defRPr sz="1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lnSpc>
                <a:spcPct val="100000"/>
              </a:lnSpc>
              <a:defRPr sz="1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lnSpc>
                <a:spcPct val="100000"/>
              </a:lnSpc>
              <a:defRPr sz="1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00000"/>
              </a:lnSpc>
              <a:defRPr sz="1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GB" noProof="0" dirty="0" err="1"/>
              <a:t>Fornavn</a:t>
            </a:r>
            <a:r>
              <a:rPr lang="en-GB" noProof="0" dirty="0"/>
              <a:t> </a:t>
            </a:r>
            <a:r>
              <a:rPr lang="en-GB" noProof="0" dirty="0" err="1"/>
              <a:t>Etternavn</a:t>
            </a:r>
            <a:br>
              <a:rPr lang="en-GB" noProof="0" dirty="0"/>
            </a:br>
            <a:r>
              <a:rPr lang="en-GB" noProof="0" dirty="0"/>
              <a:t>Tittel / Rolle</a:t>
            </a:r>
            <a:br>
              <a:rPr lang="en-GB" noProof="0" dirty="0"/>
            </a:br>
            <a:r>
              <a:rPr lang="en-GB" noProof="0" dirty="0"/>
              <a:t>Firma</a:t>
            </a:r>
            <a:br>
              <a:rPr lang="en-GB" noProof="0" dirty="0"/>
            </a:br>
            <a:br>
              <a:rPr lang="en-GB" noProof="0" dirty="0"/>
            </a:br>
            <a:r>
              <a:rPr lang="en-GB" noProof="0" dirty="0"/>
              <a:t>E-post</a:t>
            </a:r>
            <a:br>
              <a:rPr lang="en-GB" noProof="0" dirty="0"/>
            </a:br>
            <a:r>
              <a:rPr lang="en-GB" noProof="0" dirty="0"/>
              <a:t>Mobil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4F599523-E46A-805B-B4AA-2B8A858DDC09}"/>
              </a:ext>
            </a:extLst>
          </p:cNvPr>
          <p:cNvSpPr txBox="1"/>
          <p:nvPr userDrawn="1"/>
        </p:nvSpPr>
        <p:spPr>
          <a:xfrm>
            <a:off x="9516380" y="5875272"/>
            <a:ext cx="2260218" cy="840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  <a:defRPr sz="1000">
                <a:solidFill>
                  <a:srgbClr val="FBFBFD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GB" sz="900" noProof="0" dirty="0">
                <a:solidFill>
                  <a:schemeClr val="bg2"/>
                </a:solidFill>
                <a:latin typeface="Aptos" panose="020B0004020202020204" pitchFamily="34" charset="0"/>
              </a:rPr>
              <a:t>NORWEGIAN OFFSHORE DIRECTORATE</a:t>
            </a:r>
            <a:br>
              <a:rPr lang="en-GB" sz="900" noProof="0" dirty="0">
                <a:solidFill>
                  <a:schemeClr val="bg2"/>
                </a:solidFill>
                <a:latin typeface="Aptos" panose="020B0004020202020204" pitchFamily="34" charset="0"/>
              </a:rPr>
            </a:br>
            <a:br>
              <a:rPr lang="en-GB" sz="900" noProof="0" dirty="0">
                <a:solidFill>
                  <a:schemeClr val="bg2"/>
                </a:solidFill>
                <a:latin typeface="Aptos" panose="020B0004020202020204" pitchFamily="34" charset="0"/>
              </a:rPr>
            </a:br>
            <a:r>
              <a:rPr lang="en-GB" sz="900" noProof="0" dirty="0">
                <a:solidFill>
                  <a:schemeClr val="bg2"/>
                </a:solidFill>
                <a:latin typeface="Aptos" panose="020B0004020202020204" pitchFamily="34" charset="0"/>
              </a:rPr>
              <a:t>+47 51 87 60 00</a:t>
            </a:r>
          </a:p>
          <a:p>
            <a:pPr algn="r">
              <a:lnSpc>
                <a:spcPct val="90000"/>
              </a:lnSpc>
              <a:defRPr sz="1000">
                <a:solidFill>
                  <a:srgbClr val="FBFBFD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GB" sz="900" noProof="0" dirty="0">
                <a:solidFill>
                  <a:schemeClr val="bg2"/>
                </a:solidFill>
                <a:latin typeface="Aptos" panose="020B0004020202020204" pitchFamily="34" charset="0"/>
              </a:rPr>
              <a:t>postboks@sodir.no</a:t>
            </a:r>
          </a:p>
          <a:p>
            <a:pPr algn="r">
              <a:lnSpc>
                <a:spcPct val="90000"/>
              </a:lnSpc>
              <a:defRPr sz="1000">
                <a:solidFill>
                  <a:srgbClr val="FBFBFD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lang="en-GB" sz="900" noProof="0" dirty="0">
              <a:solidFill>
                <a:schemeClr val="bg2"/>
              </a:solidFill>
              <a:latin typeface="Aptos" panose="020B0004020202020204" pitchFamily="34" charset="0"/>
            </a:endParaRPr>
          </a:p>
          <a:p>
            <a:pPr algn="r">
              <a:lnSpc>
                <a:spcPct val="90000"/>
              </a:lnSpc>
              <a:defRPr sz="1000">
                <a:solidFill>
                  <a:srgbClr val="FBFBFD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GB" sz="900" noProof="0" dirty="0">
                <a:solidFill>
                  <a:schemeClr val="bg2"/>
                </a:solidFill>
                <a:latin typeface="Aptos" panose="020B0004020202020204" pitchFamily="34" charset="0"/>
              </a:rPr>
              <a:t>SODIR.NO/EN</a:t>
            </a:r>
          </a:p>
        </p:txBody>
      </p:sp>
      <p:pic>
        <p:nvPicPr>
          <p:cNvPr id="3" name="Bilde 2">
            <a:hlinkClick r:id="rId4"/>
            <a:extLst>
              <a:ext uri="{FF2B5EF4-FFF2-40B4-BE49-F238E27FC236}">
                <a16:creationId xmlns:a16="http://schemas.microsoft.com/office/drawing/2014/main" id="{36420743-22BC-828B-C342-0142E49123E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737923" y="6323013"/>
            <a:ext cx="309562" cy="309562"/>
          </a:xfrm>
          <a:prstGeom prst="rect">
            <a:avLst/>
          </a:prstGeom>
        </p:spPr>
      </p:pic>
      <p:pic>
        <p:nvPicPr>
          <p:cNvPr id="7" name="Bilde 6">
            <a:hlinkClick r:id="rId6"/>
            <a:extLst>
              <a:ext uri="{FF2B5EF4-FFF2-40B4-BE49-F238E27FC236}">
                <a16:creationId xmlns:a16="http://schemas.microsoft.com/office/drawing/2014/main" id="{9EF7F651-D5E2-87E1-66D9-36780C85AED6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2441928" y="6319274"/>
            <a:ext cx="309562" cy="309562"/>
          </a:xfrm>
          <a:prstGeom prst="rect">
            <a:avLst/>
          </a:prstGeom>
        </p:spPr>
      </p:pic>
      <p:pic>
        <p:nvPicPr>
          <p:cNvPr id="8" name="Bilde 7">
            <a:hlinkClick r:id="rId8"/>
            <a:extLst>
              <a:ext uri="{FF2B5EF4-FFF2-40B4-BE49-F238E27FC236}">
                <a16:creationId xmlns:a16="http://schemas.microsoft.com/office/drawing/2014/main" id="{E4BB1A1A-7B6D-1F86-D92C-2722AD49DB01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/>
          <a:stretch/>
        </p:blipFill>
        <p:spPr>
          <a:xfrm>
            <a:off x="4145933" y="6319274"/>
            <a:ext cx="309562" cy="309562"/>
          </a:xfrm>
          <a:prstGeom prst="rect">
            <a:avLst/>
          </a:prstGeom>
        </p:spPr>
      </p:pic>
      <p:pic>
        <p:nvPicPr>
          <p:cNvPr id="17" name="Bilde 16">
            <a:hlinkClick r:id="rId10"/>
            <a:extLst>
              <a:ext uri="{FF2B5EF4-FFF2-40B4-BE49-F238E27FC236}">
                <a16:creationId xmlns:a16="http://schemas.microsoft.com/office/drawing/2014/main" id="{484D7735-2CD8-EA5C-0243-B37F715F8C18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/>
          <a:stretch/>
        </p:blipFill>
        <p:spPr>
          <a:xfrm>
            <a:off x="5849938" y="6319274"/>
            <a:ext cx="309562" cy="309562"/>
          </a:xfrm>
          <a:prstGeom prst="rect">
            <a:avLst/>
          </a:prstGeom>
        </p:spPr>
      </p:pic>
      <p:sp>
        <p:nvSpPr>
          <p:cNvPr id="11" name="Plassholder for tekst 9">
            <a:extLst>
              <a:ext uri="{FF2B5EF4-FFF2-40B4-BE49-F238E27FC236}">
                <a16:creationId xmlns:a16="http://schemas.microsoft.com/office/drawing/2014/main" id="{7EF9A900-D250-5AC3-ED44-761A158B06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5419" y="288000"/>
            <a:ext cx="3240000" cy="144000"/>
          </a:xfrm>
        </p:spPr>
        <p:txBody>
          <a:bodyPr tIns="0" bIns="0" anchor="ctr" anchorCtr="0"/>
          <a:lstStyle>
            <a:lvl1pPr marL="0" indent="0">
              <a:buNone/>
              <a:defRPr sz="900">
                <a:latin typeface="Aptos Light" panose="020B0004020202020204" pitchFamily="34" charset="0"/>
              </a:defRPr>
            </a:lvl1pPr>
          </a:lstStyle>
          <a:p>
            <a:pPr lvl="0"/>
            <a:r>
              <a:rPr lang="en-GB" sz="900" noProof="0" dirty="0"/>
              <a:t>Tittel </a:t>
            </a:r>
            <a:r>
              <a:rPr lang="en-GB" sz="900" noProof="0" dirty="0" err="1"/>
              <a:t>på</a:t>
            </a:r>
            <a:r>
              <a:rPr lang="en-GB" sz="900" noProof="0" dirty="0"/>
              <a:t> </a:t>
            </a:r>
            <a:r>
              <a:rPr lang="en-GB" sz="900" noProof="0" dirty="0" err="1"/>
              <a:t>presentasjon</a:t>
            </a:r>
            <a:endParaRPr lang="en-GB" noProof="0" dirty="0"/>
          </a:p>
        </p:txBody>
      </p:sp>
      <p:sp>
        <p:nvSpPr>
          <p:cNvPr id="12" name="Plassholder for tekst 9">
            <a:extLst>
              <a:ext uri="{FF2B5EF4-FFF2-40B4-BE49-F238E27FC236}">
                <a16:creationId xmlns:a16="http://schemas.microsoft.com/office/drawing/2014/main" id="{FEB1D243-B1A3-B1A7-26B2-845EE5202C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16388" y="288000"/>
            <a:ext cx="3240000" cy="144000"/>
          </a:xfrm>
        </p:spPr>
        <p:txBody>
          <a:bodyPr tIns="0" bIns="0" anchor="ctr" anchorCtr="0"/>
          <a:lstStyle>
            <a:lvl1pPr marL="0" indent="0">
              <a:buNone/>
              <a:defRPr sz="900">
                <a:latin typeface="Aptos Light" panose="020B0004020202020204" pitchFamily="34" charset="0"/>
              </a:defRPr>
            </a:lvl1pPr>
          </a:lstStyle>
          <a:p>
            <a:pPr lvl="0"/>
            <a:r>
              <a:rPr lang="en-GB" sz="900" noProof="0" dirty="0" err="1"/>
              <a:t>Undertittel</a:t>
            </a:r>
            <a:r>
              <a:rPr lang="en-GB" sz="900" noProof="0" dirty="0"/>
              <a:t> / Tema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507655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uten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658813" y="872716"/>
            <a:ext cx="11197827" cy="2916324"/>
          </a:xfrm>
        </p:spPr>
        <p:txBody>
          <a:bodyPr anchor="t" anchorCtr="0"/>
          <a:lstStyle>
            <a:lvl1pPr algn="r">
              <a:defRPr sz="11000" spc="300" baseline="0">
                <a:latin typeface="Aptos Light" panose="020B0004020202020204" pitchFamily="34" charset="0"/>
              </a:defRPr>
            </a:lvl1pPr>
          </a:lstStyle>
          <a:p>
            <a:r>
              <a:rPr lang="en-GB" noProof="0" dirty="0"/>
              <a:t>SETT INN</a:t>
            </a:r>
            <a:br>
              <a:rPr lang="en-GB" noProof="0" dirty="0"/>
            </a:br>
            <a:r>
              <a:rPr lang="en-GB" noProof="0" dirty="0"/>
              <a:t>TEKST HER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92E21D1C-F70F-31B4-9310-7184B67CA40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EB3294C0-9FBF-4D6B-8BAB-5476C04C5CB6}" type="datetime1">
              <a:rPr lang="nb-NO" noProof="0" smtClean="0"/>
              <a:t>10.04.2024</a:t>
            </a:fld>
            <a:endParaRPr lang="nb-NO" noProof="0" dirty="0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211A6553-1331-5BA9-65F3-D925FBA36BC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GB" noProof="0" dirty="0"/>
              <a:t>S</a:t>
            </a:r>
            <a:fld id="{C588D286-E44A-F344-AC03-AA90C50A06B2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  <p:sp>
        <p:nvSpPr>
          <p:cNvPr id="3" name="Plassholder for tekst 9">
            <a:extLst>
              <a:ext uri="{FF2B5EF4-FFF2-40B4-BE49-F238E27FC236}">
                <a16:creationId xmlns:a16="http://schemas.microsoft.com/office/drawing/2014/main" id="{3B10254F-9A2C-4F04-56B1-36FE4DF09F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5419" y="288000"/>
            <a:ext cx="3240000" cy="144000"/>
          </a:xfrm>
        </p:spPr>
        <p:txBody>
          <a:bodyPr tIns="0" bIns="0" anchor="ctr" anchorCtr="0"/>
          <a:lstStyle>
            <a:lvl1pPr marL="0" indent="0">
              <a:buNone/>
              <a:defRPr sz="900">
                <a:latin typeface="Aptos Light" panose="020B0004020202020204" pitchFamily="34" charset="0"/>
              </a:defRPr>
            </a:lvl1pPr>
          </a:lstStyle>
          <a:p>
            <a:pPr lvl="0"/>
            <a:r>
              <a:rPr lang="en-GB" sz="900" noProof="0" dirty="0"/>
              <a:t>Tittel </a:t>
            </a:r>
            <a:r>
              <a:rPr lang="en-GB" sz="900" noProof="0" dirty="0" err="1"/>
              <a:t>på</a:t>
            </a:r>
            <a:r>
              <a:rPr lang="en-GB" sz="900" noProof="0" dirty="0"/>
              <a:t> </a:t>
            </a:r>
            <a:r>
              <a:rPr lang="en-GB" sz="900" noProof="0" dirty="0" err="1"/>
              <a:t>presentasjon</a:t>
            </a:r>
            <a:endParaRPr lang="en-GB" noProof="0" dirty="0"/>
          </a:p>
        </p:txBody>
      </p:sp>
      <p:sp>
        <p:nvSpPr>
          <p:cNvPr id="4" name="Plassholder for tekst 9">
            <a:extLst>
              <a:ext uri="{FF2B5EF4-FFF2-40B4-BE49-F238E27FC236}">
                <a16:creationId xmlns:a16="http://schemas.microsoft.com/office/drawing/2014/main" id="{F610D6A8-4C68-F842-F677-36A70B1CA5D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16388" y="288000"/>
            <a:ext cx="3240000" cy="144000"/>
          </a:xfrm>
        </p:spPr>
        <p:txBody>
          <a:bodyPr tIns="0" bIns="0" anchor="ctr" anchorCtr="0"/>
          <a:lstStyle>
            <a:lvl1pPr marL="0" indent="0">
              <a:buNone/>
              <a:defRPr sz="900">
                <a:latin typeface="Aptos Light" panose="020B0004020202020204" pitchFamily="34" charset="0"/>
              </a:defRPr>
            </a:lvl1pPr>
          </a:lstStyle>
          <a:p>
            <a:pPr lvl="0"/>
            <a:r>
              <a:rPr lang="en-GB" sz="900" noProof="0" dirty="0" err="1"/>
              <a:t>Undertittel</a:t>
            </a:r>
            <a:r>
              <a:rPr lang="en-GB" sz="900" noProof="0" dirty="0"/>
              <a:t> / Tema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89037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4116388" y="872716"/>
            <a:ext cx="7632700" cy="1476784"/>
          </a:xfrm>
        </p:spPr>
        <p:txBody>
          <a:bodyPr anchor="t" anchorCtr="0"/>
          <a:lstStyle>
            <a:lvl1pPr algn="r">
              <a:defRPr sz="11000" spc="300" baseline="0">
                <a:latin typeface="Aptos Light" panose="020B0004020202020204" pitchFamily="34" charset="0"/>
              </a:defRPr>
            </a:lvl1pPr>
          </a:lstStyle>
          <a:p>
            <a:r>
              <a:rPr lang="en-GB" noProof="0" dirty="0"/>
              <a:t>AGENDA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5146BA75-1482-B38D-7E7C-0D01F4A626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5418" y="2564904"/>
            <a:ext cx="4536000" cy="3564396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en-GB" noProof="0" dirty="0"/>
              <a:t>AGENDAPUNKT 1</a:t>
            </a:r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F877ADF3-FF45-C845-23EA-04B58136E00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17713" y="2564904"/>
            <a:ext cx="720000" cy="3563617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en-GB" noProof="0" dirty="0"/>
              <a:t>S1</a:t>
            </a:r>
          </a:p>
        </p:txBody>
      </p:sp>
      <p:sp>
        <p:nvSpPr>
          <p:cNvPr id="12" name="Plassholder for dato 11">
            <a:extLst>
              <a:ext uri="{FF2B5EF4-FFF2-40B4-BE49-F238E27FC236}">
                <a16:creationId xmlns:a16="http://schemas.microsoft.com/office/drawing/2014/main" id="{589C7055-3A91-E945-B920-BF5E701B9BE6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pPr>
              <a:defRPr/>
            </a:pPr>
            <a:fld id="{4EA6DE32-51E6-43C6-A4C3-8E9A93BA143C}" type="datetime1">
              <a:rPr lang="nb-NO" smtClean="0"/>
              <a:t>10.04.2024</a:t>
            </a:fld>
            <a:endParaRPr lang="nb-NO" dirty="0"/>
          </a:p>
        </p:txBody>
      </p:sp>
      <p:sp>
        <p:nvSpPr>
          <p:cNvPr id="14" name="Plassholder for lysbildenummer 13">
            <a:extLst>
              <a:ext uri="{FF2B5EF4-FFF2-40B4-BE49-F238E27FC236}">
                <a16:creationId xmlns:a16="http://schemas.microsoft.com/office/drawing/2014/main" id="{E7AC8673-08E7-B6DD-2457-D3170226161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r>
              <a:rPr lang="en-GB" noProof="0" dirty="0"/>
              <a:t>S</a:t>
            </a:r>
            <a:fld id="{C588D286-E44A-F344-AC03-AA90C50A06B2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  <p:sp>
        <p:nvSpPr>
          <p:cNvPr id="3" name="Plassholder for tekst 9">
            <a:extLst>
              <a:ext uri="{FF2B5EF4-FFF2-40B4-BE49-F238E27FC236}">
                <a16:creationId xmlns:a16="http://schemas.microsoft.com/office/drawing/2014/main" id="{2845913C-B32F-B393-E252-55E1D75DB6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5419" y="288000"/>
            <a:ext cx="3240000" cy="144000"/>
          </a:xfrm>
        </p:spPr>
        <p:txBody>
          <a:bodyPr tIns="0" bIns="0" anchor="ctr" anchorCtr="0"/>
          <a:lstStyle>
            <a:lvl1pPr marL="0" indent="0">
              <a:buNone/>
              <a:defRPr sz="900">
                <a:latin typeface="Aptos Light" panose="020B0004020202020204" pitchFamily="34" charset="0"/>
              </a:defRPr>
            </a:lvl1pPr>
          </a:lstStyle>
          <a:p>
            <a:pPr lvl="0"/>
            <a:r>
              <a:rPr lang="en-GB" sz="900" noProof="0" dirty="0"/>
              <a:t>Tittel </a:t>
            </a:r>
            <a:r>
              <a:rPr lang="en-GB" sz="900" noProof="0" dirty="0" err="1"/>
              <a:t>på</a:t>
            </a:r>
            <a:r>
              <a:rPr lang="en-GB" sz="900" noProof="0" dirty="0"/>
              <a:t> </a:t>
            </a:r>
            <a:r>
              <a:rPr lang="en-GB" sz="900" noProof="0" dirty="0" err="1"/>
              <a:t>presentasjon</a:t>
            </a:r>
            <a:endParaRPr lang="en-GB" noProof="0" dirty="0"/>
          </a:p>
        </p:txBody>
      </p:sp>
      <p:sp>
        <p:nvSpPr>
          <p:cNvPr id="4" name="Plassholder for tekst 9">
            <a:extLst>
              <a:ext uri="{FF2B5EF4-FFF2-40B4-BE49-F238E27FC236}">
                <a16:creationId xmlns:a16="http://schemas.microsoft.com/office/drawing/2014/main" id="{B9BD1667-C0A1-0213-397C-ACF444830E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16388" y="288000"/>
            <a:ext cx="3240000" cy="144000"/>
          </a:xfrm>
        </p:spPr>
        <p:txBody>
          <a:bodyPr tIns="0" bIns="0" anchor="ctr" anchorCtr="0"/>
          <a:lstStyle>
            <a:lvl1pPr marL="0" indent="0">
              <a:buNone/>
              <a:defRPr sz="900">
                <a:latin typeface="Aptos Light" panose="020B0004020202020204" pitchFamily="34" charset="0"/>
              </a:defRPr>
            </a:lvl1pPr>
          </a:lstStyle>
          <a:p>
            <a:pPr lvl="0"/>
            <a:r>
              <a:rPr lang="en-GB" sz="900" noProof="0" dirty="0" err="1"/>
              <a:t>Undertittel</a:t>
            </a:r>
            <a:r>
              <a:rPr lang="en-GB" sz="900" noProof="0" dirty="0"/>
              <a:t> / Tema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9356628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tel 1"/>
          <p:cNvSpPr>
            <a:spLocks noGrp="1"/>
          </p:cNvSpPr>
          <p:nvPr>
            <p:ph type="title" hasCustomPrompt="1"/>
          </p:nvPr>
        </p:nvSpPr>
        <p:spPr>
          <a:xfrm>
            <a:off x="515382" y="2060848"/>
            <a:ext cx="11160125" cy="1512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ctr">
              <a:defRPr lang="nb-NO" sz="11000" b="0" i="0" cap="none" spc="300" baseline="0" noProof="0" dirty="0">
                <a:latin typeface="Aptos Black" panose="020B0004020202020204" pitchFamily="34" charset="0"/>
              </a:defRPr>
            </a:lvl1pPr>
          </a:lstStyle>
          <a:p>
            <a:pPr lvl="0"/>
            <a:r>
              <a:rPr lang="en-GB" noProof="0" dirty="0"/>
              <a:t>SETT INN TEKST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1204" y="3574544"/>
            <a:ext cx="10861984" cy="502156"/>
          </a:xfrm>
        </p:spPr>
        <p:txBody>
          <a:bodyPr lIns="144000" tIns="35998" rIns="14400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spc="300" baseline="0">
                <a:solidFill>
                  <a:schemeClr val="bg2"/>
                </a:solidFill>
              </a:defRPr>
            </a:lvl1pPr>
            <a:lvl2pPr marL="609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SETT INN TEKST</a:t>
            </a:r>
          </a:p>
        </p:txBody>
      </p:sp>
      <p:sp>
        <p:nvSpPr>
          <p:cNvPr id="11" name="Plassholder for dato 10">
            <a:extLst>
              <a:ext uri="{FF2B5EF4-FFF2-40B4-BE49-F238E27FC236}">
                <a16:creationId xmlns:a16="http://schemas.microsoft.com/office/drawing/2014/main" id="{3601F850-D0F6-F1EF-0EE5-2C07B62BFED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6D0A1759-5C37-4175-B278-3DB3ACD2B48B}" type="datetime1">
              <a:rPr lang="nb-NO" smtClean="0"/>
              <a:t>10.04.2024</a:t>
            </a:fld>
            <a:endParaRPr lang="nb-NO" dirty="0"/>
          </a:p>
        </p:txBody>
      </p:sp>
      <p:sp>
        <p:nvSpPr>
          <p:cNvPr id="14" name="Plassholder for lysbildenummer 13">
            <a:extLst>
              <a:ext uri="{FF2B5EF4-FFF2-40B4-BE49-F238E27FC236}">
                <a16:creationId xmlns:a16="http://schemas.microsoft.com/office/drawing/2014/main" id="{78473FC2-CBA0-1775-BA08-04D0F2DEDD0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GB" noProof="0" dirty="0"/>
              <a:t>S</a:t>
            </a:r>
            <a:fld id="{C588D286-E44A-F344-AC03-AA90C50A06B2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  <p:sp>
        <p:nvSpPr>
          <p:cNvPr id="4" name="Plassholder for tekst 9">
            <a:extLst>
              <a:ext uri="{FF2B5EF4-FFF2-40B4-BE49-F238E27FC236}">
                <a16:creationId xmlns:a16="http://schemas.microsoft.com/office/drawing/2014/main" id="{B9F2D839-3A58-699D-BD5D-44984A387D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5419" y="288000"/>
            <a:ext cx="3240000" cy="144000"/>
          </a:xfrm>
        </p:spPr>
        <p:txBody>
          <a:bodyPr tIns="0" bIns="0" anchor="ctr" anchorCtr="0"/>
          <a:lstStyle>
            <a:lvl1pPr marL="0" indent="0">
              <a:buNone/>
              <a:defRPr sz="900">
                <a:latin typeface="Aptos Light" panose="020B0004020202020204" pitchFamily="34" charset="0"/>
              </a:defRPr>
            </a:lvl1pPr>
          </a:lstStyle>
          <a:p>
            <a:pPr lvl="0"/>
            <a:r>
              <a:rPr lang="en-GB" sz="900" noProof="0" dirty="0"/>
              <a:t>Tittel </a:t>
            </a:r>
            <a:r>
              <a:rPr lang="en-GB" sz="900" noProof="0" dirty="0" err="1"/>
              <a:t>på</a:t>
            </a:r>
            <a:r>
              <a:rPr lang="en-GB" sz="900" noProof="0" dirty="0"/>
              <a:t> </a:t>
            </a:r>
            <a:r>
              <a:rPr lang="en-GB" sz="900" noProof="0" dirty="0" err="1"/>
              <a:t>presentasjon</a:t>
            </a:r>
            <a:endParaRPr lang="en-GB" noProof="0" dirty="0"/>
          </a:p>
        </p:txBody>
      </p:sp>
      <p:sp>
        <p:nvSpPr>
          <p:cNvPr id="5" name="Plassholder for tekst 9">
            <a:extLst>
              <a:ext uri="{FF2B5EF4-FFF2-40B4-BE49-F238E27FC236}">
                <a16:creationId xmlns:a16="http://schemas.microsoft.com/office/drawing/2014/main" id="{F1A918EF-5E51-7CA7-30E2-B33CD860DD8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16388" y="288000"/>
            <a:ext cx="3240000" cy="144000"/>
          </a:xfrm>
        </p:spPr>
        <p:txBody>
          <a:bodyPr tIns="0" bIns="0" anchor="ctr" anchorCtr="0"/>
          <a:lstStyle>
            <a:lvl1pPr marL="0" indent="0">
              <a:buNone/>
              <a:defRPr sz="900">
                <a:latin typeface="Aptos Light" panose="020B0004020202020204" pitchFamily="34" charset="0"/>
              </a:defRPr>
            </a:lvl1pPr>
          </a:lstStyle>
          <a:p>
            <a:pPr lvl="0"/>
            <a:r>
              <a:rPr lang="en-GB" sz="900" noProof="0" dirty="0" err="1"/>
              <a:t>Undertittel</a:t>
            </a:r>
            <a:r>
              <a:rPr lang="en-GB" sz="900" noProof="0" dirty="0"/>
              <a:t> / Tema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5063400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73723E4B-D55B-49C2-7D8B-318157A0E26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noProof="0" dirty="0"/>
              <a:t>SETT INN BILDE HER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665419" y="872716"/>
            <a:ext cx="11119213" cy="1476164"/>
          </a:xfrm>
        </p:spPr>
        <p:txBody>
          <a:bodyPr anchor="t" anchorCtr="0"/>
          <a:lstStyle>
            <a:lvl1pPr algn="r">
              <a:defRPr sz="11000" spc="300" baseline="0">
                <a:latin typeface="Aptos Light" panose="020B0004020202020204" pitchFamily="34" charset="0"/>
              </a:defRPr>
            </a:lvl1pPr>
          </a:lstStyle>
          <a:p>
            <a:r>
              <a:rPr lang="en-GB" noProof="0" dirty="0"/>
              <a:t>OVERSKRIFT</a:t>
            </a:r>
          </a:p>
        </p:txBody>
      </p:sp>
      <p:sp>
        <p:nvSpPr>
          <p:cNvPr id="15" name="Plassholder for dato 14">
            <a:extLst>
              <a:ext uri="{FF2B5EF4-FFF2-40B4-BE49-F238E27FC236}">
                <a16:creationId xmlns:a16="http://schemas.microsoft.com/office/drawing/2014/main" id="{EBA738AC-A0D7-3D31-D70D-5C6600F0F30F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49D4AC0C-DA87-42A7-AAC2-BA9DE26A6EC0}" type="datetime1">
              <a:rPr lang="nb-NO" noProof="0" smtClean="0"/>
              <a:t>10.04.2024</a:t>
            </a:fld>
            <a:endParaRPr lang="nb-NO" noProof="0" dirty="0"/>
          </a:p>
        </p:txBody>
      </p:sp>
      <p:sp>
        <p:nvSpPr>
          <p:cNvPr id="17" name="Plassholder for lysbildenummer 16">
            <a:extLst>
              <a:ext uri="{FF2B5EF4-FFF2-40B4-BE49-F238E27FC236}">
                <a16:creationId xmlns:a16="http://schemas.microsoft.com/office/drawing/2014/main" id="{5EFD4C65-8D70-EDED-034C-55C485AC975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GB" noProof="0" dirty="0"/>
              <a:t>S</a:t>
            </a:r>
            <a:fld id="{C588D286-E44A-F344-AC03-AA90C50A06B2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  <p:sp>
        <p:nvSpPr>
          <p:cNvPr id="3" name="Plassholder for tekst 9">
            <a:extLst>
              <a:ext uri="{FF2B5EF4-FFF2-40B4-BE49-F238E27FC236}">
                <a16:creationId xmlns:a16="http://schemas.microsoft.com/office/drawing/2014/main" id="{1582255D-163C-ED37-A20E-F561EA09DF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5419" y="288000"/>
            <a:ext cx="3240000" cy="144000"/>
          </a:xfrm>
        </p:spPr>
        <p:txBody>
          <a:bodyPr tIns="0" bIns="0" anchor="ctr" anchorCtr="0"/>
          <a:lstStyle>
            <a:lvl1pPr marL="0" indent="0">
              <a:buNone/>
              <a:defRPr sz="900">
                <a:latin typeface="Aptos Light" panose="020B0004020202020204" pitchFamily="34" charset="0"/>
              </a:defRPr>
            </a:lvl1pPr>
          </a:lstStyle>
          <a:p>
            <a:pPr lvl="0"/>
            <a:r>
              <a:rPr lang="en-GB" sz="900" noProof="0" dirty="0"/>
              <a:t>Tittel </a:t>
            </a:r>
            <a:r>
              <a:rPr lang="en-GB" sz="900" noProof="0" dirty="0" err="1"/>
              <a:t>på</a:t>
            </a:r>
            <a:r>
              <a:rPr lang="en-GB" sz="900" noProof="0" dirty="0"/>
              <a:t> </a:t>
            </a:r>
            <a:r>
              <a:rPr lang="en-GB" sz="900" noProof="0" dirty="0" err="1"/>
              <a:t>presentasjon</a:t>
            </a:r>
            <a:endParaRPr lang="en-GB" noProof="0" dirty="0"/>
          </a:p>
        </p:txBody>
      </p:sp>
      <p:sp>
        <p:nvSpPr>
          <p:cNvPr id="4" name="Plassholder for tekst 9">
            <a:extLst>
              <a:ext uri="{FF2B5EF4-FFF2-40B4-BE49-F238E27FC236}">
                <a16:creationId xmlns:a16="http://schemas.microsoft.com/office/drawing/2014/main" id="{ED57A130-64D2-702E-5E13-73089932302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16388" y="288000"/>
            <a:ext cx="3240000" cy="144000"/>
          </a:xfrm>
        </p:spPr>
        <p:txBody>
          <a:bodyPr tIns="0" bIns="0" anchor="ctr" anchorCtr="0"/>
          <a:lstStyle>
            <a:lvl1pPr marL="0" indent="0">
              <a:buNone/>
              <a:defRPr sz="900">
                <a:latin typeface="Aptos Light" panose="020B0004020202020204" pitchFamily="34" charset="0"/>
              </a:defRPr>
            </a:lvl1pPr>
          </a:lstStyle>
          <a:p>
            <a:pPr lvl="0"/>
            <a:r>
              <a:rPr lang="en-GB" sz="900" noProof="0" dirty="0" err="1"/>
              <a:t>Undertittel</a:t>
            </a:r>
            <a:r>
              <a:rPr lang="en-GB" sz="900" noProof="0" dirty="0"/>
              <a:t> / Tema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407028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26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slideLayout" Target="../slideLayouts/slideLayout52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29" Type="http://schemas.openxmlformats.org/officeDocument/2006/relationships/image" Target="../media/image11.pn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Relationship Id="rId27" Type="http://schemas.openxmlformats.org/officeDocument/2006/relationships/slideLayout" Target="../slideLayouts/slideLayout54.xml"/><Relationship Id="rId30" Type="http://schemas.openxmlformats.org/officeDocument/2006/relationships/image" Target="../media/image1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665418" y="1160748"/>
            <a:ext cx="8743695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2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err="1"/>
              <a:t>Klikk</a:t>
            </a:r>
            <a:r>
              <a:rPr lang="en-GB" noProof="0" dirty="0"/>
              <a:t> for å </a:t>
            </a:r>
            <a:r>
              <a:rPr lang="en-GB" noProof="0" dirty="0" err="1"/>
              <a:t>redigere</a:t>
            </a:r>
            <a:r>
              <a:rPr lang="en-GB" noProof="0" dirty="0"/>
              <a:t> </a:t>
            </a:r>
            <a:r>
              <a:rPr lang="en-GB" noProof="0" dirty="0" err="1"/>
              <a:t>tittelstil</a:t>
            </a:r>
            <a:endParaRPr lang="en-GB" noProof="0" dirty="0"/>
          </a:p>
        </p:txBody>
      </p:sp>
      <p:sp>
        <p:nvSpPr>
          <p:cNvPr id="1027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665418" y="1808820"/>
            <a:ext cx="8743695" cy="3707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2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err="1"/>
              <a:t>Klikk</a:t>
            </a:r>
            <a:r>
              <a:rPr lang="en-GB" noProof="0" dirty="0"/>
              <a:t> for å </a:t>
            </a:r>
            <a:r>
              <a:rPr lang="en-GB" noProof="0" dirty="0" err="1"/>
              <a:t>redigere</a:t>
            </a:r>
            <a:r>
              <a:rPr lang="en-GB" noProof="0" dirty="0"/>
              <a:t> </a:t>
            </a:r>
            <a:r>
              <a:rPr lang="en-GB" noProof="0" dirty="0" err="1"/>
              <a:t>tekststiler</a:t>
            </a:r>
            <a:r>
              <a:rPr lang="en-GB" noProof="0" dirty="0"/>
              <a:t> </a:t>
            </a:r>
            <a:r>
              <a:rPr lang="en-GB" noProof="0" dirty="0" err="1"/>
              <a:t>i</a:t>
            </a:r>
            <a:r>
              <a:rPr lang="en-GB" noProof="0" dirty="0"/>
              <a:t> </a:t>
            </a:r>
            <a:r>
              <a:rPr lang="en-GB" noProof="0" dirty="0" err="1"/>
              <a:t>malen</a:t>
            </a:r>
            <a:endParaRPr lang="en-GB" noProof="0" dirty="0"/>
          </a:p>
          <a:p>
            <a:pPr lvl="1"/>
            <a:r>
              <a:rPr lang="en-GB" noProof="0" dirty="0"/>
              <a:t>Andre </a:t>
            </a:r>
            <a:r>
              <a:rPr lang="en-GB" noProof="0" dirty="0" err="1"/>
              <a:t>nivå</a:t>
            </a:r>
            <a:endParaRPr lang="en-GB" noProof="0" dirty="0"/>
          </a:p>
          <a:p>
            <a:pPr lvl="2"/>
            <a:r>
              <a:rPr lang="en-GB" noProof="0" dirty="0" err="1"/>
              <a:t>Tredje</a:t>
            </a:r>
            <a:r>
              <a:rPr lang="en-GB" noProof="0" dirty="0"/>
              <a:t> </a:t>
            </a:r>
            <a:r>
              <a:rPr lang="en-GB" noProof="0" dirty="0" err="1"/>
              <a:t>nivå</a:t>
            </a:r>
            <a:endParaRPr lang="en-GB" noProof="0" dirty="0"/>
          </a:p>
          <a:p>
            <a:pPr lvl="3"/>
            <a:r>
              <a:rPr lang="en-GB" noProof="0" dirty="0" err="1"/>
              <a:t>Fjerde</a:t>
            </a:r>
            <a:r>
              <a:rPr lang="en-GB" noProof="0" dirty="0"/>
              <a:t> </a:t>
            </a:r>
            <a:r>
              <a:rPr lang="en-GB" noProof="0" dirty="0" err="1"/>
              <a:t>nivå</a:t>
            </a:r>
            <a:endParaRPr lang="en-GB" noProof="0" dirty="0"/>
          </a:p>
          <a:p>
            <a:pPr lvl="4"/>
            <a:r>
              <a:rPr lang="en-GB" noProof="0" dirty="0" err="1"/>
              <a:t>Femte</a:t>
            </a:r>
            <a:r>
              <a:rPr lang="en-GB" noProof="0" dirty="0"/>
              <a:t> </a:t>
            </a:r>
            <a:r>
              <a:rPr lang="en-GB" noProof="0" dirty="0" err="1"/>
              <a:t>nivå</a:t>
            </a:r>
            <a:endParaRPr lang="en-GB" noProof="0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112224" y="288000"/>
            <a:ext cx="1296889" cy="144000"/>
          </a:xfrm>
          <a:prstGeom prst="rect">
            <a:avLst/>
          </a:prstGeom>
        </p:spPr>
        <p:txBody>
          <a:bodyPr vert="horz" lIns="72000" tIns="36000" rIns="72000" bIns="3600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bg2"/>
                </a:solidFill>
                <a:latin typeface="Aptos Light" panose="020B00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A6AD4AA6-9FCA-4059-9C7E-D61EFD0E4CC6}" type="datetime1">
              <a:rPr lang="nb-NO" noProof="0" smtClean="0"/>
              <a:t>10.04.2024</a:t>
            </a:fld>
            <a:endParaRPr lang="nb-NO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08568" y="288000"/>
            <a:ext cx="540520" cy="144000"/>
          </a:xfrm>
          <a:prstGeom prst="rect">
            <a:avLst/>
          </a:prstGeom>
        </p:spPr>
        <p:txBody>
          <a:bodyPr vert="horz" lIns="72000" tIns="36000" rIns="72000" bIns="3600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bg2"/>
                </a:solidFill>
                <a:latin typeface="Aptos Light" panose="020B00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 noProof="0" dirty="0"/>
              <a:t>S</a:t>
            </a:r>
            <a:fld id="{C588D286-E44A-F344-AC03-AA90C50A06B2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3"/>
          </p:nvPr>
        </p:nvSpPr>
        <p:spPr>
          <a:xfrm>
            <a:off x="3216000" y="6633356"/>
            <a:ext cx="5760000" cy="144000"/>
          </a:xfrm>
          <a:prstGeom prst="rect">
            <a:avLst/>
          </a:prstGeom>
        </p:spPr>
        <p:txBody>
          <a:bodyPr vert="horz" lIns="72000" tIns="36000" rIns="72000" bIns="36000" rtlCol="0" anchor="ctr"/>
          <a:lstStyle>
            <a:lvl1pPr algn="ctr">
              <a:defRPr sz="900">
                <a:solidFill>
                  <a:schemeClr val="bg2"/>
                </a:solidFill>
                <a:latin typeface="Aptos Light" panose="020B0004020202020204" pitchFamily="34" charset="0"/>
              </a:defRPr>
            </a:lvl1pPr>
          </a:lstStyle>
          <a:p>
            <a:endParaRPr lang="en-GB" noProof="0" dirty="0"/>
          </a:p>
        </p:txBody>
      </p:sp>
      <p:pic>
        <p:nvPicPr>
          <p:cNvPr id="2" name="Sokkeldirektoratets logo" descr="Sokkeldirektoratets logo">
            <a:extLst>
              <a:ext uri="{FF2B5EF4-FFF2-40B4-BE49-F238E27FC236}">
                <a16:creationId xmlns:a16="http://schemas.microsoft.com/office/drawing/2014/main" id="{EC3CB9A7-4C38-A2EA-52D7-EAE8387916AA}"/>
              </a:ext>
            </a:extLst>
          </p:cNvPr>
          <p:cNvPicPr/>
          <p:nvPr userDrawn="1"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0" y="7200"/>
            <a:ext cx="603250" cy="6634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85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52" r:id="rId11"/>
    <p:sldLayoutId id="2147483742" r:id="rId12"/>
    <p:sldLayoutId id="2147483744" r:id="rId13"/>
    <p:sldLayoutId id="2147483753" r:id="rId14"/>
    <p:sldLayoutId id="2147483755" r:id="rId15"/>
    <p:sldLayoutId id="2147483743" r:id="rId16"/>
    <p:sldLayoutId id="2147483745" r:id="rId17"/>
    <p:sldLayoutId id="2147483754" r:id="rId18"/>
    <p:sldLayoutId id="2147483756" r:id="rId19"/>
    <p:sldLayoutId id="2147483746" r:id="rId20"/>
    <p:sldLayoutId id="2147483757" r:id="rId21"/>
    <p:sldLayoutId id="2147483747" r:id="rId22"/>
    <p:sldLayoutId id="2147483758" r:id="rId23"/>
    <p:sldLayoutId id="2147483748" r:id="rId24"/>
    <p:sldLayoutId id="2147483749" r:id="rId25"/>
    <p:sldLayoutId id="2147483750" r:id="rId26"/>
    <p:sldLayoutId id="2147483751" r:id="rId27"/>
  </p:sldLayoutIdLst>
  <p:hf hdr="0"/>
  <p:txStyles>
    <p:titleStyle>
      <a:lvl1pPr algn="l" defTabSz="540000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 b="0" kern="1200" cap="none" spc="0" baseline="0">
          <a:solidFill>
            <a:schemeClr val="bg2"/>
          </a:solidFill>
          <a:latin typeface="+mj-lt"/>
          <a:ea typeface="ＭＳ Ｐゴシック" charset="-128"/>
          <a:cs typeface="Calibri"/>
        </a:defRPr>
      </a:lvl1pPr>
      <a:lvl2pPr algn="l" defTabSz="609545" rtl="0" eaLnBrk="1" fontAlgn="base" hangingPunct="1">
        <a:lnSpc>
          <a:spcPts val="4533"/>
        </a:lnSpc>
        <a:spcBef>
          <a:spcPct val="0"/>
        </a:spcBef>
        <a:spcAft>
          <a:spcPct val="0"/>
        </a:spcAft>
        <a:defRPr sz="4267">
          <a:solidFill>
            <a:srgbClr val="BE4F19"/>
          </a:solidFill>
          <a:latin typeface="Calibri" charset="0"/>
          <a:ea typeface="ＭＳ Ｐゴシック" charset="-128"/>
        </a:defRPr>
      </a:lvl2pPr>
      <a:lvl3pPr algn="l" defTabSz="609545" rtl="0" eaLnBrk="1" fontAlgn="base" hangingPunct="1">
        <a:lnSpc>
          <a:spcPts val="4533"/>
        </a:lnSpc>
        <a:spcBef>
          <a:spcPct val="0"/>
        </a:spcBef>
        <a:spcAft>
          <a:spcPct val="0"/>
        </a:spcAft>
        <a:defRPr sz="4267">
          <a:solidFill>
            <a:srgbClr val="BE4F19"/>
          </a:solidFill>
          <a:latin typeface="Calibri" charset="0"/>
          <a:ea typeface="ＭＳ Ｐゴシック" charset="-128"/>
        </a:defRPr>
      </a:lvl3pPr>
      <a:lvl4pPr algn="l" defTabSz="609545" rtl="0" eaLnBrk="1" fontAlgn="base" hangingPunct="1">
        <a:lnSpc>
          <a:spcPts val="4533"/>
        </a:lnSpc>
        <a:spcBef>
          <a:spcPct val="0"/>
        </a:spcBef>
        <a:spcAft>
          <a:spcPct val="0"/>
        </a:spcAft>
        <a:defRPr sz="4267">
          <a:solidFill>
            <a:srgbClr val="BE4F19"/>
          </a:solidFill>
          <a:latin typeface="Calibri" charset="0"/>
          <a:ea typeface="ＭＳ Ｐゴシック" charset="-128"/>
        </a:defRPr>
      </a:lvl4pPr>
      <a:lvl5pPr algn="l" defTabSz="609545" rtl="0" eaLnBrk="1" fontAlgn="base" hangingPunct="1">
        <a:lnSpc>
          <a:spcPts val="4533"/>
        </a:lnSpc>
        <a:spcBef>
          <a:spcPct val="0"/>
        </a:spcBef>
        <a:spcAft>
          <a:spcPct val="0"/>
        </a:spcAft>
        <a:defRPr sz="4267">
          <a:solidFill>
            <a:srgbClr val="BE4F19"/>
          </a:solidFill>
          <a:latin typeface="Calibri" charset="0"/>
          <a:ea typeface="ＭＳ Ｐゴシック" charset="-128"/>
        </a:defRPr>
      </a:lvl5pPr>
      <a:lvl6pPr marL="609545" algn="l" defTabSz="609545" rtl="0" eaLnBrk="1" fontAlgn="base" hangingPunct="1">
        <a:lnSpc>
          <a:spcPts val="4533"/>
        </a:lnSpc>
        <a:spcBef>
          <a:spcPct val="0"/>
        </a:spcBef>
        <a:spcAft>
          <a:spcPct val="0"/>
        </a:spcAft>
        <a:defRPr sz="4267">
          <a:solidFill>
            <a:srgbClr val="BE4F19"/>
          </a:solidFill>
          <a:latin typeface="Calibri" charset="0"/>
          <a:ea typeface="ＭＳ Ｐゴシック" charset="-128"/>
        </a:defRPr>
      </a:lvl6pPr>
      <a:lvl7pPr marL="1219088" algn="l" defTabSz="609545" rtl="0" eaLnBrk="1" fontAlgn="base" hangingPunct="1">
        <a:lnSpc>
          <a:spcPts val="4533"/>
        </a:lnSpc>
        <a:spcBef>
          <a:spcPct val="0"/>
        </a:spcBef>
        <a:spcAft>
          <a:spcPct val="0"/>
        </a:spcAft>
        <a:defRPr sz="4267">
          <a:solidFill>
            <a:srgbClr val="BE4F19"/>
          </a:solidFill>
          <a:latin typeface="Calibri" charset="0"/>
          <a:ea typeface="ＭＳ Ｐゴシック" charset="-128"/>
        </a:defRPr>
      </a:lvl7pPr>
      <a:lvl8pPr marL="1828633" algn="l" defTabSz="609545" rtl="0" eaLnBrk="1" fontAlgn="base" hangingPunct="1">
        <a:lnSpc>
          <a:spcPts val="4533"/>
        </a:lnSpc>
        <a:spcBef>
          <a:spcPct val="0"/>
        </a:spcBef>
        <a:spcAft>
          <a:spcPct val="0"/>
        </a:spcAft>
        <a:defRPr sz="4267">
          <a:solidFill>
            <a:srgbClr val="BE4F19"/>
          </a:solidFill>
          <a:latin typeface="Calibri" charset="0"/>
          <a:ea typeface="ＭＳ Ｐゴシック" charset="-128"/>
        </a:defRPr>
      </a:lvl8pPr>
      <a:lvl9pPr marL="2438176" algn="l" defTabSz="609545" rtl="0" eaLnBrk="1" fontAlgn="base" hangingPunct="1">
        <a:lnSpc>
          <a:spcPts val="4533"/>
        </a:lnSpc>
        <a:spcBef>
          <a:spcPct val="0"/>
        </a:spcBef>
        <a:spcAft>
          <a:spcPct val="0"/>
        </a:spcAft>
        <a:defRPr sz="4267">
          <a:solidFill>
            <a:srgbClr val="BE4F19"/>
          </a:solidFill>
          <a:latin typeface="Calibri" charset="0"/>
          <a:ea typeface="ＭＳ Ｐゴシック" charset="-128"/>
        </a:defRPr>
      </a:lvl9pPr>
    </p:titleStyle>
    <p:bodyStyle>
      <a:lvl1pPr marL="270000" indent="-270000" algn="l" defTabSz="540000" rtl="0" eaLnBrk="1" fontAlgn="base" hangingPunct="1">
        <a:spcBef>
          <a:spcPts val="1000"/>
        </a:spcBef>
        <a:spcAft>
          <a:spcPct val="0"/>
        </a:spcAft>
        <a:buClr>
          <a:schemeClr val="bg2"/>
        </a:buClr>
        <a:buSzPct val="100000"/>
        <a:buFont typeface="Arial" charset="0"/>
        <a:buChar char="•"/>
        <a:tabLst/>
        <a:defRPr sz="2000" kern="1200">
          <a:solidFill>
            <a:schemeClr val="bg2"/>
          </a:solidFill>
          <a:latin typeface="+mn-lt"/>
          <a:ea typeface="ＭＳ Ｐゴシック" charset="-128"/>
          <a:cs typeface="Calibri"/>
        </a:defRPr>
      </a:lvl1pPr>
      <a:lvl2pPr marL="540000" indent="-270000" algn="l" defTabSz="540000" rtl="0" eaLnBrk="1" fontAlgn="base" hangingPunct="1">
        <a:spcBef>
          <a:spcPts val="0"/>
        </a:spcBef>
        <a:spcAft>
          <a:spcPct val="0"/>
        </a:spcAft>
        <a:buClr>
          <a:schemeClr val="bg2"/>
        </a:buClr>
        <a:buSzPct val="100000"/>
        <a:buFont typeface="Arial" pitchFamily="34" charset="0"/>
        <a:buChar char="•"/>
        <a:defRPr sz="2000" kern="1200">
          <a:solidFill>
            <a:schemeClr val="bg2"/>
          </a:solidFill>
          <a:latin typeface="+mn-lt"/>
          <a:ea typeface="ＭＳ Ｐゴシック" charset="-128"/>
          <a:cs typeface="Calibri"/>
        </a:defRPr>
      </a:lvl2pPr>
      <a:lvl3pPr marL="810000" indent="-270000" algn="l" defTabSz="540000" rtl="0" eaLnBrk="1" fontAlgn="base" hangingPunct="1">
        <a:spcBef>
          <a:spcPts val="0"/>
        </a:spcBef>
        <a:spcAft>
          <a:spcPct val="0"/>
        </a:spcAft>
        <a:buClr>
          <a:schemeClr val="bg2"/>
        </a:buClr>
        <a:buSzPct val="100000"/>
        <a:buFont typeface="Arial" charset="0"/>
        <a:buChar char="•"/>
        <a:defRPr sz="2000" kern="1200">
          <a:solidFill>
            <a:schemeClr val="bg2"/>
          </a:solidFill>
          <a:latin typeface="+mn-lt"/>
          <a:ea typeface="ＭＳ Ｐゴシック" charset="-128"/>
          <a:cs typeface="Calibri"/>
        </a:defRPr>
      </a:lvl3pPr>
      <a:lvl4pPr marL="1080000" indent="-270000" algn="l" defTabSz="540000" rtl="0" eaLnBrk="1" fontAlgn="base" hangingPunct="1">
        <a:spcBef>
          <a:spcPts val="0"/>
        </a:spcBef>
        <a:spcAft>
          <a:spcPct val="0"/>
        </a:spcAft>
        <a:buClr>
          <a:schemeClr val="bg2"/>
        </a:buClr>
        <a:buSzPct val="100000"/>
        <a:buFont typeface="Arial" pitchFamily="34" charset="0"/>
        <a:buChar char="•"/>
        <a:defRPr sz="2000" kern="1200">
          <a:solidFill>
            <a:schemeClr val="bg2"/>
          </a:solidFill>
          <a:latin typeface="+mn-lt"/>
          <a:ea typeface="ＭＳ Ｐゴシック" charset="-128"/>
          <a:cs typeface="Calibri" pitchFamily="34" charset="0"/>
        </a:defRPr>
      </a:lvl4pPr>
      <a:lvl5pPr marL="1350000" indent="-270000" algn="l" defTabSz="540000" rtl="0" eaLnBrk="1" fontAlgn="base" hangingPunct="1">
        <a:spcBef>
          <a:spcPts val="0"/>
        </a:spcBef>
        <a:spcAft>
          <a:spcPct val="0"/>
        </a:spcAft>
        <a:buClr>
          <a:schemeClr val="bg2"/>
        </a:buClr>
        <a:buFont typeface="Arial" pitchFamily="34" charset="0"/>
        <a:buChar char="•"/>
        <a:defRPr sz="2000" kern="1200">
          <a:solidFill>
            <a:schemeClr val="bg2"/>
          </a:solidFill>
          <a:latin typeface="+mn-lt"/>
          <a:ea typeface="ＭＳ Ｐゴシック" charset="-128"/>
          <a:cs typeface="Calibri" pitchFamily="34" charset="0"/>
        </a:defRPr>
      </a:lvl5pPr>
      <a:lvl6pPr marL="3352494" indent="-304772" algn="l" defTabSz="60954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036" indent="-304772" algn="l" defTabSz="60954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580" indent="-304772" algn="l" defTabSz="60954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124" indent="-304772" algn="l" defTabSz="60954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60954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45" algn="l" defTabSz="60954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88" algn="l" defTabSz="60954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33" algn="l" defTabSz="60954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76" algn="l" defTabSz="60954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21" algn="l" defTabSz="60954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65" algn="l" defTabSz="60954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808" algn="l" defTabSz="60954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53" algn="l" defTabSz="60954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665418" y="1160748"/>
            <a:ext cx="8743695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2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err="1"/>
              <a:t>Klikk</a:t>
            </a:r>
            <a:r>
              <a:rPr lang="en-GB" noProof="0" dirty="0"/>
              <a:t> for å </a:t>
            </a:r>
            <a:r>
              <a:rPr lang="en-GB" noProof="0" dirty="0" err="1"/>
              <a:t>redigere</a:t>
            </a:r>
            <a:r>
              <a:rPr lang="en-GB" noProof="0" dirty="0"/>
              <a:t> </a:t>
            </a:r>
            <a:r>
              <a:rPr lang="en-GB" noProof="0" dirty="0" err="1"/>
              <a:t>tittelstil</a:t>
            </a:r>
            <a:endParaRPr lang="en-GB" noProof="0" dirty="0"/>
          </a:p>
        </p:txBody>
      </p:sp>
      <p:sp>
        <p:nvSpPr>
          <p:cNvPr id="1027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665418" y="1808820"/>
            <a:ext cx="8743695" cy="3707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2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err="1"/>
              <a:t>Klikk</a:t>
            </a:r>
            <a:r>
              <a:rPr lang="en-GB" noProof="0" dirty="0"/>
              <a:t> for å </a:t>
            </a:r>
            <a:r>
              <a:rPr lang="en-GB" noProof="0" dirty="0" err="1"/>
              <a:t>redigere</a:t>
            </a:r>
            <a:r>
              <a:rPr lang="en-GB" noProof="0" dirty="0"/>
              <a:t> </a:t>
            </a:r>
            <a:r>
              <a:rPr lang="en-GB" noProof="0" dirty="0" err="1"/>
              <a:t>tekststiler</a:t>
            </a:r>
            <a:r>
              <a:rPr lang="en-GB" noProof="0" dirty="0"/>
              <a:t> </a:t>
            </a:r>
            <a:r>
              <a:rPr lang="en-GB" noProof="0" dirty="0" err="1"/>
              <a:t>i</a:t>
            </a:r>
            <a:r>
              <a:rPr lang="en-GB" noProof="0" dirty="0"/>
              <a:t> </a:t>
            </a:r>
            <a:r>
              <a:rPr lang="en-GB" noProof="0" dirty="0" err="1"/>
              <a:t>malen</a:t>
            </a:r>
            <a:endParaRPr lang="en-GB" noProof="0" dirty="0"/>
          </a:p>
          <a:p>
            <a:pPr lvl="1"/>
            <a:r>
              <a:rPr lang="en-GB" noProof="0" dirty="0"/>
              <a:t>Andre </a:t>
            </a:r>
            <a:r>
              <a:rPr lang="en-GB" noProof="0" dirty="0" err="1"/>
              <a:t>nivå</a:t>
            </a:r>
            <a:endParaRPr lang="en-GB" noProof="0" dirty="0"/>
          </a:p>
          <a:p>
            <a:pPr lvl="2"/>
            <a:r>
              <a:rPr lang="en-GB" noProof="0" dirty="0" err="1"/>
              <a:t>Tredje</a:t>
            </a:r>
            <a:r>
              <a:rPr lang="en-GB" noProof="0" dirty="0"/>
              <a:t> </a:t>
            </a:r>
            <a:r>
              <a:rPr lang="en-GB" noProof="0" dirty="0" err="1"/>
              <a:t>nivå</a:t>
            </a:r>
            <a:endParaRPr lang="en-GB" noProof="0" dirty="0"/>
          </a:p>
          <a:p>
            <a:pPr lvl="3"/>
            <a:r>
              <a:rPr lang="en-GB" noProof="0" dirty="0" err="1"/>
              <a:t>Fjerde</a:t>
            </a:r>
            <a:r>
              <a:rPr lang="en-GB" noProof="0" dirty="0"/>
              <a:t> </a:t>
            </a:r>
            <a:r>
              <a:rPr lang="en-GB" noProof="0" dirty="0" err="1"/>
              <a:t>nivå</a:t>
            </a:r>
            <a:endParaRPr lang="en-GB" noProof="0" dirty="0"/>
          </a:p>
          <a:p>
            <a:pPr lvl="4"/>
            <a:r>
              <a:rPr lang="en-GB" noProof="0" dirty="0" err="1"/>
              <a:t>Femte</a:t>
            </a:r>
            <a:r>
              <a:rPr lang="en-GB" noProof="0" dirty="0"/>
              <a:t> </a:t>
            </a:r>
            <a:r>
              <a:rPr lang="en-GB" noProof="0" dirty="0" err="1"/>
              <a:t>nivå</a:t>
            </a:r>
            <a:endParaRPr lang="en-GB" noProof="0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112224" y="288000"/>
            <a:ext cx="1296889" cy="144000"/>
          </a:xfrm>
          <a:prstGeom prst="rect">
            <a:avLst/>
          </a:prstGeom>
        </p:spPr>
        <p:txBody>
          <a:bodyPr vert="horz" lIns="72000" tIns="36000" rIns="72000" bIns="3600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bg2"/>
                </a:solidFill>
                <a:latin typeface="Aptos Light" panose="020B00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A6AD4AA6-9FCA-4059-9C7E-D61EFD0E4CC6}" type="datetime1">
              <a:rPr lang="nb-NO" noProof="0" smtClean="0"/>
              <a:pPr>
                <a:defRPr/>
              </a:pPr>
              <a:t>10.04.2024</a:t>
            </a:fld>
            <a:endParaRPr lang="nb-NO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08568" y="288000"/>
            <a:ext cx="540520" cy="144000"/>
          </a:xfrm>
          <a:prstGeom prst="rect">
            <a:avLst/>
          </a:prstGeom>
        </p:spPr>
        <p:txBody>
          <a:bodyPr vert="horz" lIns="72000" tIns="36000" rIns="72000" bIns="3600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bg2"/>
                </a:solidFill>
                <a:latin typeface="Aptos Light" panose="020B00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 noProof="0" dirty="0"/>
              <a:t>S</a:t>
            </a:r>
            <a:fld id="{C588D286-E44A-F344-AC03-AA90C50A06B2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3"/>
          </p:nvPr>
        </p:nvSpPr>
        <p:spPr>
          <a:xfrm>
            <a:off x="3216000" y="6633356"/>
            <a:ext cx="5760000" cy="144000"/>
          </a:xfrm>
          <a:prstGeom prst="rect">
            <a:avLst/>
          </a:prstGeom>
        </p:spPr>
        <p:txBody>
          <a:bodyPr vert="horz" lIns="72000" tIns="36000" rIns="72000" bIns="36000" rtlCol="0" anchor="ctr"/>
          <a:lstStyle>
            <a:lvl1pPr algn="ctr">
              <a:defRPr sz="900">
                <a:solidFill>
                  <a:schemeClr val="bg2"/>
                </a:solidFill>
                <a:latin typeface="Aptos Light" panose="020B0004020202020204" pitchFamily="34" charset="0"/>
              </a:defRPr>
            </a:lvl1pPr>
          </a:lstStyle>
          <a:p>
            <a:endParaRPr lang="en-GB" noProof="0" dirty="0"/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12FC4EE3-AABE-32D5-DF46-92AE4A48B932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0" y="8544"/>
            <a:ext cx="603250" cy="66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93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  <p:sldLayoutId id="2147483776" r:id="rId17"/>
    <p:sldLayoutId id="2147483777" r:id="rId18"/>
    <p:sldLayoutId id="2147483778" r:id="rId19"/>
    <p:sldLayoutId id="2147483779" r:id="rId20"/>
    <p:sldLayoutId id="2147483780" r:id="rId21"/>
    <p:sldLayoutId id="2147483781" r:id="rId22"/>
    <p:sldLayoutId id="2147483782" r:id="rId23"/>
    <p:sldLayoutId id="2147483783" r:id="rId24"/>
    <p:sldLayoutId id="2147483784" r:id="rId25"/>
    <p:sldLayoutId id="2147483785" r:id="rId26"/>
    <p:sldLayoutId id="2147483786" r:id="rId27"/>
  </p:sldLayoutIdLst>
  <p:hf hdr="0"/>
  <p:txStyles>
    <p:titleStyle>
      <a:lvl1pPr algn="l" defTabSz="540000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 b="0" kern="1200" cap="none" spc="0" baseline="0">
          <a:solidFill>
            <a:schemeClr val="bg2"/>
          </a:solidFill>
          <a:latin typeface="+mj-lt"/>
          <a:ea typeface="ＭＳ Ｐゴシック" charset="-128"/>
          <a:cs typeface="Calibri"/>
        </a:defRPr>
      </a:lvl1pPr>
      <a:lvl2pPr algn="l" defTabSz="609545" rtl="0" eaLnBrk="1" fontAlgn="base" hangingPunct="1">
        <a:lnSpc>
          <a:spcPts val="4533"/>
        </a:lnSpc>
        <a:spcBef>
          <a:spcPct val="0"/>
        </a:spcBef>
        <a:spcAft>
          <a:spcPct val="0"/>
        </a:spcAft>
        <a:defRPr sz="4267">
          <a:solidFill>
            <a:srgbClr val="BE4F19"/>
          </a:solidFill>
          <a:latin typeface="Calibri" charset="0"/>
          <a:ea typeface="ＭＳ Ｐゴシック" charset="-128"/>
        </a:defRPr>
      </a:lvl2pPr>
      <a:lvl3pPr algn="l" defTabSz="609545" rtl="0" eaLnBrk="1" fontAlgn="base" hangingPunct="1">
        <a:lnSpc>
          <a:spcPts val="4533"/>
        </a:lnSpc>
        <a:spcBef>
          <a:spcPct val="0"/>
        </a:spcBef>
        <a:spcAft>
          <a:spcPct val="0"/>
        </a:spcAft>
        <a:defRPr sz="4267">
          <a:solidFill>
            <a:srgbClr val="BE4F19"/>
          </a:solidFill>
          <a:latin typeface="Calibri" charset="0"/>
          <a:ea typeface="ＭＳ Ｐゴシック" charset="-128"/>
        </a:defRPr>
      </a:lvl3pPr>
      <a:lvl4pPr algn="l" defTabSz="609545" rtl="0" eaLnBrk="1" fontAlgn="base" hangingPunct="1">
        <a:lnSpc>
          <a:spcPts val="4533"/>
        </a:lnSpc>
        <a:spcBef>
          <a:spcPct val="0"/>
        </a:spcBef>
        <a:spcAft>
          <a:spcPct val="0"/>
        </a:spcAft>
        <a:defRPr sz="4267">
          <a:solidFill>
            <a:srgbClr val="BE4F19"/>
          </a:solidFill>
          <a:latin typeface="Calibri" charset="0"/>
          <a:ea typeface="ＭＳ Ｐゴシック" charset="-128"/>
        </a:defRPr>
      </a:lvl4pPr>
      <a:lvl5pPr algn="l" defTabSz="609545" rtl="0" eaLnBrk="1" fontAlgn="base" hangingPunct="1">
        <a:lnSpc>
          <a:spcPts val="4533"/>
        </a:lnSpc>
        <a:spcBef>
          <a:spcPct val="0"/>
        </a:spcBef>
        <a:spcAft>
          <a:spcPct val="0"/>
        </a:spcAft>
        <a:defRPr sz="4267">
          <a:solidFill>
            <a:srgbClr val="BE4F19"/>
          </a:solidFill>
          <a:latin typeface="Calibri" charset="0"/>
          <a:ea typeface="ＭＳ Ｐゴシック" charset="-128"/>
        </a:defRPr>
      </a:lvl5pPr>
      <a:lvl6pPr marL="609545" algn="l" defTabSz="609545" rtl="0" eaLnBrk="1" fontAlgn="base" hangingPunct="1">
        <a:lnSpc>
          <a:spcPts val="4533"/>
        </a:lnSpc>
        <a:spcBef>
          <a:spcPct val="0"/>
        </a:spcBef>
        <a:spcAft>
          <a:spcPct val="0"/>
        </a:spcAft>
        <a:defRPr sz="4267">
          <a:solidFill>
            <a:srgbClr val="BE4F19"/>
          </a:solidFill>
          <a:latin typeface="Calibri" charset="0"/>
          <a:ea typeface="ＭＳ Ｐゴシック" charset="-128"/>
        </a:defRPr>
      </a:lvl6pPr>
      <a:lvl7pPr marL="1219088" algn="l" defTabSz="609545" rtl="0" eaLnBrk="1" fontAlgn="base" hangingPunct="1">
        <a:lnSpc>
          <a:spcPts val="4533"/>
        </a:lnSpc>
        <a:spcBef>
          <a:spcPct val="0"/>
        </a:spcBef>
        <a:spcAft>
          <a:spcPct val="0"/>
        </a:spcAft>
        <a:defRPr sz="4267">
          <a:solidFill>
            <a:srgbClr val="BE4F19"/>
          </a:solidFill>
          <a:latin typeface="Calibri" charset="0"/>
          <a:ea typeface="ＭＳ Ｐゴシック" charset="-128"/>
        </a:defRPr>
      </a:lvl7pPr>
      <a:lvl8pPr marL="1828633" algn="l" defTabSz="609545" rtl="0" eaLnBrk="1" fontAlgn="base" hangingPunct="1">
        <a:lnSpc>
          <a:spcPts val="4533"/>
        </a:lnSpc>
        <a:spcBef>
          <a:spcPct val="0"/>
        </a:spcBef>
        <a:spcAft>
          <a:spcPct val="0"/>
        </a:spcAft>
        <a:defRPr sz="4267">
          <a:solidFill>
            <a:srgbClr val="BE4F19"/>
          </a:solidFill>
          <a:latin typeface="Calibri" charset="0"/>
          <a:ea typeface="ＭＳ Ｐゴシック" charset="-128"/>
        </a:defRPr>
      </a:lvl8pPr>
      <a:lvl9pPr marL="2438176" algn="l" defTabSz="609545" rtl="0" eaLnBrk="1" fontAlgn="base" hangingPunct="1">
        <a:lnSpc>
          <a:spcPts val="4533"/>
        </a:lnSpc>
        <a:spcBef>
          <a:spcPct val="0"/>
        </a:spcBef>
        <a:spcAft>
          <a:spcPct val="0"/>
        </a:spcAft>
        <a:defRPr sz="4267">
          <a:solidFill>
            <a:srgbClr val="BE4F19"/>
          </a:solidFill>
          <a:latin typeface="Calibri" charset="0"/>
          <a:ea typeface="ＭＳ Ｐゴシック" charset="-128"/>
        </a:defRPr>
      </a:lvl9pPr>
    </p:titleStyle>
    <p:bodyStyle>
      <a:lvl1pPr marL="270000" indent="-270000" algn="l" defTabSz="540000" rtl="0" eaLnBrk="1" fontAlgn="base" hangingPunct="1">
        <a:spcBef>
          <a:spcPts val="1000"/>
        </a:spcBef>
        <a:spcAft>
          <a:spcPct val="0"/>
        </a:spcAft>
        <a:buClr>
          <a:schemeClr val="bg2"/>
        </a:buClr>
        <a:buSzPct val="100000"/>
        <a:buFont typeface="Arial" charset="0"/>
        <a:buChar char="•"/>
        <a:tabLst/>
        <a:defRPr sz="2000" kern="1200">
          <a:solidFill>
            <a:schemeClr val="bg2"/>
          </a:solidFill>
          <a:latin typeface="+mn-lt"/>
          <a:ea typeface="ＭＳ Ｐゴシック" charset="-128"/>
          <a:cs typeface="Calibri"/>
        </a:defRPr>
      </a:lvl1pPr>
      <a:lvl2pPr marL="540000" indent="-270000" algn="l" defTabSz="540000" rtl="0" eaLnBrk="1" fontAlgn="base" hangingPunct="1">
        <a:spcBef>
          <a:spcPts val="0"/>
        </a:spcBef>
        <a:spcAft>
          <a:spcPct val="0"/>
        </a:spcAft>
        <a:buClr>
          <a:schemeClr val="bg2"/>
        </a:buClr>
        <a:buSzPct val="100000"/>
        <a:buFont typeface="Arial" pitchFamily="34" charset="0"/>
        <a:buChar char="•"/>
        <a:defRPr sz="2000" kern="1200">
          <a:solidFill>
            <a:schemeClr val="bg2"/>
          </a:solidFill>
          <a:latin typeface="+mn-lt"/>
          <a:ea typeface="ＭＳ Ｐゴシック" charset="-128"/>
          <a:cs typeface="Calibri"/>
        </a:defRPr>
      </a:lvl2pPr>
      <a:lvl3pPr marL="810000" indent="-270000" algn="l" defTabSz="540000" rtl="0" eaLnBrk="1" fontAlgn="base" hangingPunct="1">
        <a:spcBef>
          <a:spcPts val="0"/>
        </a:spcBef>
        <a:spcAft>
          <a:spcPct val="0"/>
        </a:spcAft>
        <a:buClr>
          <a:schemeClr val="bg2"/>
        </a:buClr>
        <a:buSzPct val="100000"/>
        <a:buFont typeface="Arial" charset="0"/>
        <a:buChar char="•"/>
        <a:defRPr sz="2000" kern="1200">
          <a:solidFill>
            <a:schemeClr val="bg2"/>
          </a:solidFill>
          <a:latin typeface="+mn-lt"/>
          <a:ea typeface="ＭＳ Ｐゴシック" charset="-128"/>
          <a:cs typeface="Calibri"/>
        </a:defRPr>
      </a:lvl3pPr>
      <a:lvl4pPr marL="1080000" indent="-270000" algn="l" defTabSz="540000" rtl="0" eaLnBrk="1" fontAlgn="base" hangingPunct="1">
        <a:spcBef>
          <a:spcPts val="0"/>
        </a:spcBef>
        <a:spcAft>
          <a:spcPct val="0"/>
        </a:spcAft>
        <a:buClr>
          <a:schemeClr val="bg2"/>
        </a:buClr>
        <a:buSzPct val="100000"/>
        <a:buFont typeface="Arial" pitchFamily="34" charset="0"/>
        <a:buChar char="•"/>
        <a:defRPr sz="2000" kern="1200">
          <a:solidFill>
            <a:schemeClr val="bg2"/>
          </a:solidFill>
          <a:latin typeface="+mn-lt"/>
          <a:ea typeface="ＭＳ Ｐゴシック" charset="-128"/>
          <a:cs typeface="Calibri" pitchFamily="34" charset="0"/>
        </a:defRPr>
      </a:lvl4pPr>
      <a:lvl5pPr marL="1350000" indent="-270000" algn="l" defTabSz="540000" rtl="0" eaLnBrk="1" fontAlgn="base" hangingPunct="1">
        <a:spcBef>
          <a:spcPts val="0"/>
        </a:spcBef>
        <a:spcAft>
          <a:spcPct val="0"/>
        </a:spcAft>
        <a:buClr>
          <a:schemeClr val="bg2"/>
        </a:buClr>
        <a:buFont typeface="Arial" pitchFamily="34" charset="0"/>
        <a:buChar char="•"/>
        <a:defRPr sz="2000" kern="1200">
          <a:solidFill>
            <a:schemeClr val="bg2"/>
          </a:solidFill>
          <a:latin typeface="+mn-lt"/>
          <a:ea typeface="ＭＳ Ｐゴシック" charset="-128"/>
          <a:cs typeface="Calibri" pitchFamily="34" charset="0"/>
        </a:defRPr>
      </a:lvl5pPr>
      <a:lvl6pPr marL="3352494" indent="-304772" algn="l" defTabSz="60954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036" indent="-304772" algn="l" defTabSz="60954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580" indent="-304772" algn="l" defTabSz="60954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124" indent="-304772" algn="l" defTabSz="60954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60954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45" algn="l" defTabSz="60954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88" algn="l" defTabSz="60954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33" algn="l" defTabSz="60954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76" algn="l" defTabSz="60954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21" algn="l" defTabSz="60954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65" algn="l" defTabSz="60954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808" algn="l" defTabSz="60954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53" algn="l" defTabSz="60954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B19FD29-3A2E-314D-06E2-8F75218B4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Segy</a:t>
            </a:r>
            <a:r>
              <a:rPr lang="en-GB" dirty="0"/>
              <a:t> Rev 2.1 and other topics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8E6CAAC2-94F0-2973-C253-191FBFFB0A0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6A1A7A93-5D0E-4A70-8E49-5D3C2F3015F8}" type="datetime1">
              <a:rPr lang="nb-NO" smtClean="0"/>
              <a:t>10.04.2024</a:t>
            </a:fld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3B317DE-10C7-073D-336F-27D0D207C94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S</a:t>
            </a:r>
            <a:fld id="{C588D286-E44A-F344-AC03-AA90C50A06B2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A1511D05-FF6E-3C4B-DFE8-6368401C8A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E7C5BCBA-0CBE-A573-862A-37EB7069E4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9529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FEF0A34-381B-AD65-0F47-FCB1EABF4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Segy</a:t>
            </a:r>
            <a:r>
              <a:rPr lang="en-GB" dirty="0"/>
              <a:t> Rev 2.1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9FFF1B0-BCC9-95EA-8751-5D9DADEC122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D81974FE-D81D-4B8B-865C-0B21D63AC7CD}" type="datetime1">
              <a:rPr lang="nb-NO" smtClean="0"/>
              <a:t>10.04.2024</a:t>
            </a:fld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06377E40-39BB-7F88-5487-C265DEFEDDD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S</a:t>
            </a:r>
            <a:fld id="{C588D286-E44A-F344-AC03-AA90C50A06B2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43C3F464-EBAD-0BD5-DB13-9D79E35E9C9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nb-NO" dirty="0"/>
              <a:t>Initial workshop in nov 2021, survey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companies</a:t>
            </a:r>
            <a:r>
              <a:rPr lang="nb-NO" dirty="0"/>
              <a:t> by Troika </a:t>
            </a:r>
            <a:r>
              <a:rPr lang="nb-NO" dirty="0" err="1"/>
              <a:t>international</a:t>
            </a:r>
            <a:r>
              <a:rPr lang="nb-NO" dirty="0"/>
              <a:t> </a:t>
            </a:r>
            <a:r>
              <a:rPr lang="nb-NO" dirty="0" err="1"/>
              <a:t>completed</a:t>
            </a:r>
            <a:r>
              <a:rPr lang="nb-NO" dirty="0"/>
              <a:t> in 2023</a:t>
            </a:r>
          </a:p>
          <a:p>
            <a:r>
              <a:rPr lang="nb-NO" dirty="0"/>
              <a:t>Letter sent to </a:t>
            </a:r>
            <a:r>
              <a:rPr lang="nb-NO" dirty="0" err="1"/>
              <a:t>industry</a:t>
            </a:r>
            <a:r>
              <a:rPr lang="nb-NO" dirty="0"/>
              <a:t> in </a:t>
            </a:r>
            <a:r>
              <a:rPr lang="nb-NO" dirty="0" err="1"/>
              <a:t>March</a:t>
            </a:r>
            <a:r>
              <a:rPr lang="nb-NO" dirty="0"/>
              <a:t> – deadline for </a:t>
            </a:r>
            <a:r>
              <a:rPr lang="nb-NO" dirty="0" err="1"/>
              <a:t>response</a:t>
            </a:r>
            <a:r>
              <a:rPr lang="nb-NO" dirty="0"/>
              <a:t> 1/5-24</a:t>
            </a:r>
          </a:p>
          <a:p>
            <a:r>
              <a:rPr lang="nb-NO" dirty="0" err="1"/>
              <a:t>Planned</a:t>
            </a:r>
            <a:r>
              <a:rPr lang="nb-NO" dirty="0"/>
              <a:t> </a:t>
            </a:r>
            <a:r>
              <a:rPr lang="nb-NO" dirty="0" err="1"/>
              <a:t>implementation</a:t>
            </a:r>
            <a:r>
              <a:rPr lang="nb-NO" dirty="0"/>
              <a:t> by 8/2025</a:t>
            </a:r>
          </a:p>
          <a:p>
            <a:endParaRPr lang="nb-NO" dirty="0"/>
          </a:p>
        </p:txBody>
      </p:sp>
      <p:sp>
        <p:nvSpPr>
          <p:cNvPr id="11" name="Plassholder for media 10">
            <a:extLst>
              <a:ext uri="{FF2B5EF4-FFF2-40B4-BE49-F238E27FC236}">
                <a16:creationId xmlns:a16="http://schemas.microsoft.com/office/drawing/2014/main" id="{16487676-4E8F-D408-1A63-C73E7E45CCA5}"/>
              </a:ext>
            </a:extLst>
          </p:cNvPr>
          <p:cNvSpPr>
            <a:spLocks noGrp="1"/>
          </p:cNvSpPr>
          <p:nvPr>
            <p:ph type="media" sz="quarter" idx="19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B32DBB8F-A538-9CB2-7703-08B7E95EA0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ACA83E26-391D-29AC-B4C3-12F006F7972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697786D1-ED39-81DB-0944-275403AF20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4477" y="0"/>
            <a:ext cx="6014611" cy="620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572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0A71668F-F4CC-5B28-FAE9-1FACC92DC18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482AFFE2-8DF7-409D-84EB-EC42B5656B75}" type="datetime1">
              <a:rPr lang="nb-NO" noProof="0" smtClean="0"/>
              <a:t>11.04.2024</a:t>
            </a:fld>
            <a:endParaRPr lang="nb-NO" noProof="0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6457587D-35E1-E060-A9E8-D63B3BA0DDB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S</a:t>
            </a:r>
            <a:fld id="{C588D286-E44A-F344-AC03-AA90C50A06B2}" type="slidenum">
              <a:rPr lang="en-GB" noProof="0" smtClean="0"/>
              <a:pPr>
                <a:defRPr/>
              </a:pPr>
              <a:t>3</a:t>
            </a:fld>
            <a:endParaRPr lang="en-GB" noProof="0" dirty="0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B6BD61E5-2760-7028-08E6-CD28B795FE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5AFA4067-85ED-3B78-BAD8-470AFFBC247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22D2D1D0-40F8-80D2-2BC4-02081A425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987" y="595546"/>
            <a:ext cx="2674011" cy="5949280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62E5445D-6214-9F28-8549-D5A701A28D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4467" y="3624312"/>
            <a:ext cx="3067478" cy="1086002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54D13193-B9F7-0470-A9A0-5D0505F491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6388" y="2170237"/>
            <a:ext cx="2943636" cy="1448002"/>
          </a:xfrm>
          <a:prstGeom prst="rect">
            <a:avLst/>
          </a:prstGeom>
        </p:spPr>
      </p:pic>
      <p:sp>
        <p:nvSpPr>
          <p:cNvPr id="15" name="Plassholder for tekst 9">
            <a:extLst>
              <a:ext uri="{FF2B5EF4-FFF2-40B4-BE49-F238E27FC236}">
                <a16:creationId xmlns:a16="http://schemas.microsoft.com/office/drawing/2014/main" id="{E05758A3-E578-A043-2B0D-963184BCE05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6001" y="1844824"/>
            <a:ext cx="3665804" cy="3682851"/>
          </a:xfrm>
        </p:spPr>
        <p:txBody>
          <a:bodyPr/>
          <a:lstStyle/>
          <a:p>
            <a:r>
              <a:rPr lang="nb-NO" dirty="0" err="1"/>
              <a:t>Enables</a:t>
            </a:r>
            <a:r>
              <a:rPr lang="nb-NO" dirty="0"/>
              <a:t> </a:t>
            </a:r>
            <a:r>
              <a:rPr lang="nb-NO" dirty="0" err="1"/>
              <a:t>better</a:t>
            </a:r>
            <a:r>
              <a:rPr lang="nb-NO" dirty="0"/>
              <a:t> </a:t>
            </a:r>
            <a:r>
              <a:rPr lang="nb-NO" dirty="0" err="1"/>
              <a:t>positioning</a:t>
            </a:r>
            <a:r>
              <a:rPr lang="nb-NO" dirty="0"/>
              <a:t> </a:t>
            </a:r>
            <a:r>
              <a:rPr lang="nb-NO" dirty="0" err="1"/>
              <a:t>through</a:t>
            </a:r>
            <a:r>
              <a:rPr lang="nb-NO" dirty="0"/>
              <a:t> OGP P2/11 or P6/11</a:t>
            </a:r>
          </a:p>
          <a:p>
            <a:r>
              <a:rPr lang="nb-NO" dirty="0"/>
              <a:t>64 bit support – more traces per line, more  </a:t>
            </a:r>
            <a:r>
              <a:rPr lang="nb-NO" dirty="0" err="1"/>
              <a:t>precision</a:t>
            </a:r>
            <a:endParaRPr lang="nb-NO" dirty="0"/>
          </a:p>
          <a:p>
            <a:r>
              <a:rPr lang="nb-NO" dirty="0"/>
              <a:t>XML trailers </a:t>
            </a:r>
            <a:r>
              <a:rPr lang="nb-NO" dirty="0" err="1"/>
              <a:t>will</a:t>
            </a:r>
            <a:r>
              <a:rPr lang="nb-NO" dirty="0"/>
              <a:t> </a:t>
            </a:r>
            <a:r>
              <a:rPr lang="nb-NO" dirty="0" err="1"/>
              <a:t>enable</a:t>
            </a:r>
            <a:r>
              <a:rPr lang="nb-NO" dirty="0"/>
              <a:t> </a:t>
            </a:r>
            <a:r>
              <a:rPr lang="nb-NO" dirty="0" err="1"/>
              <a:t>automatic</a:t>
            </a:r>
            <a:r>
              <a:rPr lang="nb-NO" dirty="0"/>
              <a:t> </a:t>
            </a:r>
            <a:r>
              <a:rPr lang="nb-NO" dirty="0" err="1"/>
              <a:t>read</a:t>
            </a:r>
            <a:r>
              <a:rPr lang="nb-NO" dirty="0"/>
              <a:t>-in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seg-y</a:t>
            </a:r>
            <a:r>
              <a:rPr lang="nb-NO" dirty="0"/>
              <a:t> files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87041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E2C0F2B-6017-1CB9-089E-80B9A11F6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Data management and </a:t>
            </a:r>
            <a:r>
              <a:rPr lang="nb-NO" dirty="0" err="1"/>
              <a:t>reporting</a:t>
            </a:r>
            <a:r>
              <a:rPr lang="nb-NO" dirty="0"/>
              <a:t> for </a:t>
            </a:r>
            <a:r>
              <a:rPr lang="nb-NO" dirty="0" err="1"/>
              <a:t>innovation</a:t>
            </a:r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D3A15A89-5243-1B54-86DF-44AB7209A76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482AFFE2-8DF7-409D-84EB-EC42B5656B75}" type="datetime1">
              <a:rPr lang="nb-NO" noProof="0" smtClean="0"/>
              <a:t>10.04.2024</a:t>
            </a:fld>
            <a:endParaRPr lang="nb-NO" noProof="0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BEBB9C1E-9611-00E0-534D-0CD2A270600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S</a:t>
            </a:r>
            <a:fld id="{C588D286-E44A-F344-AC03-AA90C50A06B2}" type="slidenum">
              <a:rPr lang="en-GB" noProof="0" smtClean="0"/>
              <a:pPr>
                <a:defRPr/>
              </a:pPr>
              <a:t>4</a:t>
            </a:fld>
            <a:endParaRPr lang="en-GB" noProof="0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3D6A6091-9EF6-32D6-8548-84E86633517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2061" y="2708920"/>
            <a:ext cx="3665804" cy="3682851"/>
          </a:xfrm>
        </p:spPr>
        <p:txBody>
          <a:bodyPr/>
          <a:lstStyle/>
          <a:p>
            <a:r>
              <a:rPr lang="nb-NO" dirty="0"/>
              <a:t>How </a:t>
            </a:r>
            <a:r>
              <a:rPr lang="nb-NO" dirty="0" err="1"/>
              <a:t>can</a:t>
            </a:r>
            <a:r>
              <a:rPr lang="nb-NO" dirty="0"/>
              <a:t> </a:t>
            </a:r>
            <a:r>
              <a:rPr lang="nb-NO" dirty="0" err="1"/>
              <a:t>we</a:t>
            </a:r>
            <a:r>
              <a:rPr lang="nb-NO" dirty="0"/>
              <a:t> </a:t>
            </a:r>
            <a:r>
              <a:rPr lang="nb-NO" dirty="0" err="1"/>
              <a:t>facilitate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necessary</a:t>
            </a:r>
            <a:r>
              <a:rPr lang="nb-NO" dirty="0"/>
              <a:t> </a:t>
            </a:r>
            <a:r>
              <a:rPr lang="nb-NO" dirty="0" err="1"/>
              <a:t>technological</a:t>
            </a:r>
            <a:r>
              <a:rPr lang="nb-NO" dirty="0"/>
              <a:t> </a:t>
            </a:r>
            <a:r>
              <a:rPr lang="nb-NO" dirty="0" err="1"/>
              <a:t>development</a:t>
            </a:r>
            <a:r>
              <a:rPr lang="nb-NO" dirty="0"/>
              <a:t> to </a:t>
            </a:r>
            <a:r>
              <a:rPr lang="nb-NO" dirty="0" err="1"/>
              <a:t>create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most </a:t>
            </a:r>
            <a:r>
              <a:rPr lang="nb-NO" dirty="0" err="1"/>
              <a:t>value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NCS?</a:t>
            </a:r>
          </a:p>
        </p:txBody>
      </p:sp>
      <p:sp>
        <p:nvSpPr>
          <p:cNvPr id="6" name="Plassholder for media 5">
            <a:extLst>
              <a:ext uri="{FF2B5EF4-FFF2-40B4-BE49-F238E27FC236}">
                <a16:creationId xmlns:a16="http://schemas.microsoft.com/office/drawing/2014/main" id="{7D611DAB-C06D-638D-97B4-E616F4874EF6}"/>
              </a:ext>
            </a:extLst>
          </p:cNvPr>
          <p:cNvSpPr>
            <a:spLocks noGrp="1"/>
          </p:cNvSpPr>
          <p:nvPr>
            <p:ph type="media" sz="quarter" idx="19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E1A71E6B-A223-0820-8A83-99E8246818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A95095FC-403B-C003-0C91-F4A7022707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F3AE90E6-0091-DF25-2BCF-9D60397ED6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6388" y="1394748"/>
            <a:ext cx="8051047" cy="4703332"/>
          </a:xfrm>
          <a:prstGeom prst="rect">
            <a:avLst/>
          </a:prstGeom>
        </p:spPr>
      </p:pic>
      <p:sp>
        <p:nvSpPr>
          <p:cNvPr id="11" name="Rektangel 10">
            <a:extLst>
              <a:ext uri="{FF2B5EF4-FFF2-40B4-BE49-F238E27FC236}">
                <a16:creationId xmlns:a16="http://schemas.microsoft.com/office/drawing/2014/main" id="{676E1D35-EC04-B2D9-F34E-FF805D87ABAE}"/>
              </a:ext>
            </a:extLst>
          </p:cNvPr>
          <p:cNvSpPr/>
          <p:nvPr/>
        </p:nvSpPr>
        <p:spPr>
          <a:xfrm>
            <a:off x="4307865" y="2780928"/>
            <a:ext cx="7692791" cy="288032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 dirty="0" err="1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035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A037DA95-D80A-E7BB-2EF4-4347C73716B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7914EFDB-2A1E-4AA9-8FC4-DECBB7A728C6}" type="datetime1">
              <a:rPr lang="nb-NO" smtClean="0"/>
              <a:t>10.04.2024</a:t>
            </a:fld>
            <a:endParaRPr lang="nb-NO" dirty="0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AE880BC1-37DB-7A16-7223-F2EE475DFD9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S</a:t>
            </a:r>
            <a:fld id="{C588D286-E44A-F344-AC03-AA90C50A06B2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5F66FDE2-433A-3DCA-829C-3C4CD99342A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4E53D568-B66F-91BF-8A21-EF03D759D8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E721B3C6-45D5-1DAC-C673-D9951101AA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836454"/>
      </p:ext>
    </p:extLst>
  </p:cSld>
  <p:clrMapOvr>
    <a:masterClrMapping/>
  </p:clrMapOvr>
</p:sld>
</file>

<file path=ppt/theme/theme1.xml><?xml version="1.0" encoding="utf-8"?>
<a:theme xmlns:a="http://schemas.openxmlformats.org/drawingml/2006/main" name="Lysark (bokmål) - Mørk">
  <a:themeElements>
    <a:clrScheme name="SODIR standard">
      <a:dk1>
        <a:srgbClr val="000000"/>
      </a:dk1>
      <a:lt1>
        <a:srgbClr val="FFFFFF"/>
      </a:lt1>
      <a:dk2>
        <a:srgbClr val="1D1D1B"/>
      </a:dk2>
      <a:lt2>
        <a:srgbClr val="FBFBFD"/>
      </a:lt2>
      <a:accent1>
        <a:srgbClr val="E30613"/>
      </a:accent1>
      <a:accent2>
        <a:srgbClr val="004F9F"/>
      </a:accent2>
      <a:accent3>
        <a:srgbClr val="009640"/>
      </a:accent3>
      <a:accent4>
        <a:srgbClr val="DE007E"/>
      </a:accent4>
      <a:accent5>
        <a:srgbClr val="0090D7"/>
      </a:accent5>
      <a:accent6>
        <a:srgbClr val="FFFF00"/>
      </a:accent6>
      <a:hlink>
        <a:srgbClr val="0090D7"/>
      </a:hlink>
      <a:folHlink>
        <a:srgbClr val="DE007E"/>
      </a:folHlink>
    </a:clrScheme>
    <a:fontScheme name="SODIR Standard">
      <a:majorFont>
        <a:latin typeface="Aptos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>
            <a:lumMod val="90000"/>
            <a:lumOff val="10000"/>
          </a:schemeClr>
        </a:solidFill>
        <a:ln>
          <a:solidFill>
            <a:schemeClr val="tx2">
              <a:lumMod val="50000"/>
              <a:lumOff val="50000"/>
            </a:schemeClr>
          </a:solidFill>
        </a:ln>
        <a:effectLst/>
      </a:spPr>
      <a:bodyPr rtlCol="0" anchor="ctr"/>
      <a:lstStyle>
        <a:defPPr algn="ctr">
          <a:defRPr dirty="0" err="1" smtClean="0">
            <a:solidFill>
              <a:schemeClr val="bg2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noProof="0" smtClean="0">
            <a:solidFill>
              <a:schemeClr val="bg2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Lysark (engelsk).potx" id="{2A567E80-9F91-4DF4-A9E6-4DCA52C4489B}" vid="{31A8C4F7-B121-41E0-A449-DA68293DDBC5}"/>
    </a:ext>
  </a:extLst>
</a:theme>
</file>

<file path=ppt/theme/theme2.xml><?xml version="1.0" encoding="utf-8"?>
<a:theme xmlns:a="http://schemas.openxmlformats.org/drawingml/2006/main" name="Lysark (bokmål) - Lys">
  <a:themeElements>
    <a:clrScheme name="Sokkeldirektoratet Lys">
      <a:dk1>
        <a:srgbClr val="000000"/>
      </a:dk1>
      <a:lt1>
        <a:srgbClr val="FFFFFF"/>
      </a:lt1>
      <a:dk2>
        <a:srgbClr val="FBFBFD"/>
      </a:dk2>
      <a:lt2>
        <a:srgbClr val="1D1D1B"/>
      </a:lt2>
      <a:accent1>
        <a:srgbClr val="E30613"/>
      </a:accent1>
      <a:accent2>
        <a:srgbClr val="004F9F"/>
      </a:accent2>
      <a:accent3>
        <a:srgbClr val="009640"/>
      </a:accent3>
      <a:accent4>
        <a:srgbClr val="DE007E"/>
      </a:accent4>
      <a:accent5>
        <a:srgbClr val="0090D7"/>
      </a:accent5>
      <a:accent6>
        <a:srgbClr val="FFFF00"/>
      </a:accent6>
      <a:hlink>
        <a:srgbClr val="0090D7"/>
      </a:hlink>
      <a:folHlink>
        <a:srgbClr val="DE007E"/>
      </a:folHlink>
    </a:clrScheme>
    <a:fontScheme name="SODIR Standard">
      <a:majorFont>
        <a:latin typeface="Aptos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>
            <a:lumMod val="10000"/>
            <a:lumOff val="90000"/>
          </a:schemeClr>
        </a:solidFill>
        <a:ln>
          <a:solidFill>
            <a:schemeClr val="bg2">
              <a:lumMod val="50000"/>
              <a:lumOff val="50000"/>
            </a:schemeClr>
          </a:solidFill>
        </a:ln>
        <a:effectLst/>
      </a:spPr>
      <a:bodyPr rtlCol="0" anchor="ctr"/>
      <a:lstStyle>
        <a:defPPr algn="ctr">
          <a:defRPr dirty="0" err="1" smtClean="0">
            <a:solidFill>
              <a:schemeClr val="bg2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noProof="0" smtClean="0">
            <a:solidFill>
              <a:schemeClr val="bg2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Lysark (engelsk).potx" id="{2A567E80-9F91-4DF4-A9E6-4DCA52C4489B}" vid="{0AE05333-5C23-458B-B186-7A021CBCC2F3}"/>
    </a:ext>
  </a:extLst>
</a:theme>
</file>

<file path=ppt/theme/theme3.xml><?xml version="1.0" encoding="utf-8"?>
<a:theme xmlns:a="http://schemas.openxmlformats.org/drawingml/2006/main" name="Office-tema">
  <a:themeElements>
    <a:clrScheme name="SODIR standard">
      <a:dk1>
        <a:srgbClr val="000000"/>
      </a:dk1>
      <a:lt1>
        <a:srgbClr val="FFFFFF"/>
      </a:lt1>
      <a:dk2>
        <a:srgbClr val="1D1D1B"/>
      </a:dk2>
      <a:lt2>
        <a:srgbClr val="FBFBFD"/>
      </a:lt2>
      <a:accent1>
        <a:srgbClr val="E30613"/>
      </a:accent1>
      <a:accent2>
        <a:srgbClr val="004F9F"/>
      </a:accent2>
      <a:accent3>
        <a:srgbClr val="009640"/>
      </a:accent3>
      <a:accent4>
        <a:srgbClr val="DE007E"/>
      </a:accent4>
      <a:accent5>
        <a:srgbClr val="0090D7"/>
      </a:accent5>
      <a:accent6>
        <a:srgbClr val="FFFF00"/>
      </a:accent6>
      <a:hlink>
        <a:srgbClr val="0090D7"/>
      </a:hlink>
      <a:folHlink>
        <a:srgbClr val="DE007E"/>
      </a:folHlink>
    </a:clrScheme>
    <a:fontScheme name="SODIR Standard">
      <a:majorFont>
        <a:latin typeface="Aptos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ema">
  <a:themeElements>
    <a:clrScheme name="SODIR standard">
      <a:dk1>
        <a:srgbClr val="000000"/>
      </a:dk1>
      <a:lt1>
        <a:srgbClr val="FFFFFF"/>
      </a:lt1>
      <a:dk2>
        <a:srgbClr val="1D1D1B"/>
      </a:dk2>
      <a:lt2>
        <a:srgbClr val="FBFBFD"/>
      </a:lt2>
      <a:accent1>
        <a:srgbClr val="E30613"/>
      </a:accent1>
      <a:accent2>
        <a:srgbClr val="004F9F"/>
      </a:accent2>
      <a:accent3>
        <a:srgbClr val="009640"/>
      </a:accent3>
      <a:accent4>
        <a:srgbClr val="DE007E"/>
      </a:accent4>
      <a:accent5>
        <a:srgbClr val="0090D7"/>
      </a:accent5>
      <a:accent6>
        <a:srgbClr val="FFFF00"/>
      </a:accent6>
      <a:hlink>
        <a:srgbClr val="0090D7"/>
      </a:hlink>
      <a:folHlink>
        <a:srgbClr val="DE007E"/>
      </a:folHlink>
    </a:clrScheme>
    <a:fontScheme name="SODIR Standard">
      <a:majorFont>
        <a:latin typeface="Aptos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D17FEE55D50C640AB06BD1AD564FA95" ma:contentTypeVersion="4" ma:contentTypeDescription="Opprett et nytt dokument." ma:contentTypeScope="" ma:versionID="432e4e69ce885568922e249edcf907c7">
  <xsd:schema xmlns:xsd="http://www.w3.org/2001/XMLSchema" xmlns:xs="http://www.w3.org/2001/XMLSchema" xmlns:p="http://schemas.microsoft.com/office/2006/metadata/properties" xmlns:ns2="e141938a-c163-4567-9f55-492f230cf01c" targetNamespace="http://schemas.microsoft.com/office/2006/metadata/properties" ma:root="true" ma:fieldsID="9379e7d12a25b30131a578b2f1b14ebe" ns2:_="">
    <xsd:import namespace="e141938a-c163-4567-9f55-492f230cf0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41938a-c163-4567-9f55-492f230cf0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BFDAA9D-73C5-4600-AB28-11C1C45E0A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41938a-c163-4567-9f55-492f230cf0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9E2F774-5045-42F8-96CC-FE6AC29FCC3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Lysark (engelsk)</Template>
  <TotalTime>724</TotalTime>
  <Words>100</Words>
  <Application>Microsoft Office PowerPoint</Application>
  <PresentationFormat>Widescreen</PresentationFormat>
  <Paragraphs>20</Paragraphs>
  <Slides>5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5</vt:i4>
      </vt:variant>
    </vt:vector>
  </HeadingPairs>
  <TitlesOfParts>
    <vt:vector size="13" baseType="lpstr">
      <vt:lpstr>Aptos</vt:lpstr>
      <vt:lpstr>Aptos Black</vt:lpstr>
      <vt:lpstr>Aptos Light</vt:lpstr>
      <vt:lpstr>Arial</vt:lpstr>
      <vt:lpstr>Calibri</vt:lpstr>
      <vt:lpstr>Open Sans</vt:lpstr>
      <vt:lpstr>Lysark (bokmål) - Mørk</vt:lpstr>
      <vt:lpstr>Lysark (bokmål) - Lys</vt:lpstr>
      <vt:lpstr>Segy Rev 2.1 and other topics</vt:lpstr>
      <vt:lpstr>Segy Rev 2.1</vt:lpstr>
      <vt:lpstr>PowerPoint-presentasjon</vt:lpstr>
      <vt:lpstr>Data management and reporting for innovation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Segy Rev 2.1 and other topics</dc:title>
  <dc:creator>Dischington Petter</dc:creator>
  <cp:lastModifiedBy>Dischington Petter</cp:lastModifiedBy>
  <cp:revision>1</cp:revision>
  <dcterms:created xsi:type="dcterms:W3CDTF">2024-04-10T19:42:19Z</dcterms:created>
  <dcterms:modified xsi:type="dcterms:W3CDTF">2024-04-11T07:46:41Z</dcterms:modified>
</cp:coreProperties>
</file>